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4" r:id="rId4"/>
  </p:sldMasterIdLst>
  <p:notesMasterIdLst>
    <p:notesMasterId r:id="rId19"/>
  </p:notesMasterIdLst>
  <p:handoutMasterIdLst>
    <p:handoutMasterId r:id="rId20"/>
  </p:handoutMasterIdLst>
  <p:sldIdLst>
    <p:sldId id="256" r:id="rId5"/>
    <p:sldId id="4613" r:id="rId6"/>
    <p:sldId id="4504" r:id="rId7"/>
    <p:sldId id="4513" r:id="rId8"/>
    <p:sldId id="4505" r:id="rId9"/>
    <p:sldId id="4507" r:id="rId10"/>
    <p:sldId id="4506" r:id="rId11"/>
    <p:sldId id="4614" r:id="rId12"/>
    <p:sldId id="4615" r:id="rId13"/>
    <p:sldId id="4515" r:id="rId14"/>
    <p:sldId id="4509" r:id="rId15"/>
    <p:sldId id="4508" r:id="rId16"/>
    <p:sldId id="4516" r:id="rId17"/>
    <p:sldId id="4616" r:id="rId1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1pPr>
    <a:lvl2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2pPr>
    <a:lvl3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3pPr>
    <a:lvl4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4pPr>
    <a:lvl5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5pPr>
    <a:lvl6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6pPr>
    <a:lvl7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7pPr>
    <a:lvl8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8pPr>
    <a:lvl9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lagna Ganguly" initials="SG" lastIdx="2" clrIdx="0">
    <p:extLst>
      <p:ext uri="{19B8F6BF-5375-455C-9EA6-DF929625EA0E}">
        <p15:presenceInfo xmlns:p15="http://schemas.microsoft.com/office/powerpoint/2012/main" userId="S::sulagna.ganguly@impetus.co.in::390dbe48-f3c8-4ab9-8ff5-43f10fce6375" providerId="AD"/>
      </p:ext>
    </p:extLst>
  </p:cmAuthor>
  <p:cmAuthor id="2" name="Rakesh Raushan" initials="RR" lastIdx="1" clrIdx="1">
    <p:extLst>
      <p:ext uri="{19B8F6BF-5375-455C-9EA6-DF929625EA0E}">
        <p15:presenceInfo xmlns:p15="http://schemas.microsoft.com/office/powerpoint/2012/main" userId="S::rakesh.raushan@impetus.co.in::70b623ff-17c6-4328-bef6-b79c3709affe" providerId="AD"/>
      </p:ext>
    </p:extLst>
  </p:cmAuthor>
  <p:cmAuthor id="3" name="Microsoft Office User" initials="MOU" lastIdx="5" clrIdx="2">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2" d="100"/>
          <a:sy n="42" d="100"/>
        </p:scale>
        <p:origin x="629" y="7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Singh Rajput" userId="857869d6-fc8f-4096-848c-e29c1dce9c5b" providerId="ADAL" clId="{B0D75B73-A065-4C12-AC63-A3E0A36A30F6}"/>
    <pc:docChg chg="modSld">
      <pc:chgData name="Raj Singh Rajput" userId="857869d6-fc8f-4096-848c-e29c1dce9c5b" providerId="ADAL" clId="{B0D75B73-A065-4C12-AC63-A3E0A36A30F6}" dt="2025-05-22T07:17:05.969" v="6" actId="20577"/>
      <pc:docMkLst>
        <pc:docMk/>
      </pc:docMkLst>
      <pc:sldChg chg="modSp mod">
        <pc:chgData name="Raj Singh Rajput" userId="857869d6-fc8f-4096-848c-e29c1dce9c5b" providerId="ADAL" clId="{B0D75B73-A065-4C12-AC63-A3E0A36A30F6}" dt="2025-05-22T07:17:05.969" v="6" actId="20577"/>
        <pc:sldMkLst>
          <pc:docMk/>
          <pc:sldMk cId="514830964" sldId="4504"/>
        </pc:sldMkLst>
        <pc:spChg chg="mod">
          <ac:chgData name="Raj Singh Rajput" userId="857869d6-fc8f-4096-848c-e29c1dce9c5b" providerId="ADAL" clId="{B0D75B73-A065-4C12-AC63-A3E0A36A30F6}" dt="2025-05-22T07:17:05.969" v="6" actId="20577"/>
          <ac:spMkLst>
            <pc:docMk/>
            <pc:sldMk cId="514830964" sldId="4504"/>
            <ac:spMk id="5" creationId="{C621DC8B-7796-EA69-02C4-A7A85A57D74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B2C1BEA-61EE-6940-AD71-AAF0090B22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A97278E-D128-DC4E-8254-40EEB0381D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096B7E4-35F5-7F42-AA53-98E5F4260CF8}" type="datetimeFigureOut">
              <a:rPr lang="en-US" smtClean="0"/>
              <a:t>5/22/2025</a:t>
            </a:fld>
            <a:endParaRPr lang="en-US"/>
          </a:p>
        </p:txBody>
      </p:sp>
      <p:sp>
        <p:nvSpPr>
          <p:cNvPr id="4" name="Footer Placeholder 3">
            <a:extLst>
              <a:ext uri="{FF2B5EF4-FFF2-40B4-BE49-F238E27FC236}">
                <a16:creationId xmlns:a16="http://schemas.microsoft.com/office/drawing/2014/main" id="{B727F30D-4FEC-0049-979E-718493116E3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DD3A827-5AD0-D946-AD01-2ACC01B728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5659CC-3290-C244-A19A-25FB10A482EE}" type="slidenum">
              <a:rPr lang="en-US" smtClean="0"/>
              <a:t>‹#›</a:t>
            </a:fld>
            <a:endParaRPr lang="en-US"/>
          </a:p>
        </p:txBody>
      </p:sp>
    </p:spTree>
    <p:extLst>
      <p:ext uri="{BB962C8B-B14F-4D97-AF65-F5344CB8AC3E}">
        <p14:creationId xmlns:p14="http://schemas.microsoft.com/office/powerpoint/2010/main" val="1368858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 name="Shape 71"/>
          <p:cNvSpPr>
            <a:spLocks noGrp="1" noRot="1" noChangeAspect="1"/>
          </p:cNvSpPr>
          <p:nvPr>
            <p:ph type="sldImg"/>
          </p:nvPr>
        </p:nvSpPr>
        <p:spPr>
          <a:xfrm>
            <a:off x="1143000" y="685800"/>
            <a:ext cx="4572000" cy="3429000"/>
          </a:xfrm>
          <a:prstGeom prst="rect">
            <a:avLst/>
          </a:prstGeom>
        </p:spPr>
        <p:txBody>
          <a:bodyPr/>
          <a:lstStyle/>
          <a:p>
            <a:endParaRPr/>
          </a:p>
        </p:txBody>
      </p:sp>
      <p:sp>
        <p:nvSpPr>
          <p:cNvPr id="72" name="Shape 72"/>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3548195319"/>
      </p:ext>
    </p:extLst>
  </p:cSld>
  <p:clrMap bg1="lt1" tx1="dk1" bg2="lt2" tx2="dk2" accent1="accent1" accent2="accent2" accent3="accent3" accent4="accent4" accent5="accent5" accent6="accent6" hlink="hlink" folHlink="folHlink"/>
  <p:notesStyle>
    <a:lvl1pPr defTabSz="1828800" latinLnBrk="0">
      <a:defRPr sz="2400">
        <a:latin typeface="+mj-lt"/>
        <a:ea typeface="+mj-ea"/>
        <a:cs typeface="+mj-cs"/>
        <a:sym typeface="Arial"/>
      </a:defRPr>
    </a:lvl1pPr>
    <a:lvl2pPr indent="228600" defTabSz="1828800" latinLnBrk="0">
      <a:defRPr sz="2400">
        <a:latin typeface="+mj-lt"/>
        <a:ea typeface="+mj-ea"/>
        <a:cs typeface="+mj-cs"/>
        <a:sym typeface="Arial"/>
      </a:defRPr>
    </a:lvl2pPr>
    <a:lvl3pPr indent="457200" defTabSz="1828800" latinLnBrk="0">
      <a:defRPr sz="2400">
        <a:latin typeface="+mj-lt"/>
        <a:ea typeface="+mj-ea"/>
        <a:cs typeface="+mj-cs"/>
        <a:sym typeface="Arial"/>
      </a:defRPr>
    </a:lvl3pPr>
    <a:lvl4pPr indent="685800" defTabSz="1828800" latinLnBrk="0">
      <a:defRPr sz="2400">
        <a:latin typeface="+mj-lt"/>
        <a:ea typeface="+mj-ea"/>
        <a:cs typeface="+mj-cs"/>
        <a:sym typeface="Arial"/>
      </a:defRPr>
    </a:lvl4pPr>
    <a:lvl5pPr indent="914400" defTabSz="1828800" latinLnBrk="0">
      <a:defRPr sz="2400">
        <a:latin typeface="+mj-lt"/>
        <a:ea typeface="+mj-ea"/>
        <a:cs typeface="+mj-cs"/>
        <a:sym typeface="Arial"/>
      </a:defRPr>
    </a:lvl5pPr>
    <a:lvl6pPr indent="1143000" defTabSz="1828800" latinLnBrk="0">
      <a:defRPr sz="2400">
        <a:latin typeface="+mj-lt"/>
        <a:ea typeface="+mj-ea"/>
        <a:cs typeface="+mj-cs"/>
        <a:sym typeface="Arial"/>
      </a:defRPr>
    </a:lvl6pPr>
    <a:lvl7pPr indent="1371600" defTabSz="1828800" latinLnBrk="0">
      <a:defRPr sz="2400">
        <a:latin typeface="+mj-lt"/>
        <a:ea typeface="+mj-ea"/>
        <a:cs typeface="+mj-cs"/>
        <a:sym typeface="Arial"/>
      </a:defRPr>
    </a:lvl7pPr>
    <a:lvl8pPr indent="1600200" defTabSz="1828800" latinLnBrk="0">
      <a:defRPr sz="2400">
        <a:latin typeface="+mj-lt"/>
        <a:ea typeface="+mj-ea"/>
        <a:cs typeface="+mj-cs"/>
        <a:sym typeface="Arial"/>
      </a:defRPr>
    </a:lvl8pPr>
    <a:lvl9pPr indent="1828800" defTabSz="1828800" latinLnBrk="0">
      <a:defRPr sz="24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450818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703258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EDE8A-9EC4-EB27-D515-1C09E3AA2B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43FDD0-920F-1366-72EA-FB63E8A464E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7DAF4CFC-EEBC-D63A-4BA3-0890D48DB43F}"/>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610332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2BBC1-EBBD-5418-A85D-F68380D1B5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D7492-2F3B-5281-A4B1-2198E9DE319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AA10138E-DA84-5F5C-8AFC-0484A6193C6A}"/>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22778453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118978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1364749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130658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299678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1F281-3A62-44C2-BB58-7477063A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9FC99C-9D87-AA5B-84F3-AD2ACE1237B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891AA7C-9AF7-F9F8-3198-DA1A656C94DB}"/>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4084928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045C6-AC96-2850-CE50-25F4A6F73D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3330F-D1E4-D12A-E845-D26CE7CA40A1}"/>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71CC761-D9DE-EB9D-B4A7-73EFE8247D03}"/>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31203446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A5646-E381-82BE-DC27-410D05B7E9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12565D-8A7C-44DD-2816-72196140F5C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096C0C8-DF9F-D0D7-FF76-790D30BF8611}"/>
              </a:ext>
            </a:extLst>
          </p:cNvPr>
          <p:cNvSpPr>
            <a:spLocks noGrp="1"/>
          </p:cNvSpPr>
          <p:nvPr>
            <p:ph type="body" idx="1"/>
          </p:nvPr>
        </p:nvSpPr>
        <p:spPr/>
        <p:txBody>
          <a:bodyPr/>
          <a:lstStyle/>
          <a:p>
            <a:endParaRPr lang="en-US" b="0"/>
          </a:p>
        </p:txBody>
      </p:sp>
    </p:spTree>
    <p:extLst>
      <p:ext uri="{BB962C8B-B14F-4D97-AF65-F5344CB8AC3E}">
        <p14:creationId xmlns:p14="http://schemas.microsoft.com/office/powerpoint/2010/main" val="3217965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0"/>
          </a:p>
        </p:txBody>
      </p:sp>
    </p:spTree>
    <p:extLst>
      <p:ext uri="{BB962C8B-B14F-4D97-AF65-F5344CB8AC3E}">
        <p14:creationId xmlns:p14="http://schemas.microsoft.com/office/powerpoint/2010/main" val="3681854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reserve="1">
  <p:cSld name="Copyright">
    <p:spTree>
      <p:nvGrpSpPr>
        <p:cNvPr id="1" name=""/>
        <p:cNvGrpSpPr/>
        <p:nvPr/>
      </p:nvGrpSpPr>
      <p:grpSpPr>
        <a:xfrm>
          <a:off x="0" y="0"/>
          <a:ext cx="0" cy="0"/>
          <a:chOff x="0" y="0"/>
          <a:chExt cx="0" cy="0"/>
        </a:xfrm>
      </p:grpSpPr>
      <p:sp>
        <p:nvSpPr>
          <p:cNvPr id="12" name="©2018 Impetus Technologies, Inc. All rights reserved.…"/>
          <p:cNvSpPr txBox="1"/>
          <p:nvPr/>
        </p:nvSpPr>
        <p:spPr>
          <a:xfrm>
            <a:off x="1625600" y="5297791"/>
            <a:ext cx="13586571" cy="309501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spAutoFit/>
          </a:bodyPr>
          <a:lstStyle/>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Copyright © 202</a:t>
            </a:r>
            <a:r>
              <a:rPr lang="en-US" b="0" i="0">
                <a:latin typeface="Arial" panose="020B0604020202020204" pitchFamily="34" charset="0"/>
                <a:cs typeface="Arial" panose="020B0604020202020204" pitchFamily="34" charset="0"/>
              </a:rPr>
              <a:t>5</a:t>
            </a:r>
            <a:r>
              <a:rPr b="0" i="0">
                <a:latin typeface="Arial" panose="020B0604020202020204" pitchFamily="34" charset="0"/>
                <a:cs typeface="Arial" panose="020B0604020202020204" pitchFamily="34" charset="0"/>
              </a:rPr>
              <a:t> Impetus Technologies, Inc.</a:t>
            </a:r>
          </a:p>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You are prohibited from making a copy or modification of, or from redistributing, rebroadcasting, or re-encoding of this content without the prior written consent of Impetus.</a:t>
            </a:r>
          </a:p>
          <a:p>
            <a:pPr algn="l">
              <a:lnSpc>
                <a:spcPct val="120000"/>
              </a:lnSpc>
              <a:spcBef>
                <a:spcPts val="1800"/>
              </a:spcBef>
              <a:defRPr sz="2400">
                <a:solidFill>
                  <a:srgbClr val="D5D5D5"/>
                </a:solidFill>
              </a:defRPr>
            </a:pPr>
            <a:r>
              <a:rPr b="0" i="0">
                <a:latin typeface="Arial" panose="020B0604020202020204" pitchFamily="34" charset="0"/>
                <a:cs typeface="Arial" panose="020B0604020202020204" pitchFamily="34" charset="0"/>
              </a:rPr>
              <a:t>This presentation may include images from other products and services. These images are used for illustrative purposes only. Unless explicitly stated there is no implied endorsement or sponsorship of these products by Impetus. All copyrights and trademarks are property of their respective owners. </a:t>
            </a:r>
          </a:p>
        </p:txBody>
      </p:sp>
      <p:pic>
        <p:nvPicPr>
          <p:cNvPr id="2" name="Impetus master logo black and white.pdf">
            <a:extLst>
              <a:ext uri="{FF2B5EF4-FFF2-40B4-BE49-F238E27FC236}">
                <a16:creationId xmlns:a16="http://schemas.microsoft.com/office/drawing/2014/main" id="{2FF7E58C-83DF-2B09-21B7-5F12005BACC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261265" y="12734434"/>
            <a:ext cx="2596440" cy="730250"/>
          </a:xfrm>
          <a:prstGeom prst="rect">
            <a:avLst/>
          </a:prstGeom>
          <a:ln w="12700">
            <a:miter lim="400000"/>
          </a:ln>
        </p:spPr>
      </p:pic>
    </p:spTree>
    <p:extLst>
      <p:ext uri="{BB962C8B-B14F-4D97-AF65-F5344CB8AC3E}">
        <p14:creationId xmlns:p14="http://schemas.microsoft.com/office/powerpoint/2010/main" val="311348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hank you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D566ECC-20A7-6D22-4747-43A108747BFC}"/>
              </a:ext>
            </a:extLst>
          </p:cNvPr>
          <p:cNvSpPr txBox="1"/>
          <p:nvPr userDrawn="1"/>
        </p:nvSpPr>
        <p:spPr>
          <a:xfrm>
            <a:off x="9225511" y="6073170"/>
            <a:ext cx="5932977" cy="1569660"/>
          </a:xfrm>
          <a:prstGeom prst="rect">
            <a:avLst/>
          </a:prstGeom>
          <a:noFill/>
        </p:spPr>
        <p:txBody>
          <a:bodyPr wrap="none" rtlCol="0">
            <a:spAutoFit/>
          </a:bodyPr>
          <a:lstStyle/>
          <a:p>
            <a:r>
              <a:rPr lang="en-US" sz="9600" dirty="0">
                <a:solidFill>
                  <a:schemeClr val="bg1"/>
                </a:solidFill>
                <a:latin typeface="Lato" panose="020F0502020204030203" pitchFamily="34" charset="77"/>
                <a:cs typeface="Arial" panose="020B0604020202020204" pitchFamily="34" charset="0"/>
              </a:rPr>
              <a:t>Thank you</a:t>
            </a:r>
          </a:p>
        </p:txBody>
      </p:sp>
    </p:spTree>
    <p:extLst>
      <p:ext uri="{BB962C8B-B14F-4D97-AF65-F5344CB8AC3E}">
        <p14:creationId xmlns:p14="http://schemas.microsoft.com/office/powerpoint/2010/main" val="90340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7" name="Title Text">
            <a:extLst>
              <a:ext uri="{FF2B5EF4-FFF2-40B4-BE49-F238E27FC236}">
                <a16:creationId xmlns:a16="http://schemas.microsoft.com/office/drawing/2014/main" id="{14EF0C9A-1083-4E30-9B02-2798751D4BC0}"/>
              </a:ext>
            </a:extLst>
          </p:cNvPr>
          <p:cNvSpPr txBox="1">
            <a:spLocks noGrp="1"/>
          </p:cNvSpPr>
          <p:nvPr>
            <p:ph type="title" hasCustomPrompt="1"/>
          </p:nvPr>
        </p:nvSpPr>
        <p:spPr>
          <a:xfrm>
            <a:off x="1625602" y="4533900"/>
            <a:ext cx="21132800" cy="4648200"/>
          </a:xfrm>
          <a:prstGeom prst="rect">
            <a:avLst/>
          </a:prstGeom>
        </p:spPr>
        <p:txBody>
          <a:bodyPr anchor="ctr">
            <a:normAutofit/>
          </a:bodyPr>
          <a:lstStyle>
            <a:lvl1pPr algn="l">
              <a:defRPr sz="7996" b="1" i="0">
                <a:solidFill>
                  <a:schemeClr val="bg1"/>
                </a:solidFill>
                <a:latin typeface="Lato" panose="020F0502020204030203" pitchFamily="34" charset="77"/>
                <a:ea typeface="Roboto" panose="02000000000000000000" pitchFamily="2" charset="0"/>
                <a:cs typeface="Arial" panose="020B0604020202020204" pitchFamily="34" charset="0"/>
              </a:defRPr>
            </a:lvl1pPr>
          </a:lstStyle>
          <a:p>
            <a:r>
              <a:rPr lang="en-US"/>
              <a:t>Section</a:t>
            </a:r>
            <a:r>
              <a:t> Text</a:t>
            </a:r>
          </a:p>
        </p:txBody>
      </p:sp>
      <p:pic>
        <p:nvPicPr>
          <p:cNvPr id="3" name="Picture 2">
            <a:extLst>
              <a:ext uri="{FF2B5EF4-FFF2-40B4-BE49-F238E27FC236}">
                <a16:creationId xmlns:a16="http://schemas.microsoft.com/office/drawing/2014/main" id="{770D01B2-4117-1F90-1B6A-3AD04E47BAED}"/>
              </a:ext>
            </a:extLst>
          </p:cNvPr>
          <p:cNvPicPr>
            <a:picLocks noChangeAspect="1"/>
          </p:cNvPicPr>
          <p:nvPr userDrawn="1"/>
        </p:nvPicPr>
        <p:blipFill>
          <a:blip r:embed="rId2" cstate="screen">
            <a:alphaModFix amt="41000"/>
            <a:extLst>
              <a:ext uri="{28A0092B-C50C-407E-A947-70E740481C1C}">
                <a14:useLocalDpi xmlns:a14="http://schemas.microsoft.com/office/drawing/2010/main"/>
              </a:ext>
            </a:extLst>
          </a:blip>
          <a:srcRect/>
          <a:stretch/>
        </p:blipFill>
        <p:spPr>
          <a:xfrm>
            <a:off x="21550331" y="12729411"/>
            <a:ext cx="2571746" cy="721894"/>
          </a:xfrm>
          <a:prstGeom prst="rect">
            <a:avLst/>
          </a:prstGeom>
        </p:spPr>
      </p:pic>
      <p:sp>
        <p:nvSpPr>
          <p:cNvPr id="4" name="TextBox 17">
            <a:extLst>
              <a:ext uri="{FF2B5EF4-FFF2-40B4-BE49-F238E27FC236}">
                <a16:creationId xmlns:a16="http://schemas.microsoft.com/office/drawing/2014/main" id="{6C9F7A1B-C1AC-BBBE-C93E-D760335CCFDC}"/>
              </a:ext>
            </a:extLst>
          </p:cNvPr>
          <p:cNvSpPr txBox="1"/>
          <p:nvPr userDrawn="1"/>
        </p:nvSpPr>
        <p:spPr>
          <a:xfrm>
            <a:off x="574494" y="12981162"/>
            <a:ext cx="5854978" cy="36901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6" rIns="45696">
            <a:spAutoFit/>
          </a:bodyPr>
          <a:lstStyle>
            <a:lvl1pPr algn="l">
              <a:defRPr sz="1800">
                <a:solidFill>
                  <a:srgbClr val="A7A7A7"/>
                </a:solidFill>
              </a:defRPr>
            </a:lvl1pPr>
          </a:lstStyle>
          <a:p>
            <a:pPr marL="0" marR="0" lvl="0" indent="0" algn="l" defTabSz="825046" rtl="0" eaLnBrk="1" fontAlgn="auto" latinLnBrk="0" hangingPunct="0">
              <a:lnSpc>
                <a:spcPct val="100000"/>
              </a:lnSpc>
              <a:spcBef>
                <a:spcPts val="0"/>
              </a:spcBef>
              <a:spcAft>
                <a:spcPts val="0"/>
              </a:spcAft>
              <a:buClrTx/>
              <a:buSzTx/>
              <a:buFontTx/>
              <a:buNone/>
              <a:tabLst/>
              <a:defRPr/>
            </a:pPr>
            <a:r>
              <a:rPr kumimoji="0" sz="1798" b="0" i="0" u="none" strike="noStrike" kern="0" cap="none" spc="0" normalizeH="0" baseline="0" noProof="0">
                <a:ln>
                  <a:noFill/>
                </a:ln>
                <a:solidFill>
                  <a:schemeClr val="bg1">
                    <a:alpha val="57000"/>
                  </a:schemeClr>
                </a:solidFill>
                <a:effectLst/>
                <a:uLnTx/>
                <a:uFillTx/>
                <a:latin typeface="Lato Light" panose="020F0302020204030203" pitchFamily="34" charset="77"/>
                <a:ea typeface="+mn-ea"/>
                <a:cs typeface="Poppins Light" pitchFamily="2" charset="77"/>
                <a:sym typeface="Roboto"/>
              </a:rPr>
              <a:t>Impetus Proprietary and Confidential</a:t>
            </a:r>
          </a:p>
        </p:txBody>
      </p:sp>
    </p:spTree>
    <p:extLst>
      <p:ext uri="{BB962C8B-B14F-4D97-AF65-F5344CB8AC3E}">
        <p14:creationId xmlns:p14="http://schemas.microsoft.com/office/powerpoint/2010/main" val="229552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reserve="1">
  <p:cSld name="Title — Subtitle">
    <p:spTree>
      <p:nvGrpSpPr>
        <p:cNvPr id="1" name=""/>
        <p:cNvGrpSpPr/>
        <p:nvPr/>
      </p:nvGrpSpPr>
      <p:grpSpPr>
        <a:xfrm>
          <a:off x="0" y="0"/>
          <a:ext cx="0" cy="0"/>
          <a:chOff x="0" y="0"/>
          <a:chExt cx="0" cy="0"/>
        </a:xfrm>
      </p:grpSpPr>
      <p:sp>
        <p:nvSpPr>
          <p:cNvPr id="21" name="Title Text"/>
          <p:cNvSpPr txBox="1">
            <a:spLocks noGrp="1"/>
          </p:cNvSpPr>
          <p:nvPr>
            <p:ph type="title"/>
          </p:nvPr>
        </p:nvSpPr>
        <p:spPr>
          <a:xfrm>
            <a:off x="1625600" y="2298700"/>
            <a:ext cx="21132800" cy="4648200"/>
          </a:xfrm>
          <a:prstGeom prst="rect">
            <a:avLst/>
          </a:prstGeom>
        </p:spPr>
        <p:txBody>
          <a:bodyPr anchor="b"/>
          <a:lstStyle/>
          <a:p>
            <a:r>
              <a:t>Title Text</a:t>
            </a:r>
          </a:p>
        </p:txBody>
      </p:sp>
      <p:sp>
        <p:nvSpPr>
          <p:cNvPr id="22" name="Body Level One…"/>
          <p:cNvSpPr txBox="1">
            <a:spLocks noGrp="1"/>
          </p:cNvSpPr>
          <p:nvPr>
            <p:ph type="body" sz="half" idx="1"/>
          </p:nvPr>
        </p:nvSpPr>
        <p:spPr>
          <a:xfrm>
            <a:off x="1625600" y="7073900"/>
            <a:ext cx="21132800" cy="4112506"/>
          </a:xfrm>
          <a:prstGeom prst="rect">
            <a:avLst/>
          </a:prstGeom>
        </p:spPr>
        <p:txBody>
          <a:bodyPr/>
          <a:lstStyle>
            <a:lvl1pPr>
              <a:lnSpc>
                <a:spcPct val="100000"/>
              </a:lnSpc>
              <a:spcBef>
                <a:spcPts val="0"/>
              </a:spcBef>
              <a:defRPr sz="5400">
                <a:solidFill>
                  <a:schemeClr val="bg1">
                    <a:lumMod val="85000"/>
                  </a:schemeClr>
                </a:solidFill>
              </a:defRPr>
            </a:lvl1pPr>
            <a:lvl2pPr marL="0" indent="0">
              <a:lnSpc>
                <a:spcPct val="100000"/>
              </a:lnSpc>
              <a:spcBef>
                <a:spcPts val="0"/>
              </a:spcBef>
              <a:buSzTx/>
              <a:buNone/>
              <a:defRPr sz="5400">
                <a:solidFill>
                  <a:schemeClr val="bg1">
                    <a:lumMod val="85000"/>
                  </a:schemeClr>
                </a:solidFill>
              </a:defRPr>
            </a:lvl2pPr>
            <a:lvl3pPr marL="0" indent="0">
              <a:lnSpc>
                <a:spcPct val="100000"/>
              </a:lnSpc>
              <a:spcBef>
                <a:spcPts val="0"/>
              </a:spcBef>
              <a:buSzTx/>
              <a:buNone/>
              <a:defRPr sz="5400">
                <a:solidFill>
                  <a:schemeClr val="bg1">
                    <a:lumMod val="85000"/>
                  </a:schemeClr>
                </a:solidFill>
              </a:defRPr>
            </a:lvl3pPr>
            <a:lvl4pPr marL="0" indent="0">
              <a:lnSpc>
                <a:spcPct val="100000"/>
              </a:lnSpc>
              <a:spcBef>
                <a:spcPts val="0"/>
              </a:spcBef>
              <a:buSzTx/>
              <a:buNone/>
              <a:defRPr sz="5400">
                <a:solidFill>
                  <a:schemeClr val="bg1">
                    <a:lumMod val="85000"/>
                  </a:schemeClr>
                </a:solidFill>
              </a:defRPr>
            </a:lvl4pPr>
            <a:lvl5pPr marL="0" indent="0">
              <a:lnSpc>
                <a:spcPct val="100000"/>
              </a:lnSpc>
              <a:spcBef>
                <a:spcPts val="0"/>
              </a:spcBef>
              <a:buSzTx/>
              <a:buNone/>
              <a:defRPr sz="5400">
                <a:solidFill>
                  <a:schemeClr val="bg1">
                    <a:lumMod val="85000"/>
                  </a:schemeClr>
                </a:solidFill>
              </a:defRPr>
            </a:lvl5pPr>
          </a:lstStyle>
          <a:p>
            <a:r>
              <a:t>Body Level One</a:t>
            </a:r>
          </a:p>
          <a:p>
            <a:pPr lvl="1"/>
            <a:r>
              <a:t>Body Level Two</a:t>
            </a:r>
          </a:p>
          <a:p>
            <a:pPr lvl="2"/>
            <a:r>
              <a:t>Body Level Three</a:t>
            </a:r>
          </a:p>
          <a:p>
            <a:pPr lvl="3"/>
            <a:r>
              <a:t>Body Level Four</a:t>
            </a:r>
          </a:p>
          <a:p>
            <a:pPr lvl="4"/>
            <a:r>
              <a:t>Body Level Five</a:t>
            </a:r>
          </a:p>
        </p:txBody>
      </p:sp>
      <p:sp>
        <p:nvSpPr>
          <p:cNvPr id="5" name="Slide Number Placeholder 6">
            <a:extLst>
              <a:ext uri="{FF2B5EF4-FFF2-40B4-BE49-F238E27FC236}">
                <a16:creationId xmlns:a16="http://schemas.microsoft.com/office/drawing/2014/main" id="{BC3CB944-300D-7F4D-ABB5-B787FB948C1A}"/>
              </a:ext>
            </a:extLst>
          </p:cNvPr>
          <p:cNvSpPr>
            <a:spLocks noGrp="1"/>
          </p:cNvSpPr>
          <p:nvPr>
            <p:ph type="sldNum" sz="quarter" idx="4"/>
          </p:nvPr>
        </p:nvSpPr>
        <p:spPr>
          <a:xfrm>
            <a:off x="9448800" y="12727917"/>
            <a:ext cx="5486400" cy="730250"/>
          </a:xfrm>
          <a:prstGeom prst="rect">
            <a:avLst/>
          </a:prstGeom>
        </p:spPr>
        <p:txBody>
          <a:bodyPr vert="horz" lIns="91440" tIns="45720" rIns="91440" bIns="45720" rtlCol="0" anchor="ctr"/>
          <a:lstStyle>
            <a:lvl1pPr algn="ctr">
              <a:defRPr sz="2800" b="0" i="0">
                <a:solidFill>
                  <a:schemeClr val="bg1"/>
                </a:solidFill>
              </a:defRPr>
            </a:lvl1pPr>
          </a:lstStyle>
          <a:p>
            <a:fld id="{8DC54A33-A41F-1448-B98F-72ACA2661604}" type="slidenum">
              <a:rPr lang="en-US" smtClean="0"/>
              <a:pPr/>
              <a:t>‹#›</a:t>
            </a:fld>
            <a:endParaRPr lang="en-US"/>
          </a:p>
        </p:txBody>
      </p:sp>
    </p:spTree>
    <p:extLst>
      <p:ext uri="{BB962C8B-B14F-4D97-AF65-F5344CB8AC3E}">
        <p14:creationId xmlns:p14="http://schemas.microsoft.com/office/powerpoint/2010/main" val="2518460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blank" preserve="1">
  <p:cSld name="Impetus_cover_v1">
    <p:spTree>
      <p:nvGrpSpPr>
        <p:cNvPr id="1" name=""/>
        <p:cNvGrpSpPr/>
        <p:nvPr/>
      </p:nvGrpSpPr>
      <p:grpSpPr>
        <a:xfrm>
          <a:off x="0" y="0"/>
          <a:ext cx="0" cy="0"/>
          <a:chOff x="0" y="0"/>
          <a:chExt cx="0" cy="0"/>
        </a:xfrm>
      </p:grpSpPr>
      <p:pic>
        <p:nvPicPr>
          <p:cNvPr id="52" name="Graphic 51">
            <a:extLst>
              <a:ext uri="{FF2B5EF4-FFF2-40B4-BE49-F238E27FC236}">
                <a16:creationId xmlns:a16="http://schemas.microsoft.com/office/drawing/2014/main" id="{129E6917-F57D-DED0-ABEE-91CB2188BF2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057924" y="4677820"/>
            <a:ext cx="14332797" cy="4586495"/>
          </a:xfrm>
          <a:prstGeom prst="rect">
            <a:avLst/>
          </a:prstGeom>
        </p:spPr>
      </p:pic>
    </p:spTree>
    <p:extLst>
      <p:ext uri="{BB962C8B-B14F-4D97-AF65-F5344CB8AC3E}">
        <p14:creationId xmlns:p14="http://schemas.microsoft.com/office/powerpoint/2010/main" val="180431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Deck Title">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D5D79BD-0F71-6A85-3A91-3847AB591C93}"/>
              </a:ext>
            </a:extLst>
          </p:cNvPr>
          <p:cNvSpPr>
            <a:spLocks noGrp="1"/>
          </p:cNvSpPr>
          <p:nvPr>
            <p:ph type="body" sz="quarter" idx="10" hasCustomPrompt="1"/>
          </p:nvPr>
        </p:nvSpPr>
        <p:spPr>
          <a:xfrm>
            <a:off x="914400" y="3657600"/>
            <a:ext cx="22549104" cy="3200400"/>
          </a:xfrm>
          <a:prstGeom prst="rect">
            <a:avLst/>
          </a:prstGeom>
        </p:spPr>
        <p:txBody>
          <a:bodyPr bIns="182880" anchor="b"/>
          <a:lstStyle>
            <a:lvl1pPr marL="0" indent="0">
              <a:buNone/>
              <a:defRPr sz="7196" b="1" i="0">
                <a:latin typeface="Lato" panose="020F0502020204030203" pitchFamily="34" charset="77"/>
                <a:cs typeface="Arial" panose="020B0604020202020204" pitchFamily="34" charset="0"/>
              </a:defRPr>
            </a:lvl1pPr>
            <a:lvl2pPr marL="913670" indent="0">
              <a:buNone/>
              <a:defRPr sz="5997" b="0" i="0">
                <a:latin typeface="Poppins Medium" pitchFamily="2" charset="77"/>
                <a:cs typeface="Poppins Medium" pitchFamily="2" charset="77"/>
              </a:defRPr>
            </a:lvl2pPr>
            <a:lvl3pPr marL="1827337" indent="0">
              <a:buNone/>
              <a:defRPr sz="5997" b="0" i="0">
                <a:latin typeface="Poppins Medium" pitchFamily="2" charset="77"/>
                <a:cs typeface="Poppins Medium" pitchFamily="2" charset="77"/>
              </a:defRPr>
            </a:lvl3pPr>
            <a:lvl4pPr marL="2741007" indent="0">
              <a:buNone/>
              <a:defRPr sz="5997" b="0" i="0">
                <a:latin typeface="Poppins Medium" pitchFamily="2" charset="77"/>
                <a:cs typeface="Poppins Medium" pitchFamily="2" charset="77"/>
              </a:defRPr>
            </a:lvl4pPr>
            <a:lvl5pPr marL="3654674" indent="0">
              <a:buNone/>
              <a:defRPr sz="5997" b="0" i="0">
                <a:latin typeface="Poppins Medium" pitchFamily="2" charset="77"/>
                <a:cs typeface="Poppins Medium" pitchFamily="2" charset="77"/>
              </a:defRPr>
            </a:lvl5pPr>
          </a:lstStyle>
          <a:p>
            <a:pPr lvl="0"/>
            <a:r>
              <a:rPr lang="en-US"/>
              <a:t>Add title of presentation </a:t>
            </a:r>
          </a:p>
        </p:txBody>
      </p:sp>
      <p:sp>
        <p:nvSpPr>
          <p:cNvPr id="10" name="Text Placeholder 8">
            <a:extLst>
              <a:ext uri="{FF2B5EF4-FFF2-40B4-BE49-F238E27FC236}">
                <a16:creationId xmlns:a16="http://schemas.microsoft.com/office/drawing/2014/main" id="{FA17CC50-0983-FB29-9AB7-5FBC337CCF4F}"/>
              </a:ext>
            </a:extLst>
          </p:cNvPr>
          <p:cNvSpPr>
            <a:spLocks noGrp="1"/>
          </p:cNvSpPr>
          <p:nvPr>
            <p:ph type="body" sz="quarter" idx="11" hasCustomPrompt="1"/>
          </p:nvPr>
        </p:nvSpPr>
        <p:spPr>
          <a:xfrm>
            <a:off x="914400" y="7040880"/>
            <a:ext cx="22549104" cy="2743200"/>
          </a:xfrm>
          <a:prstGeom prst="rect">
            <a:avLst/>
          </a:prstGeom>
        </p:spPr>
        <p:txBody>
          <a:bodyPr tIns="182880" bIns="91440"/>
          <a:lstStyle>
            <a:lvl1pPr marL="0" indent="0">
              <a:buNone/>
              <a:defRPr sz="4799" b="0" i="0">
                <a:solidFill>
                  <a:schemeClr val="bg1">
                    <a:lumMod val="50000"/>
                  </a:schemeClr>
                </a:solidFill>
                <a:latin typeface="Lato" panose="020F0502020204030203" pitchFamily="34" charset="77"/>
                <a:cs typeface="Arial" panose="020B0604020202020204" pitchFamily="34" charset="0"/>
              </a:defRPr>
            </a:lvl1pPr>
            <a:lvl2pPr marL="913670" indent="0">
              <a:buNone/>
              <a:defRPr sz="5997" b="0" i="0">
                <a:latin typeface="Poppins Medium" pitchFamily="2" charset="77"/>
                <a:cs typeface="Poppins Medium" pitchFamily="2" charset="77"/>
              </a:defRPr>
            </a:lvl2pPr>
            <a:lvl3pPr marL="1827337" indent="0">
              <a:buNone/>
              <a:defRPr sz="5997" b="0" i="0">
                <a:latin typeface="Poppins Medium" pitchFamily="2" charset="77"/>
                <a:cs typeface="Poppins Medium" pitchFamily="2" charset="77"/>
              </a:defRPr>
            </a:lvl3pPr>
            <a:lvl4pPr marL="2741007" indent="0">
              <a:buNone/>
              <a:defRPr sz="5997" b="0" i="0">
                <a:latin typeface="Poppins Medium" pitchFamily="2" charset="77"/>
                <a:cs typeface="Poppins Medium" pitchFamily="2" charset="77"/>
              </a:defRPr>
            </a:lvl4pPr>
            <a:lvl5pPr marL="3654674" indent="0">
              <a:buNone/>
              <a:defRPr sz="5997" b="0" i="0">
                <a:latin typeface="Poppins Medium" pitchFamily="2" charset="77"/>
                <a:cs typeface="Poppins Medium" pitchFamily="2" charset="77"/>
              </a:defRPr>
            </a:lvl5pPr>
          </a:lstStyle>
          <a:p>
            <a:pPr lvl="0"/>
            <a:r>
              <a:rPr lang="en-US"/>
              <a:t>Secondary Copy (Date, speaker names, etc.)</a:t>
            </a:r>
          </a:p>
        </p:txBody>
      </p:sp>
    </p:spTree>
    <p:extLst>
      <p:ext uri="{BB962C8B-B14F-4D97-AF65-F5344CB8AC3E}">
        <p14:creationId xmlns:p14="http://schemas.microsoft.com/office/powerpoint/2010/main" val="3321407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plogic title page">
    <p:spTree>
      <p:nvGrpSpPr>
        <p:cNvPr id="1" name=""/>
        <p:cNvGrpSpPr/>
        <p:nvPr/>
      </p:nvGrpSpPr>
      <p:grpSpPr>
        <a:xfrm>
          <a:off x="0" y="0"/>
          <a:ext cx="0" cy="0"/>
          <a:chOff x="0" y="0"/>
          <a:chExt cx="0" cy="0"/>
        </a:xfrm>
      </p:grpSpPr>
      <p:sp>
        <p:nvSpPr>
          <p:cNvPr id="7" name="Title Text">
            <a:extLst>
              <a:ext uri="{FF2B5EF4-FFF2-40B4-BE49-F238E27FC236}">
                <a16:creationId xmlns:a16="http://schemas.microsoft.com/office/drawing/2014/main" id="{14EF0C9A-1083-4E30-9B02-2798751D4BC0}"/>
              </a:ext>
            </a:extLst>
          </p:cNvPr>
          <p:cNvSpPr txBox="1">
            <a:spLocks noGrp="1"/>
          </p:cNvSpPr>
          <p:nvPr>
            <p:ph type="title" hasCustomPrompt="1"/>
          </p:nvPr>
        </p:nvSpPr>
        <p:spPr>
          <a:xfrm>
            <a:off x="914400" y="770022"/>
            <a:ext cx="22549104" cy="7392060"/>
          </a:xfrm>
          <a:prstGeom prst="rect">
            <a:avLst/>
          </a:prstGeom>
        </p:spPr>
        <p:txBody>
          <a:bodyPr anchor="ctr">
            <a:normAutofit/>
          </a:bodyPr>
          <a:lstStyle>
            <a:lvl1pPr algn="l">
              <a:defRPr sz="7994" b="1" i="0">
                <a:solidFill>
                  <a:schemeClr val="tx1"/>
                </a:solidFill>
                <a:latin typeface="Lato" panose="020F0502020204030203" pitchFamily="34" charset="77"/>
                <a:ea typeface="Roboto" panose="02000000000000000000" pitchFamily="2" charset="0"/>
              </a:defRPr>
            </a:lvl1pPr>
          </a:lstStyle>
          <a:p>
            <a:r>
              <a:rPr lang="en-US"/>
              <a:t>Title</a:t>
            </a:r>
            <a:endParaRPr/>
          </a:p>
        </p:txBody>
      </p:sp>
      <p:sp>
        <p:nvSpPr>
          <p:cNvPr id="3" name="Rectangle 2">
            <a:extLst>
              <a:ext uri="{FF2B5EF4-FFF2-40B4-BE49-F238E27FC236}">
                <a16:creationId xmlns:a16="http://schemas.microsoft.com/office/drawing/2014/main" id="{633F9B46-A3E4-E0AC-D65C-BABC4DFE907E}"/>
              </a:ext>
            </a:extLst>
          </p:cNvPr>
          <p:cNvSpPr/>
          <p:nvPr userDrawn="1"/>
        </p:nvSpPr>
        <p:spPr>
          <a:xfrm>
            <a:off x="0" y="8742556"/>
            <a:ext cx="24384000" cy="497344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597"/>
          </a:p>
        </p:txBody>
      </p:sp>
    </p:spTree>
    <p:extLst>
      <p:ext uri="{BB962C8B-B14F-4D97-AF65-F5344CB8AC3E}">
        <p14:creationId xmlns:p14="http://schemas.microsoft.com/office/powerpoint/2010/main" val="3246751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320">
          <p15:clr>
            <a:srgbClr val="FBAE40"/>
          </p15:clr>
        </p15:guide>
        <p15:guide id="2" pos="76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7053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7" y="457200"/>
            <a:ext cx="23467774" cy="1371600"/>
          </a:xfrm>
          <a:prstGeom prst="rect">
            <a:avLst/>
          </a:prstGeom>
        </p:spPr>
        <p:txBody>
          <a:bodyPr lIns="182880" tIns="91440" bIns="91440" anchor="ctr"/>
          <a:lstStyle>
            <a:lvl1pPr marL="0" indent="0">
              <a:lnSpc>
                <a:spcPct val="100000"/>
              </a:lnSpc>
              <a:spcBef>
                <a:spcPts val="0"/>
              </a:spcBef>
              <a:buNone/>
              <a:defRPr sz="5399"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Tree>
    <p:extLst>
      <p:ext uri="{BB962C8B-B14F-4D97-AF65-F5344CB8AC3E}">
        <p14:creationId xmlns:p14="http://schemas.microsoft.com/office/powerpoint/2010/main" val="295656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5" y="457200"/>
            <a:ext cx="23467773" cy="1371600"/>
          </a:xfrm>
          <a:prstGeom prst="rect">
            <a:avLst/>
          </a:prstGeom>
        </p:spPr>
        <p:txBody>
          <a:bodyPr lIns="182880" tIns="0" bIns="0" anchor="ctr"/>
          <a:lstStyle>
            <a:lvl1pPr marL="0" indent="0">
              <a:lnSpc>
                <a:spcPct val="100000"/>
              </a:lnSpc>
              <a:spcBef>
                <a:spcPts val="0"/>
              </a:spcBef>
              <a:buNone/>
              <a:defRPr sz="5398" b="1" i="0">
                <a:solidFill>
                  <a:schemeClr val="bg1"/>
                </a:solidFill>
                <a:latin typeface="Lato" panose="020F0502020204030203" pitchFamily="34" charset="77"/>
                <a:cs typeface="Arial" panose="020B0604020202020204" pitchFamily="34" charset="0"/>
              </a:defRPr>
            </a:lvl1pPr>
          </a:lstStyle>
          <a:p>
            <a:pPr lvl="0"/>
            <a:r>
              <a:rPr lang="en-US"/>
              <a:t>Click to add title</a:t>
            </a:r>
          </a:p>
        </p:txBody>
      </p:sp>
      <p:sp>
        <p:nvSpPr>
          <p:cNvPr id="3" name="Text Placeholder 4">
            <a:extLst>
              <a:ext uri="{FF2B5EF4-FFF2-40B4-BE49-F238E27FC236}">
                <a16:creationId xmlns:a16="http://schemas.microsoft.com/office/drawing/2014/main" id="{1F229306-2292-4956-6269-65A0546A824E}"/>
              </a:ext>
            </a:extLst>
          </p:cNvPr>
          <p:cNvSpPr>
            <a:spLocks noGrp="1"/>
          </p:cNvSpPr>
          <p:nvPr>
            <p:ph type="body" sz="quarter" idx="11" hasCustomPrompt="1"/>
          </p:nvPr>
        </p:nvSpPr>
        <p:spPr>
          <a:xfrm>
            <a:off x="458115" y="1371600"/>
            <a:ext cx="23467773" cy="914400"/>
          </a:xfrm>
          <a:prstGeom prst="rect">
            <a:avLst/>
          </a:prstGeom>
        </p:spPr>
        <p:txBody>
          <a:bodyPr lIns="182880" tIns="91440" bIns="91440" anchor="ctr"/>
          <a:lstStyle>
            <a:lvl1pPr marL="0" indent="0">
              <a:lnSpc>
                <a:spcPct val="100000"/>
              </a:lnSpc>
              <a:spcBef>
                <a:spcPts val="0"/>
              </a:spcBef>
              <a:buNone/>
              <a:defRPr sz="3599" b="0" i="0">
                <a:solidFill>
                  <a:schemeClr val="bg1"/>
                </a:solidFill>
                <a:latin typeface="Lato Light" panose="020F0302020204030203" pitchFamily="34" charset="77"/>
                <a:cs typeface="Arial" panose="020B0604020202020204" pitchFamily="34" charset="0"/>
              </a:defRPr>
            </a:lvl1pPr>
          </a:lstStyle>
          <a:p>
            <a:pPr lvl="0"/>
            <a:r>
              <a:rPr lang="en-US"/>
              <a:t>Click to add subtitle</a:t>
            </a:r>
          </a:p>
        </p:txBody>
      </p:sp>
    </p:spTree>
    <p:extLst>
      <p:ext uri="{BB962C8B-B14F-4D97-AF65-F5344CB8AC3E}">
        <p14:creationId xmlns:p14="http://schemas.microsoft.com/office/powerpoint/2010/main" val="138037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with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4" y="457200"/>
            <a:ext cx="23463504" cy="1371600"/>
          </a:xfrm>
          <a:prstGeom prst="rect">
            <a:avLst/>
          </a:prstGeom>
        </p:spPr>
        <p:txBody>
          <a:bodyPr lIns="182880" tIns="91440" bIns="91440" anchor="ctr"/>
          <a:lstStyle>
            <a:lvl1pPr marL="0" indent="0">
              <a:lnSpc>
                <a:spcPct val="100000"/>
              </a:lnSpc>
              <a:spcBef>
                <a:spcPts val="0"/>
              </a:spcBef>
              <a:buNone/>
              <a:defRPr sz="5399" b="1" i="0">
                <a:solidFill>
                  <a:schemeClr val="bg1"/>
                </a:solidFill>
                <a:latin typeface="Lato" panose="020F0502020204030203" pitchFamily="34" charset="77"/>
                <a:cs typeface="Arial" panose="020B0604020202020204" pitchFamily="34" charset="0"/>
              </a:defRPr>
            </a:lvl1pPr>
          </a:lstStyle>
          <a:p>
            <a:pPr lvl="0"/>
            <a:r>
              <a:rPr lang="en-US" dirty="0"/>
              <a:t>Click to add title</a:t>
            </a:r>
          </a:p>
        </p:txBody>
      </p:sp>
      <p:sp>
        <p:nvSpPr>
          <p:cNvPr id="4" name="Text Placeholder 3">
            <a:extLst>
              <a:ext uri="{FF2B5EF4-FFF2-40B4-BE49-F238E27FC236}">
                <a16:creationId xmlns:a16="http://schemas.microsoft.com/office/drawing/2014/main" id="{3AB5C8B4-EDFC-DA1C-8C14-3ED514C5B5E8}"/>
              </a:ext>
            </a:extLst>
          </p:cNvPr>
          <p:cNvSpPr>
            <a:spLocks noGrp="1"/>
          </p:cNvSpPr>
          <p:nvPr>
            <p:ph type="body" sz="quarter" idx="11"/>
          </p:nvPr>
        </p:nvSpPr>
        <p:spPr>
          <a:xfrm>
            <a:off x="458115" y="2286000"/>
            <a:ext cx="23463504" cy="10058400"/>
          </a:xfrm>
          <a:prstGeom prst="rect">
            <a:avLst/>
          </a:prstGeom>
        </p:spPr>
        <p:txBody>
          <a:bodyPr lIns="182880"/>
          <a:lstStyle>
            <a:lvl1pPr marL="0" indent="0">
              <a:lnSpc>
                <a:spcPct val="120000"/>
              </a:lnSpc>
              <a:spcBef>
                <a:spcPts val="0"/>
              </a:spcBef>
              <a:spcAft>
                <a:spcPts val="2399"/>
              </a:spcAft>
              <a:buNone/>
              <a:defRPr sz="3999" b="0" i="0">
                <a:solidFill>
                  <a:schemeClr val="bg1"/>
                </a:solidFill>
                <a:latin typeface="Lato" panose="020F0502020204030203" pitchFamily="34" charset="77"/>
                <a:cs typeface="Arial" panose="020B0604020202020204" pitchFamily="34" charset="0"/>
              </a:defRPr>
            </a:lvl1pPr>
            <a:lvl2pPr>
              <a:lnSpc>
                <a:spcPct val="120000"/>
              </a:lnSpc>
              <a:spcBef>
                <a:spcPts val="0"/>
              </a:spcBef>
              <a:spcAft>
                <a:spcPts val="2399"/>
              </a:spcAft>
              <a:defRPr sz="3999" b="0" i="0">
                <a:solidFill>
                  <a:schemeClr val="bg1"/>
                </a:solidFill>
                <a:latin typeface="Lato" panose="020F0502020204030203" pitchFamily="34" charset="77"/>
                <a:cs typeface="Arial" panose="020B0604020202020204" pitchFamily="34" charset="0"/>
              </a:defRPr>
            </a:lvl2pPr>
            <a:lvl3pPr marL="2284289" indent="-456858">
              <a:lnSpc>
                <a:spcPct val="120000"/>
              </a:lnSpc>
              <a:spcBef>
                <a:spcPts val="0"/>
              </a:spcBef>
              <a:spcAft>
                <a:spcPts val="2399"/>
              </a:spcAft>
              <a:buFont typeface="Courier New" panose="02070309020205020404" pitchFamily="49" charset="0"/>
              <a:buChar char="o"/>
              <a:defRPr sz="3999" b="0" i="0">
                <a:solidFill>
                  <a:schemeClr val="bg1"/>
                </a:solidFill>
                <a:latin typeface="Lato" panose="020F0502020204030203" pitchFamily="34" charset="77"/>
                <a:cs typeface="Arial" panose="020B0604020202020204" pitchFamily="34" charset="0"/>
              </a:defRPr>
            </a:lvl3pPr>
            <a:lvl4pPr marL="3198000" indent="-456858">
              <a:lnSpc>
                <a:spcPct val="120000"/>
              </a:lnSpc>
              <a:spcBef>
                <a:spcPts val="0"/>
              </a:spcBef>
              <a:spcAft>
                <a:spcPts val="2399"/>
              </a:spcAft>
              <a:buFont typeface="Wingdings" pitchFamily="2" charset="2"/>
              <a:buChar char="§"/>
              <a:defRPr sz="3999" b="0" i="0">
                <a:solidFill>
                  <a:schemeClr val="bg1"/>
                </a:solidFill>
                <a:latin typeface="Lato" panose="020F0502020204030203" pitchFamily="34" charset="77"/>
                <a:cs typeface="Arial" panose="020B0604020202020204" pitchFamily="34" charset="0"/>
              </a:defRPr>
            </a:lvl4pPr>
            <a:lvl5pPr marL="4111716" indent="-456858">
              <a:lnSpc>
                <a:spcPct val="120000"/>
              </a:lnSpc>
              <a:spcBef>
                <a:spcPts val="0"/>
              </a:spcBef>
              <a:spcAft>
                <a:spcPts val="2399"/>
              </a:spcAft>
              <a:buFont typeface="Wingdings" pitchFamily="2" charset="2"/>
              <a:buChar char="q"/>
              <a:defRPr sz="3999" b="0" i="0">
                <a:solidFill>
                  <a:schemeClr val="bg1"/>
                </a:solidFill>
                <a:latin typeface="Lato" panose="020F0502020204030203" pitchFamily="34" charset="77"/>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357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and Bulle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59EE331-1D1F-F016-90D2-1533EA2813AB}"/>
              </a:ext>
            </a:extLst>
          </p:cNvPr>
          <p:cNvSpPr>
            <a:spLocks noGrp="1"/>
          </p:cNvSpPr>
          <p:nvPr>
            <p:ph type="body" sz="quarter" idx="10" hasCustomPrompt="1"/>
          </p:nvPr>
        </p:nvSpPr>
        <p:spPr>
          <a:xfrm>
            <a:off x="458115" y="457200"/>
            <a:ext cx="23467773" cy="1371600"/>
          </a:xfrm>
          <a:prstGeom prst="rect">
            <a:avLst/>
          </a:prstGeom>
        </p:spPr>
        <p:txBody>
          <a:bodyPr lIns="182880" tIns="0" bIns="0" anchor="ctr"/>
          <a:lstStyle>
            <a:lvl1pPr marL="0" indent="0">
              <a:lnSpc>
                <a:spcPct val="100000"/>
              </a:lnSpc>
              <a:spcBef>
                <a:spcPts val="0"/>
              </a:spcBef>
              <a:buNone/>
              <a:defRPr sz="5398" b="1" i="0">
                <a:solidFill>
                  <a:schemeClr val="bg1"/>
                </a:solidFill>
                <a:latin typeface="Lato" panose="020F0502020204030203" pitchFamily="34" charset="77"/>
                <a:cs typeface="Arial" panose="020B0604020202020204" pitchFamily="34" charset="0"/>
              </a:defRPr>
            </a:lvl1pPr>
          </a:lstStyle>
          <a:p>
            <a:pPr lvl="0"/>
            <a:r>
              <a:rPr lang="en-US" dirty="0"/>
              <a:t>Click to add title</a:t>
            </a:r>
          </a:p>
        </p:txBody>
      </p:sp>
      <p:sp>
        <p:nvSpPr>
          <p:cNvPr id="3" name="Text Placeholder 4">
            <a:extLst>
              <a:ext uri="{FF2B5EF4-FFF2-40B4-BE49-F238E27FC236}">
                <a16:creationId xmlns:a16="http://schemas.microsoft.com/office/drawing/2014/main" id="{1F229306-2292-4956-6269-65A0546A824E}"/>
              </a:ext>
            </a:extLst>
          </p:cNvPr>
          <p:cNvSpPr>
            <a:spLocks noGrp="1"/>
          </p:cNvSpPr>
          <p:nvPr>
            <p:ph type="body" sz="quarter" idx="11" hasCustomPrompt="1"/>
          </p:nvPr>
        </p:nvSpPr>
        <p:spPr>
          <a:xfrm>
            <a:off x="458115" y="1371600"/>
            <a:ext cx="23467773" cy="914400"/>
          </a:xfrm>
          <a:prstGeom prst="rect">
            <a:avLst/>
          </a:prstGeom>
        </p:spPr>
        <p:txBody>
          <a:bodyPr lIns="182880" tIns="91440" bIns="91440" anchor="ctr"/>
          <a:lstStyle>
            <a:lvl1pPr marL="0" indent="0">
              <a:lnSpc>
                <a:spcPct val="100000"/>
              </a:lnSpc>
              <a:spcBef>
                <a:spcPts val="0"/>
              </a:spcBef>
              <a:buNone/>
              <a:defRPr sz="3599" b="0" i="0">
                <a:solidFill>
                  <a:schemeClr val="bg1"/>
                </a:solidFill>
                <a:latin typeface="Lato Light" panose="020F0302020204030203" pitchFamily="34" charset="77"/>
                <a:cs typeface="Arial" panose="020B0604020202020204" pitchFamily="34" charset="0"/>
              </a:defRPr>
            </a:lvl1pPr>
          </a:lstStyle>
          <a:p>
            <a:pPr lvl="0"/>
            <a:r>
              <a:rPr lang="en-US"/>
              <a:t>Click to add subtitle</a:t>
            </a:r>
          </a:p>
        </p:txBody>
      </p:sp>
      <p:sp>
        <p:nvSpPr>
          <p:cNvPr id="6" name="Text Placeholder 3">
            <a:extLst>
              <a:ext uri="{FF2B5EF4-FFF2-40B4-BE49-F238E27FC236}">
                <a16:creationId xmlns:a16="http://schemas.microsoft.com/office/drawing/2014/main" id="{214DB2D1-0679-5A00-E6DA-5B237DBF37F0}"/>
              </a:ext>
            </a:extLst>
          </p:cNvPr>
          <p:cNvSpPr>
            <a:spLocks noGrp="1"/>
          </p:cNvSpPr>
          <p:nvPr>
            <p:ph type="body" sz="quarter" idx="12"/>
          </p:nvPr>
        </p:nvSpPr>
        <p:spPr>
          <a:xfrm>
            <a:off x="458116" y="2286000"/>
            <a:ext cx="23467773" cy="10312400"/>
          </a:xfrm>
          <a:prstGeom prst="rect">
            <a:avLst/>
          </a:prstGeom>
        </p:spPr>
        <p:txBody>
          <a:bodyPr lIns="182880"/>
          <a:lstStyle>
            <a:lvl1pPr marL="0" indent="0">
              <a:lnSpc>
                <a:spcPct val="120000"/>
              </a:lnSpc>
              <a:spcBef>
                <a:spcPts val="0"/>
              </a:spcBef>
              <a:spcAft>
                <a:spcPts val="2399"/>
              </a:spcAft>
              <a:buNone/>
              <a:defRPr sz="3999" b="0" i="0">
                <a:solidFill>
                  <a:schemeClr val="bg1"/>
                </a:solidFill>
                <a:latin typeface="Lato" panose="020F0502020204030203" pitchFamily="34" charset="77"/>
                <a:cs typeface="Arial" panose="020B0604020202020204" pitchFamily="34" charset="0"/>
              </a:defRPr>
            </a:lvl1pPr>
            <a:lvl2pPr>
              <a:lnSpc>
                <a:spcPct val="120000"/>
              </a:lnSpc>
              <a:spcBef>
                <a:spcPts val="0"/>
              </a:spcBef>
              <a:spcAft>
                <a:spcPts val="2399"/>
              </a:spcAft>
              <a:defRPr sz="3999" b="0" i="0">
                <a:solidFill>
                  <a:schemeClr val="bg1"/>
                </a:solidFill>
                <a:latin typeface="Lato" panose="020F0502020204030203" pitchFamily="34" charset="77"/>
                <a:cs typeface="Arial" panose="020B0604020202020204" pitchFamily="34" charset="0"/>
              </a:defRPr>
            </a:lvl2pPr>
            <a:lvl3pPr marL="2284743" indent="-456949">
              <a:lnSpc>
                <a:spcPct val="120000"/>
              </a:lnSpc>
              <a:spcBef>
                <a:spcPts val="0"/>
              </a:spcBef>
              <a:spcAft>
                <a:spcPts val="2399"/>
              </a:spcAft>
              <a:buFont typeface="Courier New" panose="02070309020205020404" pitchFamily="49" charset="0"/>
              <a:buChar char="o"/>
              <a:defRPr sz="3999" b="0" i="0">
                <a:solidFill>
                  <a:schemeClr val="bg1"/>
                </a:solidFill>
                <a:latin typeface="Lato" panose="020F0502020204030203" pitchFamily="34" charset="77"/>
                <a:cs typeface="Arial" panose="020B0604020202020204" pitchFamily="34" charset="0"/>
              </a:defRPr>
            </a:lvl3pPr>
            <a:lvl4pPr marL="3198640" indent="-456949">
              <a:lnSpc>
                <a:spcPct val="120000"/>
              </a:lnSpc>
              <a:spcBef>
                <a:spcPts val="0"/>
              </a:spcBef>
              <a:spcAft>
                <a:spcPts val="2399"/>
              </a:spcAft>
              <a:buFont typeface="Wingdings" pitchFamily="2" charset="2"/>
              <a:buChar char="§"/>
              <a:defRPr sz="3999" b="0" i="0">
                <a:solidFill>
                  <a:schemeClr val="bg1"/>
                </a:solidFill>
                <a:latin typeface="Lato" panose="020F0502020204030203" pitchFamily="34" charset="77"/>
                <a:cs typeface="Arial" panose="020B0604020202020204" pitchFamily="34" charset="0"/>
              </a:defRPr>
            </a:lvl4pPr>
            <a:lvl5pPr marL="4112537" indent="-456949">
              <a:lnSpc>
                <a:spcPct val="120000"/>
              </a:lnSpc>
              <a:spcBef>
                <a:spcPts val="0"/>
              </a:spcBef>
              <a:spcAft>
                <a:spcPts val="2399"/>
              </a:spcAft>
              <a:buFont typeface="Wingdings" pitchFamily="2" charset="2"/>
              <a:buChar char="q"/>
              <a:defRPr sz="3999" b="0" i="0">
                <a:solidFill>
                  <a:schemeClr val="bg1"/>
                </a:solidFill>
                <a:latin typeface="Lato" panose="020F0502020204030203" pitchFamily="34" charset="77"/>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0517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C2C2C"/>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5473094-BA64-0CB8-6FAB-84B09E67028C}"/>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p:blipFill>
        <p:spPr>
          <a:xfrm>
            <a:off x="21550330" y="12729413"/>
            <a:ext cx="2571747" cy="721894"/>
          </a:xfrm>
          <a:prstGeom prst="rect">
            <a:avLst/>
          </a:prstGeom>
        </p:spPr>
      </p:pic>
      <p:sp>
        <p:nvSpPr>
          <p:cNvPr id="3" name="TextBox 17">
            <a:extLst>
              <a:ext uri="{FF2B5EF4-FFF2-40B4-BE49-F238E27FC236}">
                <a16:creationId xmlns:a16="http://schemas.microsoft.com/office/drawing/2014/main" id="{16E1D8DD-95D2-2328-BA90-9AC4FC7A598B}"/>
              </a:ext>
            </a:extLst>
          </p:cNvPr>
          <p:cNvSpPr txBox="1"/>
          <p:nvPr userDrawn="1"/>
        </p:nvSpPr>
        <p:spPr>
          <a:xfrm>
            <a:off x="574494" y="12981162"/>
            <a:ext cx="5854978" cy="369012"/>
          </a:xfrm>
          <a:prstGeom prst="rect">
            <a:avLst/>
          </a:prstGeom>
          <a:no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696" rIns="45696">
            <a:spAutoFit/>
          </a:bodyPr>
          <a:lstStyle>
            <a:lvl1pPr algn="l">
              <a:defRPr sz="1800">
                <a:solidFill>
                  <a:srgbClr val="A7A7A7"/>
                </a:solidFill>
              </a:defRPr>
            </a:lvl1pPr>
          </a:lstStyle>
          <a:p>
            <a:pPr marL="0" marR="0" lvl="0" indent="0" algn="l" defTabSz="825046" rtl="0" eaLnBrk="1" fontAlgn="auto" latinLnBrk="0" hangingPunct="0">
              <a:lnSpc>
                <a:spcPct val="100000"/>
              </a:lnSpc>
              <a:spcBef>
                <a:spcPts val="0"/>
              </a:spcBef>
              <a:spcAft>
                <a:spcPts val="0"/>
              </a:spcAft>
              <a:buClrTx/>
              <a:buSzTx/>
              <a:buFontTx/>
              <a:buNone/>
              <a:tabLst/>
              <a:defRPr/>
            </a:pPr>
            <a:r>
              <a:rPr kumimoji="0" sz="1798" b="0" i="0" u="none" strike="noStrike" kern="0" cap="none" spc="0" normalizeH="0" baseline="0" noProof="0">
                <a:ln>
                  <a:noFill/>
                </a:ln>
                <a:solidFill>
                  <a:schemeClr val="bg1">
                    <a:lumMod val="75000"/>
                    <a:alpha val="57000"/>
                  </a:schemeClr>
                </a:solidFill>
                <a:effectLst/>
                <a:uLnTx/>
                <a:uFillTx/>
                <a:latin typeface="Lato Light" panose="020F0302020204030203" pitchFamily="34" charset="77"/>
                <a:ea typeface="+mn-ea"/>
                <a:cs typeface="Poppins Light" pitchFamily="2" charset="77"/>
                <a:sym typeface="Roboto"/>
              </a:rPr>
              <a:t>Impetus Proprietary and Confidential</a:t>
            </a:r>
          </a:p>
        </p:txBody>
      </p:sp>
    </p:spTree>
    <p:extLst>
      <p:ext uri="{BB962C8B-B14F-4D97-AF65-F5344CB8AC3E}">
        <p14:creationId xmlns:p14="http://schemas.microsoft.com/office/powerpoint/2010/main" val="338592570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827887" rtl="0" eaLnBrk="1" latinLnBrk="0" hangingPunct="1">
        <a:lnSpc>
          <a:spcPct val="90000"/>
        </a:lnSpc>
        <a:spcBef>
          <a:spcPct val="0"/>
        </a:spcBef>
        <a:buNone/>
        <a:defRPr sz="8796" kern="1200">
          <a:solidFill>
            <a:schemeClr val="tx1"/>
          </a:solidFill>
          <a:latin typeface="+mj-lt"/>
          <a:ea typeface="+mj-ea"/>
          <a:cs typeface="+mj-cs"/>
        </a:defRPr>
      </a:lvl1pPr>
    </p:titleStyle>
    <p:bodyStyle>
      <a:lvl1pPr marL="456972" indent="-456972" algn="l" defTabSz="1827887"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0915" indent="-456972" algn="l" defTabSz="1827887"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4859" indent="-456972" algn="l" defTabSz="1827887"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8800"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2744"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6687"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0628"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4572"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68515" indent="-456972" algn="l" defTabSz="1827887"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7887" rtl="0" eaLnBrk="1" latinLnBrk="0" hangingPunct="1">
        <a:defRPr sz="3599" kern="1200">
          <a:solidFill>
            <a:schemeClr val="tx1"/>
          </a:solidFill>
          <a:latin typeface="+mn-lt"/>
          <a:ea typeface="+mn-ea"/>
          <a:cs typeface="+mn-cs"/>
        </a:defRPr>
      </a:lvl1pPr>
      <a:lvl2pPr marL="913943" algn="l" defTabSz="1827887" rtl="0" eaLnBrk="1" latinLnBrk="0" hangingPunct="1">
        <a:defRPr sz="3599" kern="1200">
          <a:solidFill>
            <a:schemeClr val="tx1"/>
          </a:solidFill>
          <a:latin typeface="+mn-lt"/>
          <a:ea typeface="+mn-ea"/>
          <a:cs typeface="+mn-cs"/>
        </a:defRPr>
      </a:lvl2pPr>
      <a:lvl3pPr marL="1827887" algn="l" defTabSz="1827887" rtl="0" eaLnBrk="1" latinLnBrk="0" hangingPunct="1">
        <a:defRPr sz="3599" kern="1200">
          <a:solidFill>
            <a:schemeClr val="tx1"/>
          </a:solidFill>
          <a:latin typeface="+mn-lt"/>
          <a:ea typeface="+mn-ea"/>
          <a:cs typeface="+mn-cs"/>
        </a:defRPr>
      </a:lvl3pPr>
      <a:lvl4pPr marL="2741828" algn="l" defTabSz="1827887" rtl="0" eaLnBrk="1" latinLnBrk="0" hangingPunct="1">
        <a:defRPr sz="3599" kern="1200">
          <a:solidFill>
            <a:schemeClr val="tx1"/>
          </a:solidFill>
          <a:latin typeface="+mn-lt"/>
          <a:ea typeface="+mn-ea"/>
          <a:cs typeface="+mn-cs"/>
        </a:defRPr>
      </a:lvl4pPr>
      <a:lvl5pPr marL="3655772" algn="l" defTabSz="1827887" rtl="0" eaLnBrk="1" latinLnBrk="0" hangingPunct="1">
        <a:defRPr sz="3599" kern="1200">
          <a:solidFill>
            <a:schemeClr val="tx1"/>
          </a:solidFill>
          <a:latin typeface="+mn-lt"/>
          <a:ea typeface="+mn-ea"/>
          <a:cs typeface="+mn-cs"/>
        </a:defRPr>
      </a:lvl5pPr>
      <a:lvl6pPr marL="4569715" algn="l" defTabSz="1827887" rtl="0" eaLnBrk="1" latinLnBrk="0" hangingPunct="1">
        <a:defRPr sz="3599" kern="1200">
          <a:solidFill>
            <a:schemeClr val="tx1"/>
          </a:solidFill>
          <a:latin typeface="+mn-lt"/>
          <a:ea typeface="+mn-ea"/>
          <a:cs typeface="+mn-cs"/>
        </a:defRPr>
      </a:lvl6pPr>
      <a:lvl7pPr marL="5483657" algn="l" defTabSz="1827887" rtl="0" eaLnBrk="1" latinLnBrk="0" hangingPunct="1">
        <a:defRPr sz="3599" kern="1200">
          <a:solidFill>
            <a:schemeClr val="tx1"/>
          </a:solidFill>
          <a:latin typeface="+mn-lt"/>
          <a:ea typeface="+mn-ea"/>
          <a:cs typeface="+mn-cs"/>
        </a:defRPr>
      </a:lvl7pPr>
      <a:lvl8pPr marL="6397600" algn="l" defTabSz="1827887" rtl="0" eaLnBrk="1" latinLnBrk="0" hangingPunct="1">
        <a:defRPr sz="3599" kern="1200">
          <a:solidFill>
            <a:schemeClr val="tx1"/>
          </a:solidFill>
          <a:latin typeface="+mn-lt"/>
          <a:ea typeface="+mn-ea"/>
          <a:cs typeface="+mn-cs"/>
        </a:defRPr>
      </a:lvl8pPr>
      <a:lvl9pPr marL="7311544" algn="l" defTabSz="1827887" rtl="0" eaLnBrk="1" latinLnBrk="0" hangingPunct="1">
        <a:defRPr sz="35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2">
          <p15:clr>
            <a:srgbClr val="F26B43"/>
          </p15:clr>
        </p15:guide>
        <p15:guide id="2" pos="30132">
          <p15:clr>
            <a:srgbClr val="F26B43"/>
          </p15:clr>
        </p15:guide>
        <p15:guide id="3" orient="horz" pos="576">
          <p15:clr>
            <a:srgbClr val="F26B43"/>
          </p15:clr>
        </p15:guide>
        <p15:guide id="4" orient="horz" pos="1670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2DB0D-39A4-5FBE-3E6F-EDC7CCD3AD80}"/>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018AD5B1-3039-56A9-41EE-A93898A4D53E}"/>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Cost estimates​</a:t>
            </a:r>
          </a:p>
        </p:txBody>
      </p:sp>
      <p:sp>
        <p:nvSpPr>
          <p:cNvPr id="2" name="Text Placeholder 1">
            <a:extLst>
              <a:ext uri="{FF2B5EF4-FFF2-40B4-BE49-F238E27FC236}">
                <a16:creationId xmlns:a16="http://schemas.microsoft.com/office/drawing/2014/main" id="{0F520E62-D6C0-B9D0-8523-EA08EBF4BF93}"/>
              </a:ext>
            </a:extLst>
          </p:cNvPr>
          <p:cNvSpPr>
            <a:spLocks noGrp="1"/>
          </p:cNvSpPr>
          <p:nvPr>
            <p:ph type="body" sz="quarter" idx="11"/>
          </p:nvPr>
        </p:nvSpPr>
        <p:spPr/>
        <p:txBody>
          <a:bodyPr/>
          <a:lstStyle/>
          <a:p>
            <a:r>
              <a:rPr lang="en-US" dirty="0"/>
              <a:t>&lt;Include cost footprint in terms of running/hosting the application​​&gt;</a:t>
            </a:r>
          </a:p>
          <a:p>
            <a:endParaRPr lang="en-US" dirty="0"/>
          </a:p>
        </p:txBody>
      </p:sp>
    </p:spTree>
    <p:extLst>
      <p:ext uri="{BB962C8B-B14F-4D97-AF65-F5344CB8AC3E}">
        <p14:creationId xmlns:p14="http://schemas.microsoft.com/office/powerpoint/2010/main" val="222695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Impact potential &amp; limitations​</a:t>
            </a:r>
          </a:p>
        </p:txBody>
      </p:sp>
      <p:sp>
        <p:nvSpPr>
          <p:cNvPr id="2" name="Text Placeholder 1">
            <a:extLst>
              <a:ext uri="{FF2B5EF4-FFF2-40B4-BE49-F238E27FC236}">
                <a16:creationId xmlns:a16="http://schemas.microsoft.com/office/drawing/2014/main" id="{6E2B0D2B-E987-DC8E-655D-459C4FB45182}"/>
              </a:ext>
            </a:extLst>
          </p:cNvPr>
          <p:cNvSpPr>
            <a:spLocks noGrp="1"/>
          </p:cNvSpPr>
          <p:nvPr>
            <p:ph type="body" sz="quarter" idx="11"/>
          </p:nvPr>
        </p:nvSpPr>
        <p:spPr/>
        <p:txBody>
          <a:bodyPr/>
          <a:lstStyle/>
          <a:p>
            <a:r>
              <a:rPr lang="en-US" dirty="0"/>
              <a:t>&lt;Potential impact&gt;</a:t>
            </a:r>
          </a:p>
          <a:p>
            <a:r>
              <a:rPr lang="en-US" dirty="0"/>
              <a:t>&lt;Benefits​&gt;</a:t>
            </a:r>
          </a:p>
          <a:p>
            <a:r>
              <a:rPr lang="en-US" dirty="0"/>
              <a:t>&lt;Dependencies (like on third party libraries or software)&gt;</a:t>
            </a:r>
          </a:p>
          <a:p>
            <a:r>
              <a:rPr lang="en-US" dirty="0"/>
              <a:t>&lt;Limitations of the current solution​​​&gt;</a:t>
            </a:r>
          </a:p>
          <a:p>
            <a:endParaRPr lang="en-US" dirty="0"/>
          </a:p>
        </p:txBody>
      </p:sp>
    </p:spTree>
    <p:extLst>
      <p:ext uri="{BB962C8B-B14F-4D97-AF65-F5344CB8AC3E}">
        <p14:creationId xmlns:p14="http://schemas.microsoft.com/office/powerpoint/2010/main" val="1688584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Ethical &amp; security considerations​</a:t>
            </a:r>
          </a:p>
        </p:txBody>
      </p:sp>
      <p:sp>
        <p:nvSpPr>
          <p:cNvPr id="2" name="Text Placeholder 1">
            <a:extLst>
              <a:ext uri="{FF2B5EF4-FFF2-40B4-BE49-F238E27FC236}">
                <a16:creationId xmlns:a16="http://schemas.microsoft.com/office/drawing/2014/main" id="{A1E9B344-60FF-D775-64D7-F649F59E80C9}"/>
              </a:ext>
            </a:extLst>
          </p:cNvPr>
          <p:cNvSpPr>
            <a:spLocks noGrp="1"/>
          </p:cNvSpPr>
          <p:nvPr>
            <p:ph type="body" sz="quarter" idx="11"/>
          </p:nvPr>
        </p:nvSpPr>
        <p:spPr/>
        <p:txBody>
          <a:bodyPr/>
          <a:lstStyle/>
          <a:p>
            <a:r>
              <a:rPr lang="en-US" dirty="0"/>
              <a:t>&lt;Discuss any potential ethical issues and how you will address them​&gt; </a:t>
            </a:r>
          </a:p>
          <a:p>
            <a:endParaRPr lang="en-US" dirty="0"/>
          </a:p>
        </p:txBody>
      </p:sp>
    </p:spTree>
    <p:extLst>
      <p:ext uri="{BB962C8B-B14F-4D97-AF65-F5344CB8AC3E}">
        <p14:creationId xmlns:p14="http://schemas.microsoft.com/office/powerpoint/2010/main" val="207965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7ECEA-C11A-4FC6-3675-D3A3271C2DDE}"/>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CC07EDF8-431D-8803-8B97-F78942F265EF}"/>
              </a:ext>
            </a:extLst>
          </p:cNvPr>
          <p:cNvSpPr txBox="1">
            <a:spLocks noGrp="1"/>
          </p:cNvSpPr>
          <p:nvPr>
            <p:ph type="body" sz="quarter" idx="10"/>
          </p:nvPr>
        </p:nvSpPr>
        <p:spPr>
          <a:prstGeom prst="rect">
            <a:avLst/>
          </a:prstGeom>
        </p:spPr>
        <p:txBody>
          <a:bodyPr lIns="0" tIns="0" rIns="0" bIns="0" anchor="ctr">
            <a:normAutofit/>
          </a:bodyPr>
          <a:lstStyle/>
          <a:p>
            <a:pPr defTabSz="800735">
              <a:spcBef>
                <a:spcPts val="1500"/>
              </a:spcBef>
              <a:buSzPct val="125000"/>
              <a:defRPr sz="4656"/>
            </a:pPr>
            <a:r>
              <a:rPr lang="en-US" sz="5400" dirty="0"/>
              <a:t>Video pitch &amp; demo</a:t>
            </a:r>
          </a:p>
        </p:txBody>
      </p:sp>
      <p:sp>
        <p:nvSpPr>
          <p:cNvPr id="2" name="Text Placeholder 1">
            <a:extLst>
              <a:ext uri="{FF2B5EF4-FFF2-40B4-BE49-F238E27FC236}">
                <a16:creationId xmlns:a16="http://schemas.microsoft.com/office/drawing/2014/main" id="{519DA030-E1B7-0B2F-08AE-7CF33FE20032}"/>
              </a:ext>
            </a:extLst>
          </p:cNvPr>
          <p:cNvSpPr>
            <a:spLocks noGrp="1"/>
          </p:cNvSpPr>
          <p:nvPr>
            <p:ph type="body" sz="quarter" idx="11"/>
          </p:nvPr>
        </p:nvSpPr>
        <p:spPr/>
        <p:txBody>
          <a:bodyPr/>
          <a:lstStyle/>
          <a:p>
            <a:r>
              <a:rPr lang="en-US" dirty="0"/>
              <a:t>&lt;Include the link to your video (uploaded over a shareable drive)&gt;</a:t>
            </a:r>
          </a:p>
          <a:p>
            <a:r>
              <a:rPr lang="en-US" dirty="0"/>
              <a:t>&lt;In short video (3 minutes) present your approach &amp; architecture and include a dry-run demo of the application &gt;</a:t>
            </a:r>
          </a:p>
          <a:p>
            <a:r>
              <a:rPr lang="en-US" dirty="0"/>
              <a:t>&lt;This will help convey your solution approach and understanding of the project&gt;</a:t>
            </a:r>
          </a:p>
          <a:p>
            <a:endParaRPr lang="en-US" dirty="0"/>
          </a:p>
          <a:p>
            <a:endParaRPr lang="en-US" dirty="0"/>
          </a:p>
          <a:p>
            <a:endParaRPr lang="en-US" dirty="0"/>
          </a:p>
        </p:txBody>
      </p:sp>
    </p:spTree>
    <p:extLst>
      <p:ext uri="{BB962C8B-B14F-4D97-AF65-F5344CB8AC3E}">
        <p14:creationId xmlns:p14="http://schemas.microsoft.com/office/powerpoint/2010/main" val="33706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49EBB-8C5D-8929-9417-466001838264}"/>
            </a:ext>
          </a:extLst>
        </p:cNvPr>
        <p:cNvGrpSpPr/>
        <p:nvPr/>
      </p:nvGrpSpPr>
      <p:grpSpPr>
        <a:xfrm>
          <a:off x="0" y="0"/>
          <a:ext cx="0" cy="0"/>
          <a:chOff x="0" y="0"/>
          <a:chExt cx="0" cy="0"/>
        </a:xfrm>
      </p:grpSpPr>
    </p:spTree>
    <p:extLst>
      <p:ext uri="{BB962C8B-B14F-4D97-AF65-F5344CB8AC3E}">
        <p14:creationId xmlns:p14="http://schemas.microsoft.com/office/powerpoint/2010/main" val="4279385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E117-774E-9477-DC93-76AC01535885}"/>
              </a:ext>
            </a:extLst>
          </p:cNvPr>
          <p:cNvSpPr>
            <a:spLocks noGrp="1"/>
          </p:cNvSpPr>
          <p:nvPr>
            <p:ph type="title"/>
          </p:nvPr>
        </p:nvSpPr>
        <p:spPr/>
        <p:txBody>
          <a:bodyPr/>
          <a:lstStyle/>
          <a:p>
            <a:r>
              <a:rPr lang="en-US" dirty="0">
                <a:solidFill>
                  <a:schemeClr val="bg1"/>
                </a:solidFill>
              </a:rPr>
              <a:t>AWS &amp; Impetus     GenAI Hackathon</a:t>
            </a:r>
          </a:p>
        </p:txBody>
      </p:sp>
      <p:cxnSp>
        <p:nvCxnSpPr>
          <p:cNvPr id="5" name="Straight Connector 4">
            <a:extLst>
              <a:ext uri="{FF2B5EF4-FFF2-40B4-BE49-F238E27FC236}">
                <a16:creationId xmlns:a16="http://schemas.microsoft.com/office/drawing/2014/main" id="{CEFC1CB6-3D1B-9FA6-2B9B-DCD4EBC3E941}"/>
              </a:ext>
            </a:extLst>
          </p:cNvPr>
          <p:cNvCxnSpPr/>
          <p:nvPr/>
        </p:nvCxnSpPr>
        <p:spPr>
          <a:xfrm>
            <a:off x="8931475" y="3785025"/>
            <a:ext cx="0" cy="1360968"/>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6107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3B758D-D028-46E9-8FA0-668D3FF10472}"/>
              </a:ext>
            </a:extLst>
          </p:cNvPr>
          <p:cNvSpPr>
            <a:spLocks noGrp="1"/>
          </p:cNvSpPr>
          <p:nvPr>
            <p:ph type="body" sz="quarter" idx="10"/>
          </p:nvPr>
        </p:nvSpPr>
        <p:spPr>
          <a:prstGeom prst="rect">
            <a:avLst/>
          </a:prstGeom>
        </p:spPr>
        <p:txBody>
          <a:bodyPr>
            <a:normAutofit/>
          </a:bodyPr>
          <a:lstStyle/>
          <a:p>
            <a:r>
              <a:rPr lang="en-US" dirty="0">
                <a:solidFill>
                  <a:schemeClr val="bg1"/>
                </a:solidFill>
              </a:rPr>
              <a:t>&lt;Use Case&gt;</a:t>
            </a:r>
          </a:p>
        </p:txBody>
      </p:sp>
      <p:sp>
        <p:nvSpPr>
          <p:cNvPr id="5" name="Text Placeholder 4">
            <a:extLst>
              <a:ext uri="{FF2B5EF4-FFF2-40B4-BE49-F238E27FC236}">
                <a16:creationId xmlns:a16="http://schemas.microsoft.com/office/drawing/2014/main" id="{C621DC8B-7796-EA69-02C4-A7A85A57D748}"/>
              </a:ext>
            </a:extLst>
          </p:cNvPr>
          <p:cNvSpPr>
            <a:spLocks noGrp="1"/>
          </p:cNvSpPr>
          <p:nvPr>
            <p:ph type="body" sz="quarter" idx="11"/>
          </p:nvPr>
        </p:nvSpPr>
        <p:spPr/>
        <p:txBody>
          <a:bodyPr/>
          <a:lstStyle/>
          <a:p>
            <a:r>
              <a:rPr lang="en-US"/>
              <a:t>&lt;Project </a:t>
            </a:r>
            <a:r>
              <a:rPr lang="en-US" dirty="0"/>
              <a:t>name&gt; </a:t>
            </a:r>
          </a:p>
          <a:p>
            <a:r>
              <a:rPr lang="en-US" dirty="0"/>
              <a:t>&lt;Team members’ names&gt; </a:t>
            </a:r>
          </a:p>
          <a:p>
            <a:endParaRPr lang="en-US" dirty="0"/>
          </a:p>
        </p:txBody>
      </p:sp>
      <p:sp>
        <p:nvSpPr>
          <p:cNvPr id="4" name="Challenge…">
            <a:extLst>
              <a:ext uri="{FF2B5EF4-FFF2-40B4-BE49-F238E27FC236}">
                <a16:creationId xmlns:a16="http://schemas.microsoft.com/office/drawing/2014/main" id="{C788BD69-BF0B-4101-BFA6-17D7514D79CF}"/>
              </a:ext>
            </a:extLst>
          </p:cNvPr>
          <p:cNvSpPr txBox="1">
            <a:spLocks/>
          </p:cNvSpPr>
          <p:nvPr/>
        </p:nvSpPr>
        <p:spPr>
          <a:xfrm>
            <a:off x="1329764" y="11040783"/>
            <a:ext cx="21629255" cy="17188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ormAutofit/>
          </a:bodyPr>
          <a:lstStyle>
            <a:lvl1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1pPr>
            <a:lvl2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2pPr>
            <a:lvl3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3pPr>
            <a:lvl4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4pPr>
            <a:lvl5pPr marL="0" marR="0" indent="0" algn="l" defTabSz="825500" rtl="0" latinLnBrk="0">
              <a:lnSpc>
                <a:spcPct val="100000"/>
              </a:lnSpc>
              <a:spcBef>
                <a:spcPts val="0"/>
              </a:spcBef>
              <a:spcAft>
                <a:spcPts val="0"/>
              </a:spcAft>
              <a:buClrTx/>
              <a:buSzTx/>
              <a:buFontTx/>
              <a:buNone/>
              <a:tabLst/>
              <a:defRPr sz="5400" b="0" i="0" u="none" strike="noStrike" cap="none" spc="0" baseline="0">
                <a:solidFill>
                  <a:srgbClr val="929292"/>
                </a:solidFill>
                <a:uFillTx/>
                <a:latin typeface="+mj-lt"/>
                <a:ea typeface="+mj-ea"/>
                <a:cs typeface="+mj-cs"/>
                <a:sym typeface="Arial"/>
              </a:defRPr>
            </a:lvl5pPr>
            <a:lvl6pPr marL="3810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6pPr>
            <a:lvl7pPr marL="4445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7pPr>
            <a:lvl8pPr marL="5080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8pPr>
            <a:lvl9pPr marL="5715000" marR="0" indent="-635000" algn="l" defTabSz="825500" rtl="0" latinLnBrk="0">
              <a:lnSpc>
                <a:spcPct val="120000"/>
              </a:lnSpc>
              <a:spcBef>
                <a:spcPts val="3200"/>
              </a:spcBef>
              <a:spcAft>
                <a:spcPts val="0"/>
              </a:spcAft>
              <a:buClrTx/>
              <a:buSzPct val="125000"/>
              <a:buFontTx/>
              <a:buChar char="•"/>
              <a:tabLst/>
              <a:defRPr sz="4800" b="0" i="0" u="none" strike="noStrike" cap="none" spc="0" baseline="0">
                <a:solidFill>
                  <a:srgbClr val="5E5E5E"/>
                </a:solidFill>
                <a:uFillTx/>
                <a:latin typeface="+mj-lt"/>
                <a:ea typeface="+mj-ea"/>
                <a:cs typeface="+mj-cs"/>
                <a:sym typeface="Arial"/>
              </a:defRPr>
            </a:lvl9pPr>
          </a:lstStyle>
          <a:p>
            <a:pPr defTabSz="800735" hangingPunct="1">
              <a:spcBef>
                <a:spcPts val="1500"/>
              </a:spcBef>
              <a:buSzPct val="125000"/>
              <a:defRPr sz="4656"/>
            </a:pPr>
            <a:r>
              <a:rPr lang="en-US" sz="2800" dirty="0">
                <a:latin typeface="Lato" panose="020F0502020204030203" pitchFamily="34" charset="0"/>
                <a:ea typeface="Lato" panose="020F0502020204030203" pitchFamily="34" charset="0"/>
                <a:cs typeface="Lato" panose="020F0502020204030203" pitchFamily="34" charset="0"/>
              </a:rPr>
              <a:t>Note: All solutions submitted during the event will become the property of Impetus Technologies. Impetus reserves the right to use, develop, and extend the submitted ideas further. Participants will not retain ownership rights or control over the idea or its future use by Impetus.</a:t>
            </a:r>
          </a:p>
        </p:txBody>
      </p:sp>
    </p:spTree>
    <p:extLst>
      <p:ext uri="{BB962C8B-B14F-4D97-AF65-F5344CB8AC3E}">
        <p14:creationId xmlns:p14="http://schemas.microsoft.com/office/powerpoint/2010/main" val="51483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tIns="0" rIns="0" bIns="0" anchor="ctr">
            <a:normAutofit/>
          </a:bodyPr>
          <a:lstStyle/>
          <a:p>
            <a:pPr defTabSz="800735">
              <a:spcBef>
                <a:spcPts val="1500"/>
              </a:spcBef>
              <a:buSzPct val="125000"/>
              <a:defRPr sz="4656"/>
            </a:pPr>
            <a:r>
              <a:rPr lang="en-US" sz="5400" dirty="0"/>
              <a:t>Introduction</a:t>
            </a:r>
          </a:p>
        </p:txBody>
      </p:sp>
      <p:sp>
        <p:nvSpPr>
          <p:cNvPr id="2" name="Text Placeholder 1">
            <a:extLst>
              <a:ext uri="{FF2B5EF4-FFF2-40B4-BE49-F238E27FC236}">
                <a16:creationId xmlns:a16="http://schemas.microsoft.com/office/drawing/2014/main" id="{9E4CA57D-89FD-24A9-4001-185387D4F85B}"/>
              </a:ext>
            </a:extLst>
          </p:cNvPr>
          <p:cNvSpPr>
            <a:spLocks noGrp="1"/>
          </p:cNvSpPr>
          <p:nvPr>
            <p:ph type="body" sz="quarter" idx="11"/>
          </p:nvPr>
        </p:nvSpPr>
        <p:spPr/>
        <p:txBody>
          <a:bodyPr/>
          <a:lstStyle/>
          <a:p>
            <a:r>
              <a:rPr lang="en-US" dirty="0"/>
              <a:t>&lt;Team introduction: Team member details with roles &amp; responsibilities&gt;</a:t>
            </a:r>
          </a:p>
          <a:p>
            <a:r>
              <a:rPr lang="en-US" dirty="0"/>
              <a:t>&lt;Contact information of the team leader&gt;</a:t>
            </a:r>
          </a:p>
          <a:p>
            <a:endParaRPr lang="en-US" dirty="0"/>
          </a:p>
        </p:txBody>
      </p:sp>
    </p:spTree>
    <p:extLst>
      <p:ext uri="{BB962C8B-B14F-4D97-AF65-F5344CB8AC3E}">
        <p14:creationId xmlns:p14="http://schemas.microsoft.com/office/powerpoint/2010/main" val="3272105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Problem ​statement​</a:t>
            </a:r>
          </a:p>
        </p:txBody>
      </p:sp>
      <p:sp>
        <p:nvSpPr>
          <p:cNvPr id="2" name="Text Placeholder 1">
            <a:extLst>
              <a:ext uri="{FF2B5EF4-FFF2-40B4-BE49-F238E27FC236}">
                <a16:creationId xmlns:a16="http://schemas.microsoft.com/office/drawing/2014/main" id="{56AD5ADF-FBEA-1CC3-FE3C-772A2819B003}"/>
              </a:ext>
            </a:extLst>
          </p:cNvPr>
          <p:cNvSpPr>
            <a:spLocks noGrp="1"/>
          </p:cNvSpPr>
          <p:nvPr>
            <p:ph type="body" sz="quarter" idx="11"/>
          </p:nvPr>
        </p:nvSpPr>
        <p:spPr/>
        <p:txBody>
          <a:bodyPr/>
          <a:lstStyle/>
          <a:p>
            <a:r>
              <a:rPr lang="en-US" dirty="0"/>
              <a:t>&lt;Problem statement details​&gt;</a:t>
            </a:r>
          </a:p>
          <a:p>
            <a:r>
              <a:rPr lang="en-US" dirty="0"/>
              <a:t>&lt;Specify the scope of what you are addressing​​&gt; </a:t>
            </a:r>
          </a:p>
        </p:txBody>
      </p:sp>
    </p:spTree>
    <p:extLst>
      <p:ext uri="{BB962C8B-B14F-4D97-AF65-F5344CB8AC3E}">
        <p14:creationId xmlns:p14="http://schemas.microsoft.com/office/powerpoint/2010/main" val="2854694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Solution approach​</a:t>
            </a:r>
          </a:p>
        </p:txBody>
      </p:sp>
      <p:sp>
        <p:nvSpPr>
          <p:cNvPr id="2" name="Text Placeholder 1">
            <a:extLst>
              <a:ext uri="{FF2B5EF4-FFF2-40B4-BE49-F238E27FC236}">
                <a16:creationId xmlns:a16="http://schemas.microsoft.com/office/drawing/2014/main" id="{6DF1161D-D89A-8FCD-3E05-33AF35F69116}"/>
              </a:ext>
            </a:extLst>
          </p:cNvPr>
          <p:cNvSpPr>
            <a:spLocks noGrp="1"/>
          </p:cNvSpPr>
          <p:nvPr>
            <p:ph type="body" sz="quarter" idx="11"/>
          </p:nvPr>
        </p:nvSpPr>
        <p:spPr/>
        <p:txBody>
          <a:bodyPr/>
          <a:lstStyle/>
          <a:p>
            <a:r>
              <a:rPr lang="en-US" dirty="0"/>
              <a:t>&lt;Proposed solution details&gt;​</a:t>
            </a:r>
          </a:p>
          <a:p>
            <a:r>
              <a:rPr lang="en-US" dirty="0"/>
              <a:t>&lt;Key features​&gt;</a:t>
            </a:r>
          </a:p>
          <a:p>
            <a:r>
              <a:rPr lang="en-US" dirty="0"/>
              <a:t>&lt;Scope of scaling (Horizontal/Vertical)&gt;</a:t>
            </a:r>
          </a:p>
          <a:p>
            <a:endParaRPr lang="en-US" dirty="0"/>
          </a:p>
        </p:txBody>
      </p:sp>
    </p:spTree>
    <p:extLst>
      <p:ext uri="{BB962C8B-B14F-4D97-AF65-F5344CB8AC3E}">
        <p14:creationId xmlns:p14="http://schemas.microsoft.com/office/powerpoint/2010/main" val="40419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hallenge…"/>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Tech-stack selection​</a:t>
            </a:r>
          </a:p>
        </p:txBody>
      </p:sp>
      <p:sp>
        <p:nvSpPr>
          <p:cNvPr id="2" name="Text Placeholder 1">
            <a:extLst>
              <a:ext uri="{FF2B5EF4-FFF2-40B4-BE49-F238E27FC236}">
                <a16:creationId xmlns:a16="http://schemas.microsoft.com/office/drawing/2014/main" id="{3BA46058-7B2F-4452-3392-3E709575888A}"/>
              </a:ext>
            </a:extLst>
          </p:cNvPr>
          <p:cNvSpPr>
            <a:spLocks noGrp="1"/>
          </p:cNvSpPr>
          <p:nvPr>
            <p:ph type="body" sz="quarter" idx="11"/>
          </p:nvPr>
        </p:nvSpPr>
        <p:spPr/>
        <p:txBody>
          <a:bodyPr/>
          <a:lstStyle/>
          <a:p>
            <a:r>
              <a:rPr lang="en-US" dirty="0"/>
              <a:t>&lt;Selected model, language, framework​&gt;</a:t>
            </a:r>
          </a:p>
          <a:p>
            <a:r>
              <a:rPr lang="en-US" dirty="0"/>
              <a:t>&lt;AWS services​&gt;</a:t>
            </a:r>
          </a:p>
          <a:p>
            <a:r>
              <a:rPr lang="en-US" dirty="0"/>
              <a:t>&lt;Vector database, etc.&gt;</a:t>
            </a:r>
          </a:p>
          <a:p>
            <a:r>
              <a:rPr lang="en-US" dirty="0"/>
              <a:t>&lt;Give reasons for your tech stack selections​&gt; </a:t>
            </a:r>
          </a:p>
        </p:txBody>
      </p:sp>
    </p:spTree>
    <p:extLst>
      <p:ext uri="{BB962C8B-B14F-4D97-AF65-F5344CB8AC3E}">
        <p14:creationId xmlns:p14="http://schemas.microsoft.com/office/powerpoint/2010/main" val="230459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B261C-B534-9C39-B209-DFA9915C8329}"/>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A9085561-675C-1B47-6DA1-71CEDD253BCC}"/>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Architecture design/diagram</a:t>
            </a:r>
          </a:p>
        </p:txBody>
      </p:sp>
      <p:sp>
        <p:nvSpPr>
          <p:cNvPr id="2" name="Text Placeholder 1">
            <a:extLst>
              <a:ext uri="{FF2B5EF4-FFF2-40B4-BE49-F238E27FC236}">
                <a16:creationId xmlns:a16="http://schemas.microsoft.com/office/drawing/2014/main" id="{AF80DB51-6D54-8F41-7981-7E8506C7633E}"/>
              </a:ext>
            </a:extLst>
          </p:cNvPr>
          <p:cNvSpPr>
            <a:spLocks noGrp="1"/>
          </p:cNvSpPr>
          <p:nvPr>
            <p:ph type="body" sz="quarter" idx="11"/>
          </p:nvPr>
        </p:nvSpPr>
        <p:spPr/>
        <p:txBody>
          <a:bodyPr/>
          <a:lstStyle/>
          <a:p>
            <a:r>
              <a:rPr lang="en-US" dirty="0"/>
              <a:t>&lt;Provide a detailed architecture design with diagrams and flowcharts​&gt; </a:t>
            </a:r>
          </a:p>
        </p:txBody>
      </p:sp>
    </p:spTree>
    <p:extLst>
      <p:ext uri="{BB962C8B-B14F-4D97-AF65-F5344CB8AC3E}">
        <p14:creationId xmlns:p14="http://schemas.microsoft.com/office/powerpoint/2010/main" val="119945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BF820-AD6D-7CE5-0EBD-26872ADCE442}"/>
            </a:ext>
          </a:extLst>
        </p:cNvPr>
        <p:cNvGrpSpPr/>
        <p:nvPr/>
      </p:nvGrpSpPr>
      <p:grpSpPr>
        <a:xfrm>
          <a:off x="0" y="0"/>
          <a:ext cx="0" cy="0"/>
          <a:chOff x="0" y="0"/>
          <a:chExt cx="0" cy="0"/>
        </a:xfrm>
      </p:grpSpPr>
      <p:sp>
        <p:nvSpPr>
          <p:cNvPr id="399" name="Challenge…">
            <a:extLst>
              <a:ext uri="{FF2B5EF4-FFF2-40B4-BE49-F238E27FC236}">
                <a16:creationId xmlns:a16="http://schemas.microsoft.com/office/drawing/2014/main" id="{A97ADDCD-6C8B-F1E8-AFEC-E706EE01CEF3}"/>
              </a:ext>
            </a:extLst>
          </p:cNvPr>
          <p:cNvSpPr txBox="1">
            <a:spLocks noGrp="1"/>
          </p:cNvSpPr>
          <p:nvPr>
            <p:ph type="body" sz="quarter" idx="10"/>
          </p:nvPr>
        </p:nvSpPr>
        <p:spPr>
          <a:prstGeom prst="rect">
            <a:avLst/>
          </a:prstGeom>
        </p:spPr>
        <p:txBody>
          <a:bodyPr lIns="0" rIns="0">
            <a:normAutofit/>
          </a:bodyPr>
          <a:lstStyle/>
          <a:p>
            <a:pPr defTabSz="800735">
              <a:spcBef>
                <a:spcPts val="1500"/>
              </a:spcBef>
              <a:buSzPct val="125000"/>
              <a:defRPr sz="4656"/>
            </a:pPr>
            <a:r>
              <a:rPr lang="en-US" sz="5400" dirty="0"/>
              <a:t>Implementation plan​</a:t>
            </a:r>
          </a:p>
        </p:txBody>
      </p:sp>
      <p:sp>
        <p:nvSpPr>
          <p:cNvPr id="2" name="Text Placeholder 1">
            <a:extLst>
              <a:ext uri="{FF2B5EF4-FFF2-40B4-BE49-F238E27FC236}">
                <a16:creationId xmlns:a16="http://schemas.microsoft.com/office/drawing/2014/main" id="{EE3E6E73-6CFA-84B3-632A-A1EBB68C5C9C}"/>
              </a:ext>
            </a:extLst>
          </p:cNvPr>
          <p:cNvSpPr>
            <a:spLocks noGrp="1"/>
          </p:cNvSpPr>
          <p:nvPr>
            <p:ph type="body" sz="quarter" idx="11"/>
          </p:nvPr>
        </p:nvSpPr>
        <p:spPr/>
        <p:txBody>
          <a:bodyPr/>
          <a:lstStyle/>
          <a:p>
            <a:r>
              <a:rPr lang="en-US" dirty="0"/>
              <a:t>&lt;Give a step-by-step plan for implementing the solution, including timelines and milestones​​​​&gt;</a:t>
            </a:r>
          </a:p>
          <a:p>
            <a:endParaRPr lang="en-US" dirty="0"/>
          </a:p>
        </p:txBody>
      </p:sp>
    </p:spTree>
    <p:extLst>
      <p:ext uri="{BB962C8B-B14F-4D97-AF65-F5344CB8AC3E}">
        <p14:creationId xmlns:p14="http://schemas.microsoft.com/office/powerpoint/2010/main" val="108820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mpetus Template Jan 2025 - B&amp;W">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91436" tIns="91436" rIns="91436" bIns="91436" numCol="1" spcCol="38100" rtlCol="0" anchor="ctr">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6" tIns="91436" rIns="91436" bIns="91436"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B7AC907B1842346BBCDEDCD90FAA546" ma:contentTypeVersion="24" ma:contentTypeDescription="Create a new document." ma:contentTypeScope="" ma:versionID="a48645a299910e8e611847bc8dcec5ca">
  <xsd:schema xmlns:xsd="http://www.w3.org/2001/XMLSchema" xmlns:xs="http://www.w3.org/2001/XMLSchema" xmlns:p="http://schemas.microsoft.com/office/2006/metadata/properties" xmlns:ns2="bc7aeddc-eed4-4c2a-9e1c-1dbcabef019d" xmlns:ns3="70efae34-dbcb-425c-a9ed-5a25cf780907" targetNamespace="http://schemas.microsoft.com/office/2006/metadata/properties" ma:root="true" ma:fieldsID="ab06ee1ea9193d6de8e91e5e56314d93" ns2:_="" ns3:_="">
    <xsd:import namespace="bc7aeddc-eed4-4c2a-9e1c-1dbcabef019d"/>
    <xsd:import namespace="70efae34-dbcb-425c-a9ed-5a25cf780907"/>
    <xsd:element name="properties">
      <xsd:complexType>
        <xsd:sequence>
          <xsd:element name="documentManagement">
            <xsd:complexType>
              <xsd:all>
                <xsd:element ref="ns2:Industry" minOccurs="0"/>
                <xsd:element ref="ns2:Client" minOccurs="0"/>
                <xsd:element ref="ns2:Products_x002f_Services" minOccurs="0"/>
                <xsd:element ref="ns3:SharedWithUsers" minOccurs="0"/>
                <xsd:element ref="ns3:SharedWithDetails" minOccurs="0"/>
                <xsd:element ref="ns2:MediaServiceMetadata" minOccurs="0"/>
                <xsd:element ref="ns2:MediaServiceFastMetadata" minOccurs="0"/>
                <xsd:element ref="ns2:MediaServiceAutoTags" minOccurs="0"/>
                <xsd:element ref="ns2:MediaServiceOCR" minOccurs="0"/>
                <xsd:element ref="ns2:Category" minOccurs="0"/>
                <xsd:element ref="ns2:MediaServiceDateTaken" minOccurs="0"/>
                <xsd:element ref="ns2:MediaServiceGenerationTime" minOccurs="0"/>
                <xsd:element ref="ns2:MediaServiceEventHashCode" minOccurs="0"/>
                <xsd:element ref="ns2:MediaLengthInSeconds" minOccurs="0"/>
                <xsd:element ref="ns2:Updated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c7aeddc-eed4-4c2a-9e1c-1dbcabef019d" elementFormDefault="qualified">
    <xsd:import namespace="http://schemas.microsoft.com/office/2006/documentManagement/types"/>
    <xsd:import namespace="http://schemas.microsoft.com/office/infopath/2007/PartnerControls"/>
    <xsd:element name="Industry" ma:index="2" nillable="true" ma:displayName="Industry" ma:format="Dropdown" ma:internalName="Industry">
      <xsd:simpleType>
        <xsd:restriction base="dms:Text">
          <xsd:maxLength value="255"/>
        </xsd:restriction>
      </xsd:simpleType>
    </xsd:element>
    <xsd:element name="Client" ma:index="3" nillable="true" ma:displayName="Client" ma:format="Dropdown" ma:internalName="Client" ma:readOnly="false">
      <xsd:simpleType>
        <xsd:restriction base="dms:Text">
          <xsd:maxLength value="255"/>
        </xsd:restriction>
      </xsd:simpleType>
    </xsd:element>
    <xsd:element name="Products_x002f_Services" ma:index="4" nillable="true" ma:displayName="Products/Services" ma:format="Dropdown" ma:internalName="Products_x002f_Services">
      <xsd:complexType>
        <xsd:complexContent>
          <xsd:extension base="dms:MultiChoiceFillIn">
            <xsd:sequence>
              <xsd:element name="Value" maxOccurs="unbounded" minOccurs="0" nillable="true">
                <xsd:simpleType>
                  <xsd:union memberTypes="dms:Text">
                    <xsd:simpleType>
                      <xsd:restriction base="dms:Choice">
                        <xsd:enumeration value="Architecture Consulting"/>
                        <xsd:enumeration value="Application Modernization"/>
                        <xsd:enumeration value="Cloud Test Engineering"/>
                        <xsd:enumeration value="Data Lake/Warehouse"/>
                        <xsd:enumeration value="Security &amp; Governance"/>
                        <xsd:enumeration value="Cost Engineering"/>
                        <xsd:enumeration value="DevOps"/>
                        <xsd:enumeration value="Data Pipelining"/>
                        <xsd:enumeration value="Data Analytics"/>
                        <xsd:enumeration value="AI/ML"/>
                        <xsd:enumeration value="LeapLogic"/>
                        <xsd:enumeration value="Gathr"/>
                      </xsd:restriction>
                    </xsd:simpleType>
                  </xsd:union>
                </xsd:simpleType>
              </xsd:element>
            </xsd:sequence>
          </xsd:extension>
        </xsd:complexContent>
      </xsd:complex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hidden="true" ma:internalName="MediaServiceAutoTags" ma:readOnly="true">
      <xsd:simpleType>
        <xsd:restriction base="dms:Text"/>
      </xsd:simpleType>
    </xsd:element>
    <xsd:element name="MediaServiceOCR" ma:index="13" nillable="true" ma:displayName="Extracted Text" ma:hidden="true" ma:internalName="MediaServiceOCR" ma:readOnly="true">
      <xsd:simpleType>
        <xsd:restriction base="dms:Note"/>
      </xsd:simpleType>
    </xsd:element>
    <xsd:element name="Category" ma:index="16" nillable="true" ma:displayName="Category" ma:description="Services or product detail" ma:hidden="true" ma:internalName="Category" ma:readOnly="false">
      <xsd:simpleType>
        <xsd:restriction base="dms:Text">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Updatedon" ma:index="22" nillable="true" ma:displayName="Updated on" ma:format="DateOnly" ma:internalName="Updatedon">
      <xsd:simpleType>
        <xsd:restriction base="dms:DateTime"/>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fb2f7597-2fc2-474c-8e2e-3dafcc11b60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efae34-dbcb-425c-a9ed-5a25cf780907" elementFormDefault="qualified">
    <xsd:import namespace="http://schemas.microsoft.com/office/2006/documentManagement/types"/>
    <xsd:import namespace="http://schemas.microsoft.com/office/infopath/2007/PartnerControls"/>
    <xsd:element name="SharedWithUsers" ma:index="8"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hidden="true" ma:internalName="SharedWithDetails" ma:readOnly="true">
      <xsd:simpleType>
        <xsd:restriction base="dms:Note"/>
      </xsd:simpleType>
    </xsd:element>
    <xsd:element name="TaxCatchAll" ma:index="25" nillable="true" ma:displayName="Taxonomy Catch All Column" ma:hidden="true" ma:list="{4b209af0-6474-4ab4-a5ff-81d124ebfc92}" ma:internalName="TaxCatchAll" ma:showField="CatchAllData" ma:web="70efae34-dbcb-425c-a9ed-5a25cf78090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dustry xmlns="bc7aeddc-eed4-4c2a-9e1c-1dbcabef019d" xsi:nil="true"/>
    <Category xmlns="bc7aeddc-eed4-4c2a-9e1c-1dbcabef019d" xsi:nil="true"/>
    <Products_x002f_Services xmlns="bc7aeddc-eed4-4c2a-9e1c-1dbcabef019d" xsi:nil="true"/>
    <TaxCatchAll xmlns="70efae34-dbcb-425c-a9ed-5a25cf780907" xsi:nil="true"/>
    <Updatedon xmlns="bc7aeddc-eed4-4c2a-9e1c-1dbcabef019d" xsi:nil="true"/>
    <Client xmlns="bc7aeddc-eed4-4c2a-9e1c-1dbcabef019d" xsi:nil="true"/>
    <lcf76f155ced4ddcb4097134ff3c332f xmlns="bc7aeddc-eed4-4c2a-9e1c-1dbcabef019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D55628E-AD79-4096-B954-F19F4B92F2F8}">
  <ds:schemaRefs>
    <ds:schemaRef ds:uri="http://schemas.microsoft.com/sharepoint/v3/contenttype/forms"/>
  </ds:schemaRefs>
</ds:datastoreItem>
</file>

<file path=customXml/itemProps2.xml><?xml version="1.0" encoding="utf-8"?>
<ds:datastoreItem xmlns:ds="http://schemas.openxmlformats.org/officeDocument/2006/customXml" ds:itemID="{92E05D8E-BA3F-4099-B513-2152860A63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c7aeddc-eed4-4c2a-9e1c-1dbcabef019d"/>
    <ds:schemaRef ds:uri="70efae34-dbcb-425c-a9ed-5a25cf7809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3293842-1A8C-4609-B6D2-9BDAB741B4C6}">
  <ds:schemaRefs>
    <ds:schemaRef ds:uri="http://schemas.openxmlformats.org/package/2006/metadata/core-properties"/>
    <ds:schemaRef ds:uri="http://purl.org/dc/terms/"/>
    <ds:schemaRef ds:uri="http://schemas.microsoft.com/office/2006/metadata/properties"/>
    <ds:schemaRef ds:uri="http://www.w3.org/XML/1998/namespace"/>
    <ds:schemaRef ds:uri="http://purl.org/dc/elements/1.1/"/>
    <ds:schemaRef ds:uri="http://schemas.microsoft.com/office/infopath/2007/PartnerControls"/>
    <ds:schemaRef ds:uri="http://purl.org/dc/dcmitype/"/>
    <ds:schemaRef ds:uri="http://schemas.microsoft.com/office/2006/documentManagement/types"/>
    <ds:schemaRef ds:uri="70efae34-dbcb-425c-a9ed-5a25cf780907"/>
    <ds:schemaRef ds:uri="bc7aeddc-eed4-4c2a-9e1c-1dbcabef019d"/>
  </ds:schemaRefs>
</ds:datastoreItem>
</file>

<file path=docProps/app.xml><?xml version="1.0" encoding="utf-8"?>
<Properties xmlns="http://schemas.openxmlformats.org/officeDocument/2006/extended-properties" xmlns:vt="http://schemas.openxmlformats.org/officeDocument/2006/docPropsVTypes">
  <TotalTime>51</TotalTime>
  <Words>324</Words>
  <Application>Microsoft Office PowerPoint</Application>
  <PresentationFormat>Custom</PresentationFormat>
  <Paragraphs>38</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 Light</vt:lpstr>
      <vt:lpstr>Courier New</vt:lpstr>
      <vt:lpstr>Lato</vt:lpstr>
      <vt:lpstr>Lato Light</vt:lpstr>
      <vt:lpstr>Poppins Medium</vt:lpstr>
      <vt:lpstr>Wingdings</vt:lpstr>
      <vt:lpstr>Impetus Template Jan 2025 - B&amp;W</vt:lpstr>
      <vt:lpstr>PowerPoint Presentation</vt:lpstr>
      <vt:lpstr>AWS &amp; Impetus     GenAI Hackathon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Rakesh Raushan</dc:creator>
  <cp:lastModifiedBy>Raj Singh Rajput</cp:lastModifiedBy>
  <cp:revision>13</cp:revision>
  <dcterms:modified xsi:type="dcterms:W3CDTF">2025-05-22T07:17:07Z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0x0101009B7AC907B1842346BBCDEDCD90FAA546</vt:lpwstr>
  </property>
  <property fmtid="{D5CDD505-2E9C-101B-9397-08002B2CF9AE}" pid="3" name="MediaServiceImageTags">
    <vt:lpwstr/>
  </property>
</Properties>
</file>