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6"/>
  </p:notesMasterIdLst>
  <p:sldIdLst>
    <p:sldId id="259" r:id="rId4"/>
    <p:sldId id="258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4AFA-CCCF-1B4B-BA52-918220D651D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66A2-9E28-9241-AB41-96EC30AD277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4404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26/01/2025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Machu Picchu scenarios</a:t>
            </a:r>
            <a:endParaRPr lang="en-LU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8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633-3066-6342-915B-FA9DA31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CAE6-895B-C842-8CB8-A22E783AD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24A9A-B764-7A40-8695-13C64D97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3FAA-6429-6F45-8CF5-8E07346E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63A5-3F02-4A4E-99CF-0B399E96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6C67-AC8F-2C49-BB91-0F9CFBBC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5644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4D3-E8D8-204B-B9D4-ED3EA47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C55F-C034-2642-9E20-045AA6F1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4233-E766-AE4A-84A1-A91B29BB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AD9C-7B89-864F-BF01-39242F11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7224-B8B5-0345-B7D4-FA9B20C1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6980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CA3E-2DBF-7341-9CDF-04C529F7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D2314-DE5C-0F41-90C9-FA8FFCDE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752A-B07A-CA4A-9C44-E75FE115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1C82-9C30-7D4C-A45D-DBBAC0C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30F2-4471-9D41-8E18-6EF15BD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19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20/11/2024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Machu Picchu &amp; UNICEF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14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9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151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697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79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7766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6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A9B1-7923-654F-94BC-63A1ACBA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6634-200A-E64A-A0DF-D7097668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3303-263F-F544-96B5-5FAADCE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720C-CCF6-4A44-8DF5-1D60D019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F225-B29A-4C43-A460-B08F7815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31521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8409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51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909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9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20/11/2024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Machu Picchu &amp; UNICEF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093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791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709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02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06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25F1-5B5E-E449-A2D3-61BF8491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6D2-A7FF-CA4C-B5A7-9EB49EBB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EC10-FE01-0646-B7B2-DF2401BE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A0D9-9D44-E042-AB44-936AA69D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170-AC9E-2446-BADC-53946968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93341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038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035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109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7203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04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5C2E-B8D0-BF48-A05B-4B1BE274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60E4-D70D-8843-9B22-13675ADB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9FE0-39D7-B641-AA23-0433F267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22F3-7EA5-C744-A3EA-8E1FEC4F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ED06-F28F-9D47-89BC-51227FF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126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AFC9-53CC-AE4A-BCF6-581D0DE4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501-8A4D-7545-8E50-8F7429B3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C50D1-6E63-2E41-8050-AE081089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7B00-51F9-0D48-8135-4A2D2587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9E79-576C-D046-8A79-1414B75F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8B1C7-03F6-5D4B-8470-A883BD46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510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46C0-038B-CA47-879C-F152C33F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35E1-C4D4-5F44-ABF6-D6F1AA5C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C86FC-A08D-6A4D-AD26-C7828012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82A62-E1F1-9B47-A6BA-F1B1E1382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1F8E7-2004-8840-AFDB-FE94385C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4BD3-8EBD-9B48-A08E-9F194EC6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C6EC-590D-7940-8446-AA60EA30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2932-55B2-C84B-8D07-F517785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40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4E7B-62BC-1B47-B7B1-7911817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91F4-2AC0-4444-B022-955CA87A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F68D2-D873-624B-BBA1-959872EB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9CB0A-B108-A74A-818D-FB6BEC8B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6696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87BD-7703-8841-9D8D-2EBE12C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3FA13-5C07-B84F-B68C-3242254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B179-EB78-4E47-9F5E-C9670F5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25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D3DE-C86C-2148-BEB6-1F366031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6EDE-5AA9-B24E-AF75-98EF7184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D0FA-F1ED-9D42-9BF4-B98D033E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9CE9-0EB1-2B49-89A9-37A7D81C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E710-5213-BC41-8BAF-2B441101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717E-52B3-CC4E-B1F2-852E12E4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453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08E64-ED2C-6145-8670-9265358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B9D7-5E9F-F741-B68B-D549EC1D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59FD-87A3-0B4F-93F3-92F6D8DC5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0BFE-5D4B-9C41-8120-D58A76320D80}" type="datetimeFigureOut">
              <a:rPr lang="en-LU" smtClean="0"/>
              <a:t>19/02/2025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5A90-14B4-D04A-9610-14FABDB8F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867F-2192-004B-B233-AE61D2CBD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494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31817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/>
              <a:t>Click to edit Master title style</a:t>
            </a:r>
            <a:endParaRPr lang="en-GB" sz="3600" dirty="0"/>
          </a:p>
        </p:txBody>
      </p:sp>
      <p:pic>
        <p:nvPicPr>
          <p:cNvPr id="4" name="Google Shape;72;p16">
            <a:extLst>
              <a:ext uri="{FF2B5EF4-FFF2-40B4-BE49-F238E27FC236}">
                <a16:creationId xmlns:a16="http://schemas.microsoft.com/office/drawing/2014/main" id="{14CF361A-0D58-E0C8-9F21-3B58AB33E7FA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7913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31817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/>
              <a:t>Click to edit Master title style</a:t>
            </a:r>
            <a:endParaRPr lang="en-GB" sz="3600" dirty="0"/>
          </a:p>
        </p:txBody>
      </p:sp>
      <p:pic>
        <p:nvPicPr>
          <p:cNvPr id="4" name="Google Shape;72;p16">
            <a:extLst>
              <a:ext uri="{FF2B5EF4-FFF2-40B4-BE49-F238E27FC236}">
                <a16:creationId xmlns:a16="http://schemas.microsoft.com/office/drawing/2014/main" id="{14CF361A-0D58-E0C8-9F21-3B58AB33E7FA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6811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BBA69-EAC0-6F78-3F50-BAB450B7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063F5-B2E1-6E3C-CBD5-2ABAA5065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Global Mutual-Help Community, Augmented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31159-65BB-0758-A04B-55AB34AC6852}"/>
              </a:ext>
            </a:extLst>
          </p:cNvPr>
          <p:cNvSpPr txBox="1"/>
          <p:nvPr/>
        </p:nvSpPr>
        <p:spPr>
          <a:xfrm>
            <a:off x="1979805" y="1024158"/>
            <a:ext cx="168068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600" b="1" dirty="0"/>
              <a:t>Profiles of Persons in Need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5F0AA-C996-CDE0-71CF-73E0E4B075C2}"/>
              </a:ext>
            </a:extLst>
          </p:cNvPr>
          <p:cNvSpPr txBox="1"/>
          <p:nvPr/>
        </p:nvSpPr>
        <p:spPr>
          <a:xfrm>
            <a:off x="2585632" y="192461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3B190B-E083-1690-30E5-0BE724BD5ED2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820147" y="1608933"/>
            <a:ext cx="453869" cy="315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688C2BB-250B-CD87-867E-0D38CD1CC873}"/>
              </a:ext>
            </a:extLst>
          </p:cNvPr>
          <p:cNvSpPr txBox="1"/>
          <p:nvPr/>
        </p:nvSpPr>
        <p:spPr>
          <a:xfrm>
            <a:off x="4861336" y="1107740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024CB3A5-36DC-0A5E-CB6C-E9CC870C75F6}"/>
              </a:ext>
            </a:extLst>
          </p:cNvPr>
          <p:cNvSpPr/>
          <p:nvPr/>
        </p:nvSpPr>
        <p:spPr>
          <a:xfrm rot="16200000">
            <a:off x="4306076" y="679057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F3565C-C2E4-A428-E563-76E8565797A9}"/>
              </a:ext>
            </a:extLst>
          </p:cNvPr>
          <p:cNvSpPr txBox="1"/>
          <p:nvPr/>
        </p:nvSpPr>
        <p:spPr>
          <a:xfrm>
            <a:off x="6923082" y="1924610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Store Profile &amp; Embedding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642D7C-E721-91C0-6B96-2AF9BA1C0657}"/>
              </a:ext>
            </a:extLst>
          </p:cNvPr>
          <p:cNvSpPr txBox="1"/>
          <p:nvPr/>
        </p:nvSpPr>
        <p:spPr>
          <a:xfrm>
            <a:off x="8796758" y="1369350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61BA3F9-B6C3-466A-B3E4-23A6116E7910}"/>
              </a:ext>
            </a:extLst>
          </p:cNvPr>
          <p:cNvSpPr/>
          <p:nvPr/>
        </p:nvSpPr>
        <p:spPr>
          <a:xfrm rot="5400000" flipH="1">
            <a:off x="5740636" y="679057"/>
            <a:ext cx="1110520" cy="249110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C67D3E-B47A-4347-07D1-A5507C98D99F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8299849" y="1523239"/>
            <a:ext cx="496909" cy="66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F9F8D3D7-ED27-C133-4C1C-0B3483B08ADF}"/>
              </a:ext>
            </a:extLst>
          </p:cNvPr>
          <p:cNvSpPr/>
          <p:nvPr/>
        </p:nvSpPr>
        <p:spPr>
          <a:xfrm rot="5400000" flipV="1">
            <a:off x="5040862" y="499533"/>
            <a:ext cx="1110520" cy="3960675"/>
          </a:xfrm>
          <a:prstGeom prst="arc">
            <a:avLst>
              <a:gd name="adj1" fmla="val 16200000"/>
              <a:gd name="adj2" fmla="val 5452602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FFDF49-ED75-4008-1445-8E98144D982F}"/>
              </a:ext>
            </a:extLst>
          </p:cNvPr>
          <p:cNvSpPr txBox="1"/>
          <p:nvPr/>
        </p:nvSpPr>
        <p:spPr>
          <a:xfrm>
            <a:off x="7361660" y="3137410"/>
            <a:ext cx="100176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638C9C-9F61-BD43-B556-DE7BC0B095AE}"/>
              </a:ext>
            </a:extLst>
          </p:cNvPr>
          <p:cNvCxnSpPr>
            <a:cxnSpLocks/>
            <a:stCxn id="60" idx="0"/>
          </p:cNvCxnSpPr>
          <p:nvPr/>
        </p:nvCxnSpPr>
        <p:spPr>
          <a:xfrm flipV="1">
            <a:off x="7862545" y="2447830"/>
            <a:ext cx="244959" cy="68958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048875-B2A5-2AEB-ECE8-B58DED14F489}"/>
              </a:ext>
            </a:extLst>
          </p:cNvPr>
          <p:cNvSpPr txBox="1"/>
          <p:nvPr/>
        </p:nvSpPr>
        <p:spPr>
          <a:xfrm>
            <a:off x="6337494" y="4559861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b="1" dirty="0"/>
              <a:t>Persons in Need in distress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62E9A-53A0-FC41-A0AD-9858A206878E}"/>
              </a:ext>
            </a:extLst>
          </p:cNvPr>
          <p:cNvSpPr txBox="1"/>
          <p:nvPr/>
        </p:nvSpPr>
        <p:spPr>
          <a:xfrm>
            <a:off x="7866345" y="5056232"/>
            <a:ext cx="10250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5194AC-6516-13F6-CB07-22BED3563434}"/>
              </a:ext>
            </a:extLst>
          </p:cNvPr>
          <p:cNvCxnSpPr>
            <a:cxnSpLocks/>
            <a:stCxn id="7" idx="3"/>
            <a:endCxn id="11" idx="0"/>
          </p:cNvCxnSpPr>
          <p:nvPr/>
        </p:nvCxnSpPr>
        <p:spPr>
          <a:xfrm>
            <a:off x="7714261" y="4821471"/>
            <a:ext cx="559717" cy="26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F5000F-F004-F58A-EC6F-66674F2E2017}"/>
              </a:ext>
            </a:extLst>
          </p:cNvPr>
          <p:cNvSpPr txBox="1"/>
          <p:nvPr/>
        </p:nvSpPr>
        <p:spPr>
          <a:xfrm>
            <a:off x="8950028" y="423936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5F32EEC0-2F28-6095-90CE-6B0F6343BAB5}"/>
              </a:ext>
            </a:extLst>
          </p:cNvPr>
          <p:cNvSpPr/>
          <p:nvPr/>
        </p:nvSpPr>
        <p:spPr>
          <a:xfrm rot="16200000">
            <a:off x="8447664" y="4386151"/>
            <a:ext cx="1051629" cy="1399046"/>
          </a:xfrm>
          <a:prstGeom prst="arc">
            <a:avLst>
              <a:gd name="adj1" fmla="val 1617966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B86F32-346B-25AE-66D8-6CDCCECCC451}"/>
              </a:ext>
            </a:extLst>
          </p:cNvPr>
          <p:cNvSpPr txBox="1"/>
          <p:nvPr/>
        </p:nvSpPr>
        <p:spPr>
          <a:xfrm>
            <a:off x="10381573" y="505623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Retrieve neighbours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90CE42B-8128-6643-0CCD-051CD76CA847}"/>
              </a:ext>
            </a:extLst>
          </p:cNvPr>
          <p:cNvSpPr/>
          <p:nvPr/>
        </p:nvSpPr>
        <p:spPr>
          <a:xfrm rot="5400000" flipH="1">
            <a:off x="9556887" y="4168438"/>
            <a:ext cx="1110520" cy="177558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3B7867-72D6-68CB-2833-EBDB884A11FB}"/>
              </a:ext>
            </a:extLst>
          </p:cNvPr>
          <p:cNvSpPr txBox="1"/>
          <p:nvPr/>
        </p:nvSpPr>
        <p:spPr>
          <a:xfrm>
            <a:off x="8622784" y="5905142"/>
            <a:ext cx="177558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&amp; retrieve contributions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580BD02-94AE-603E-950B-4609FB03BBCC}"/>
              </a:ext>
            </a:extLst>
          </p:cNvPr>
          <p:cNvSpPr/>
          <p:nvPr/>
        </p:nvSpPr>
        <p:spPr>
          <a:xfrm rot="5400000" flipH="1">
            <a:off x="9774020" y="4877369"/>
            <a:ext cx="1207228" cy="1409266"/>
          </a:xfrm>
          <a:prstGeom prst="arc">
            <a:avLst>
              <a:gd name="adj1" fmla="val 10834019"/>
              <a:gd name="adj2" fmla="val 16286875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0F746-67DA-5032-FEB8-FF82483E0097}"/>
              </a:ext>
            </a:extLst>
          </p:cNvPr>
          <p:cNvSpPr txBox="1"/>
          <p:nvPr/>
        </p:nvSpPr>
        <p:spPr>
          <a:xfrm>
            <a:off x="10722431" y="6240958"/>
            <a:ext cx="9988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2F74ED-6CCE-8947-E7A8-0BE247AD2435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398369" y="6166752"/>
            <a:ext cx="398203" cy="2280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C9CDFEE4-F1B4-EE50-5DA5-B83EFF6D553D}"/>
              </a:ext>
            </a:extLst>
          </p:cNvPr>
          <p:cNvSpPr/>
          <p:nvPr/>
        </p:nvSpPr>
        <p:spPr>
          <a:xfrm rot="16200000">
            <a:off x="8083270" y="5299989"/>
            <a:ext cx="1077657" cy="655863"/>
          </a:xfrm>
          <a:prstGeom prst="arc">
            <a:avLst>
              <a:gd name="adj1" fmla="val 10761720"/>
              <a:gd name="adj2" fmla="val 163013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B93CA90-9B6D-0CC8-336F-6A1E8FFD52CD}"/>
              </a:ext>
            </a:extLst>
          </p:cNvPr>
          <p:cNvCxnSpPr>
            <a:cxnSpLocks/>
            <a:stCxn id="15" idx="1"/>
            <a:endCxn id="7" idx="2"/>
          </p:cNvCxnSpPr>
          <p:nvPr/>
        </p:nvCxnSpPr>
        <p:spPr>
          <a:xfrm rot="10800000">
            <a:off x="7025878" y="5083082"/>
            <a:ext cx="1596906" cy="1083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7116395-8709-D3D4-6511-303DE0D6DFA7}"/>
              </a:ext>
            </a:extLst>
          </p:cNvPr>
          <p:cNvSpPr txBox="1"/>
          <p:nvPr/>
        </p:nvSpPr>
        <p:spPr>
          <a:xfrm>
            <a:off x="595859" y="4337804"/>
            <a:ext cx="12050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600" b="1" dirty="0"/>
              <a:t>Helper Org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C08F3A-0202-90DF-B5E4-DFE464793416}"/>
              </a:ext>
            </a:extLst>
          </p:cNvPr>
          <p:cNvSpPr txBox="1"/>
          <p:nvPr/>
        </p:nvSpPr>
        <p:spPr>
          <a:xfrm>
            <a:off x="1698625" y="5080946"/>
            <a:ext cx="104541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E1E022-BE03-B230-131A-DAA0D1ADD2DE}"/>
              </a:ext>
            </a:extLst>
          </p:cNvPr>
          <p:cNvCxnSpPr>
            <a:cxnSpLocks/>
            <a:stCxn id="29" idx="2"/>
            <a:endCxn id="30" idx="1"/>
          </p:cNvCxnSpPr>
          <p:nvPr/>
        </p:nvCxnSpPr>
        <p:spPr>
          <a:xfrm>
            <a:off x="1198399" y="4676358"/>
            <a:ext cx="500226" cy="66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F46615-5AC6-7769-0481-CD3787418F6A}"/>
              </a:ext>
            </a:extLst>
          </p:cNvPr>
          <p:cNvSpPr txBox="1"/>
          <p:nvPr/>
        </p:nvSpPr>
        <p:spPr>
          <a:xfrm>
            <a:off x="2802708" y="4264075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Program Embedding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0CFCF1D-C8DE-D8B3-AE92-7B63F68C9ED9}"/>
              </a:ext>
            </a:extLst>
          </p:cNvPr>
          <p:cNvSpPr/>
          <p:nvPr/>
        </p:nvSpPr>
        <p:spPr>
          <a:xfrm rot="16200000">
            <a:off x="2276361" y="4448170"/>
            <a:ext cx="1110524" cy="1265544"/>
          </a:xfrm>
          <a:prstGeom prst="arc">
            <a:avLst>
              <a:gd name="adj1" fmla="val 16179668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3E4ABD-4551-A61C-79AB-FCCC7B89B10A}"/>
              </a:ext>
            </a:extLst>
          </p:cNvPr>
          <p:cNvSpPr txBox="1"/>
          <p:nvPr/>
        </p:nvSpPr>
        <p:spPr>
          <a:xfrm>
            <a:off x="4085974" y="5080945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Retrieve Beneficiaries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5BDDB252-1ABF-3FE6-9AA5-87516BB263A9}"/>
              </a:ext>
            </a:extLst>
          </p:cNvPr>
          <p:cNvSpPr/>
          <p:nvPr/>
        </p:nvSpPr>
        <p:spPr>
          <a:xfrm rot="5400000" flipH="1">
            <a:off x="3473493" y="4281060"/>
            <a:ext cx="1144041" cy="1566251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E5D369-0E34-6BD5-EAEE-C927BE3AC39C}"/>
              </a:ext>
            </a:extLst>
          </p:cNvPr>
          <p:cNvSpPr txBox="1"/>
          <p:nvPr/>
        </p:nvSpPr>
        <p:spPr>
          <a:xfrm>
            <a:off x="2802708" y="5929856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Help contributions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E2E22C5F-8797-37ED-E047-058BE7ADE9C1}"/>
              </a:ext>
            </a:extLst>
          </p:cNvPr>
          <p:cNvSpPr/>
          <p:nvPr/>
        </p:nvSpPr>
        <p:spPr>
          <a:xfrm rot="5400000" flipH="1">
            <a:off x="3495268" y="4817552"/>
            <a:ext cx="1207228" cy="1578328"/>
          </a:xfrm>
          <a:prstGeom prst="arc">
            <a:avLst>
              <a:gd name="adj1" fmla="val 10834019"/>
              <a:gd name="adj2" fmla="val 16359977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AC9357-083A-9E37-2772-5DC66EA75F88}"/>
              </a:ext>
            </a:extLst>
          </p:cNvPr>
          <p:cNvSpPr txBox="1"/>
          <p:nvPr/>
        </p:nvSpPr>
        <p:spPr>
          <a:xfrm>
            <a:off x="4760466" y="6265672"/>
            <a:ext cx="99883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F534241-5EFB-14A3-EEEC-6FB64248C1D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179475" y="6191466"/>
            <a:ext cx="655132" cy="2280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685E4BB-3515-461E-3864-BA7DAFFF2D83}"/>
              </a:ext>
            </a:extLst>
          </p:cNvPr>
          <p:cNvSpPr/>
          <p:nvPr/>
        </p:nvSpPr>
        <p:spPr>
          <a:xfrm rot="16200000">
            <a:off x="2331832" y="5058900"/>
            <a:ext cx="999579" cy="1265543"/>
          </a:xfrm>
          <a:prstGeom prst="arc">
            <a:avLst>
              <a:gd name="adj1" fmla="val 10761720"/>
              <a:gd name="adj2" fmla="val 163013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FD942886-CC71-A4D6-1D79-2BE92BAB332E}"/>
              </a:ext>
            </a:extLst>
          </p:cNvPr>
          <p:cNvCxnSpPr>
            <a:cxnSpLocks/>
            <a:stCxn id="42" idx="1"/>
            <a:endCxn id="29" idx="2"/>
          </p:cNvCxnSpPr>
          <p:nvPr/>
        </p:nvCxnSpPr>
        <p:spPr>
          <a:xfrm rot="10800000">
            <a:off x="1198400" y="4676358"/>
            <a:ext cx="1604309" cy="15151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7C53594-5256-701A-C5AC-E30B5344795F}"/>
              </a:ext>
            </a:extLst>
          </p:cNvPr>
          <p:cNvCxnSpPr>
            <a:cxnSpLocks/>
            <a:stCxn id="36" idx="0"/>
            <a:endCxn id="60" idx="1"/>
          </p:cNvCxnSpPr>
          <p:nvPr/>
        </p:nvCxnSpPr>
        <p:spPr>
          <a:xfrm flipV="1">
            <a:off x="4774358" y="3291299"/>
            <a:ext cx="2587302" cy="178964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66F115E0-3403-FF5A-70F6-61933154B04B}"/>
              </a:ext>
            </a:extLst>
          </p:cNvPr>
          <p:cNvCxnSpPr>
            <a:stCxn id="60" idx="3"/>
            <a:endCxn id="12" idx="0"/>
          </p:cNvCxnSpPr>
          <p:nvPr/>
        </p:nvCxnSpPr>
        <p:spPr>
          <a:xfrm>
            <a:off x="8363429" y="3291299"/>
            <a:ext cx="2706528" cy="17649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8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F22B-2172-B7FC-60CC-B9C4682B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C746D-78B1-D85A-1FC8-D9D6751E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Storage of Persons-in-Need Profiles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B523A-A876-9AC7-2376-C4A9761A4A7A}"/>
              </a:ext>
            </a:extLst>
          </p:cNvPr>
          <p:cNvSpPr txBox="1"/>
          <p:nvPr/>
        </p:nvSpPr>
        <p:spPr>
          <a:xfrm>
            <a:off x="2161091" y="1382503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Profiles of Persons in Need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9DD74B-7D98-BDB5-BC44-D05028C59692}"/>
              </a:ext>
            </a:extLst>
          </p:cNvPr>
          <p:cNvSpPr txBox="1"/>
          <p:nvPr/>
        </p:nvSpPr>
        <p:spPr>
          <a:xfrm>
            <a:off x="2585632" y="2493023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F9050F-2528-263D-66B8-E56067E040D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849475" y="1905723"/>
            <a:ext cx="424541" cy="58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86DDFC-BF1E-ECAF-5F9E-CA50934FC80D}"/>
              </a:ext>
            </a:extLst>
          </p:cNvPr>
          <p:cNvSpPr txBox="1"/>
          <p:nvPr/>
        </p:nvSpPr>
        <p:spPr>
          <a:xfrm>
            <a:off x="4861336" y="1676152"/>
            <a:ext cx="15873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Call on Agent to recognize a Person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A5EB380-DE11-452C-E2B1-63BA2D65B9F6}"/>
              </a:ext>
            </a:extLst>
          </p:cNvPr>
          <p:cNvSpPr/>
          <p:nvPr/>
        </p:nvSpPr>
        <p:spPr>
          <a:xfrm rot="16200000">
            <a:off x="4306076" y="1247469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35CF10-9567-44B9-48F9-4FA13FC8FA17}"/>
              </a:ext>
            </a:extLst>
          </p:cNvPr>
          <p:cNvSpPr txBox="1"/>
          <p:nvPr/>
        </p:nvSpPr>
        <p:spPr>
          <a:xfrm>
            <a:off x="8403539" y="2493022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Embedding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2DE44B-96C4-AE23-36BC-EE1A76131DEA}"/>
              </a:ext>
            </a:extLst>
          </p:cNvPr>
          <p:cNvSpPr txBox="1"/>
          <p:nvPr/>
        </p:nvSpPr>
        <p:spPr>
          <a:xfrm>
            <a:off x="8980716" y="5136800"/>
            <a:ext cx="690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5CE5794-B0C1-1024-B5A3-CB9BB5A70DA0}"/>
              </a:ext>
            </a:extLst>
          </p:cNvPr>
          <p:cNvSpPr/>
          <p:nvPr/>
        </p:nvSpPr>
        <p:spPr>
          <a:xfrm rot="5400000" flipH="1">
            <a:off x="5932318" y="-32156"/>
            <a:ext cx="1078479" cy="501831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C34E07-C883-9C37-4E94-9E5CAF9B488A}"/>
              </a:ext>
            </a:extLst>
          </p:cNvPr>
          <p:cNvCxnSpPr>
            <a:cxnSpLocks/>
          </p:cNvCxnSpPr>
          <p:nvPr/>
        </p:nvCxnSpPr>
        <p:spPr>
          <a:xfrm>
            <a:off x="7663543" y="4756108"/>
            <a:ext cx="1208313" cy="4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D60CCA34-5FD3-8601-16D2-7EBE1B432F1E}"/>
              </a:ext>
            </a:extLst>
          </p:cNvPr>
          <p:cNvSpPr/>
          <p:nvPr/>
        </p:nvSpPr>
        <p:spPr>
          <a:xfrm rot="5400000" flipV="1">
            <a:off x="2711061" y="1937249"/>
            <a:ext cx="3189391" cy="2100030"/>
          </a:xfrm>
          <a:prstGeom prst="arc">
            <a:avLst>
              <a:gd name="adj1" fmla="val 16200000"/>
              <a:gd name="adj2" fmla="val 2144240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9DF635-3276-D0A4-BDFD-08B6E0350F70}"/>
              </a:ext>
            </a:extLst>
          </p:cNvPr>
          <p:cNvSpPr txBox="1"/>
          <p:nvPr/>
        </p:nvSpPr>
        <p:spPr>
          <a:xfrm>
            <a:off x="9671410" y="4336549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DAB61B-4039-7486-3ACE-9E13E424E04F}"/>
              </a:ext>
            </a:extLst>
          </p:cNvPr>
          <p:cNvCxnSpPr>
            <a:cxnSpLocks/>
          </p:cNvCxnSpPr>
          <p:nvPr/>
        </p:nvCxnSpPr>
        <p:spPr>
          <a:xfrm flipH="1" flipV="1">
            <a:off x="7848243" y="4157191"/>
            <a:ext cx="1731186" cy="300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2FE5E8E3-012B-39A0-C080-03F4D0149664}"/>
              </a:ext>
            </a:extLst>
          </p:cNvPr>
          <p:cNvSpPr/>
          <p:nvPr/>
        </p:nvSpPr>
        <p:spPr>
          <a:xfrm rot="5400000" flipV="1">
            <a:off x="6994128" y="2062898"/>
            <a:ext cx="2111725" cy="1861457"/>
          </a:xfrm>
          <a:prstGeom prst="arc">
            <a:avLst>
              <a:gd name="adj1" fmla="val 20867650"/>
              <a:gd name="adj2" fmla="val 536069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6ACB0-5947-E6FA-6CA8-12A0847A420B}"/>
              </a:ext>
            </a:extLst>
          </p:cNvPr>
          <p:cNvSpPr txBox="1"/>
          <p:nvPr/>
        </p:nvSpPr>
        <p:spPr>
          <a:xfrm>
            <a:off x="4653255" y="2622527"/>
            <a:ext cx="12072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Unsuccessful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7B5DF-00BC-5A56-EBF8-587F67F9A231}"/>
              </a:ext>
            </a:extLst>
          </p:cNvPr>
          <p:cNvSpPr txBox="1"/>
          <p:nvPr/>
        </p:nvSpPr>
        <p:spPr>
          <a:xfrm>
            <a:off x="6615107" y="1577387"/>
            <a:ext cx="22567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Temporary free-form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EEE24-D729-DE48-D61D-073D2FFE26CC}"/>
              </a:ext>
            </a:extLst>
          </p:cNvPr>
          <p:cNvSpPr txBox="1"/>
          <p:nvPr/>
        </p:nvSpPr>
        <p:spPr>
          <a:xfrm>
            <a:off x="6593335" y="4414265"/>
            <a:ext cx="12570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IPFS Agent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EDE03F0-5EBE-CAB4-6EEF-A4D52F7F48FA}"/>
              </a:ext>
            </a:extLst>
          </p:cNvPr>
          <p:cNvSpPr/>
          <p:nvPr/>
        </p:nvSpPr>
        <p:spPr>
          <a:xfrm rot="5400000" flipV="1">
            <a:off x="3513342" y="685388"/>
            <a:ext cx="1108672" cy="2964086"/>
          </a:xfrm>
          <a:prstGeom prst="arc">
            <a:avLst>
              <a:gd name="adj1" fmla="val 20867650"/>
              <a:gd name="adj2" fmla="val 5292779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69B30-61F8-76C6-4A28-25E0CEC9A24C}"/>
              </a:ext>
            </a:extLst>
          </p:cNvPr>
          <p:cNvSpPr txBox="1"/>
          <p:nvPr/>
        </p:nvSpPr>
        <p:spPr>
          <a:xfrm>
            <a:off x="6426884" y="3860893"/>
            <a:ext cx="14234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Vector DB Agent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C6C4386-28CC-F69C-E8B4-739AE192E35F}"/>
              </a:ext>
            </a:extLst>
          </p:cNvPr>
          <p:cNvSpPr/>
          <p:nvPr/>
        </p:nvSpPr>
        <p:spPr>
          <a:xfrm rot="5400000" flipV="1">
            <a:off x="6304930" y="1692684"/>
            <a:ext cx="3189392" cy="2569033"/>
          </a:xfrm>
          <a:prstGeom prst="arc">
            <a:avLst>
              <a:gd name="adj1" fmla="val 21451411"/>
              <a:gd name="adj2" fmla="val 536069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893F3-BAFA-A988-B742-2BCD9D8C60CB}"/>
              </a:ext>
            </a:extLst>
          </p:cNvPr>
          <p:cNvSpPr txBox="1"/>
          <p:nvPr/>
        </p:nvSpPr>
        <p:spPr>
          <a:xfrm>
            <a:off x="4256314" y="4414265"/>
            <a:ext cx="149377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Blockchain Agent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15248-86D3-C6C7-4545-8DFED38237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5750093" y="4568154"/>
            <a:ext cx="84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06E0A8-5354-5E41-8CCC-6C35AA14B253}"/>
              </a:ext>
            </a:extLst>
          </p:cNvPr>
          <p:cNvSpPr txBox="1"/>
          <p:nvPr/>
        </p:nvSpPr>
        <p:spPr>
          <a:xfrm>
            <a:off x="5924413" y="4568153"/>
            <a:ext cx="690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CID</a:t>
            </a:r>
          </a:p>
        </p:txBody>
      </p:sp>
    </p:spTree>
    <p:extLst>
      <p:ext uri="{BB962C8B-B14F-4D97-AF65-F5344CB8AC3E}">
        <p14:creationId xmlns:p14="http://schemas.microsoft.com/office/powerpoint/2010/main" val="29782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20055</TotalTime>
  <Words>89</Words>
  <Application>Microsoft Macintosh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1_Simple Light</vt:lpstr>
      <vt:lpstr>Simple Light</vt:lpstr>
      <vt:lpstr>Global Mutual-Help Community, Augmented</vt:lpstr>
      <vt:lpstr>Storage of Persons-in-Need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35</cp:revision>
  <dcterms:created xsi:type="dcterms:W3CDTF">2021-01-27T11:46:01Z</dcterms:created>
  <dcterms:modified xsi:type="dcterms:W3CDTF">2025-02-19T10:45:30Z</dcterms:modified>
</cp:coreProperties>
</file>