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7" r:id="rId5"/>
    <p:sldId id="271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6356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4828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06/02/2021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E059FB4-EBCC-4944-BA05-47140241A75C}"/>
              </a:ext>
            </a:extLst>
          </p:cNvPr>
          <p:cNvSpPr txBox="1"/>
          <p:nvPr/>
        </p:nvSpPr>
        <p:spPr>
          <a:xfrm>
            <a:off x="8750575" y="469164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4331DF-3F9B-D446-A6A6-3BF5462BEBCC}"/>
              </a:ext>
            </a:extLst>
          </p:cNvPr>
          <p:cNvSpPr txBox="1"/>
          <p:nvPr/>
        </p:nvSpPr>
        <p:spPr>
          <a:xfrm>
            <a:off x="8750575" y="51488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00E252-63CC-DC4C-83DB-8B8F5FFE8D53}"/>
              </a:ext>
            </a:extLst>
          </p:cNvPr>
          <p:cNvSpPr txBox="1"/>
          <p:nvPr/>
        </p:nvSpPr>
        <p:spPr>
          <a:xfrm>
            <a:off x="8750575" y="559515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591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83656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767943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Deploying on testnet instead of ganache-truffle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519388"/>
            <a:ext cx="3694509" cy="184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…  /&gt;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652243" y="1451282"/>
            <a:ext cx="2656116" cy="10452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097072" y="240113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275320" y="1308107"/>
            <a:ext cx="2518851" cy="853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=…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StoreDisguise</a:t>
            </a:r>
            <a:r>
              <a:rPr lang="en-US" sz="1200" dirty="0"/>
              <a:t>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5275320" y="2767831"/>
            <a:ext cx="2055444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6696255" y="34167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5400000">
            <a:off x="5066335" y="2194338"/>
            <a:ext cx="1250022" cy="832052"/>
          </a:xfrm>
          <a:prstGeom prst="bentConnector4">
            <a:avLst>
              <a:gd name="adj1" fmla="val 31299"/>
              <a:gd name="adj2" fmla="val 1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5829786" y="17945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21611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323698" y="-42625"/>
            <a:ext cx="1350948" cy="5949339"/>
          </a:xfrm>
          <a:prstGeom prst="bentConnector4">
            <a:avLst>
              <a:gd name="adj1" fmla="val -16921"/>
              <a:gd name="adj2" fmla="val 106404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2D0A16-45A8-D04E-9A8D-7945BB4CD969}"/>
              </a:ext>
            </a:extLst>
          </p:cNvPr>
          <p:cNvSpPr txBox="1"/>
          <p:nvPr/>
        </p:nvSpPr>
        <p:spPr>
          <a:xfrm>
            <a:off x="7913914" y="2730270"/>
            <a:ext cx="39180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getWeb3 generates a </a:t>
            </a:r>
            <a:r>
              <a:rPr lang="en-US" sz="1100" dirty="0" err="1"/>
              <a:t>HDWalletProvider</a:t>
            </a:r>
            <a:r>
              <a:rPr lang="en-US" sz="1100" dirty="0"/>
              <a:t> with the 12 words of Metamask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assign web3 to this </a:t>
            </a:r>
            <a:r>
              <a:rPr lang="en-US" sz="1100" dirty="0" err="1"/>
              <a:t>HDWalletProvider</a:t>
            </a:r>
            <a:r>
              <a:rPr lang="en-US" sz="1100" dirty="0"/>
              <a:t> of a testnet and return web3</a:t>
            </a:r>
            <a:endParaRPr lang="en-LU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FB94D-6A49-A143-A8D3-A9A49F79F78A}"/>
              </a:ext>
            </a:extLst>
          </p:cNvPr>
          <p:cNvSpPr txBox="1"/>
          <p:nvPr/>
        </p:nvSpPr>
        <p:spPr>
          <a:xfrm>
            <a:off x="5308359" y="135588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46A4A6-1BAE-F841-B035-85F4B5791F64}"/>
              </a:ext>
            </a:extLst>
          </p:cNvPr>
          <p:cNvSpPr txBox="1"/>
          <p:nvPr/>
        </p:nvSpPr>
        <p:spPr>
          <a:xfrm>
            <a:off x="7913914" y="3499711"/>
            <a:ext cx="391803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uses one of our Metamask accounts connected to this testnet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sends a Pepito creation transaction from this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calls back </a:t>
            </a:r>
            <a:r>
              <a:rPr lang="en-US" sz="1100" dirty="0" err="1"/>
              <a:t>connectdB</a:t>
            </a:r>
            <a:r>
              <a:rPr lang="en-US" sz="1100" dirty="0"/>
              <a:t>()</a:t>
            </a:r>
            <a:endParaRPr lang="en-LU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B83A1-80C0-764A-B63B-A8499C9A3BD1}"/>
              </a:ext>
            </a:extLst>
          </p:cNvPr>
          <p:cNvSpPr txBox="1"/>
          <p:nvPr/>
        </p:nvSpPr>
        <p:spPr>
          <a:xfrm>
            <a:off x="5275319" y="4554809"/>
            <a:ext cx="2518851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Pepito to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</a:t>
            </a:r>
            <a:r>
              <a:rPr lang="en-US" sz="1200" dirty="0" err="1"/>
              <a:t>PepitoDisguise</a:t>
            </a:r>
            <a:r>
              <a:rPr lang="en-US" sz="1200" dirty="0"/>
              <a:t> to record on-chain its disguise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E2AB8-7304-3449-9076-8CFCA3933B44}"/>
              </a:ext>
            </a:extLst>
          </p:cNvPr>
          <p:cNvSpPr txBox="1"/>
          <p:nvPr/>
        </p:nvSpPr>
        <p:spPr>
          <a:xfrm>
            <a:off x="6696255" y="52036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019B9-3DD2-A543-9666-83DCEC57B6F9}"/>
              </a:ext>
            </a:extLst>
          </p:cNvPr>
          <p:cNvSpPr txBox="1"/>
          <p:nvPr/>
        </p:nvSpPr>
        <p:spPr>
          <a:xfrm>
            <a:off x="5590300" y="19469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D648D5F-1873-E746-BF3B-586C9630B167}"/>
              </a:ext>
            </a:extLst>
          </p:cNvPr>
          <p:cNvCxnSpPr>
            <a:cxnSpLocks/>
            <a:stCxn id="47" idx="1"/>
            <a:endCxn id="40" idx="1"/>
          </p:cNvCxnSpPr>
          <p:nvPr/>
        </p:nvCxnSpPr>
        <p:spPr>
          <a:xfrm rot="10800000" flipV="1">
            <a:off x="5275320" y="2042353"/>
            <a:ext cx="314981" cy="2980000"/>
          </a:xfrm>
          <a:prstGeom prst="bentConnector3">
            <a:avLst>
              <a:gd name="adj1" fmla="val 25206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EA8457-5D16-534F-B342-38F9A262A2E8}"/>
              </a:ext>
            </a:extLst>
          </p:cNvPr>
          <p:cNvSpPr txBox="1"/>
          <p:nvPr/>
        </p:nvSpPr>
        <p:spPr>
          <a:xfrm>
            <a:off x="7913913" y="4729296"/>
            <a:ext cx="3918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createPepitoDisguise</a:t>
            </a:r>
            <a:r>
              <a:rPr lang="en-US" sz="1100" dirty="0"/>
              <a:t> and </a:t>
            </a:r>
            <a:r>
              <a:rPr lang="en-US" sz="1100" dirty="0" err="1"/>
              <a:t>storeDisguise</a:t>
            </a:r>
            <a:r>
              <a:rPr lang="en-US" sz="1100" dirty="0"/>
              <a:t> are 2 transactions sent to the testnet referred to by web3</a:t>
            </a:r>
            <a:endParaRPr lang="en-LU" sz="1100" dirty="0"/>
          </a:p>
        </p:txBody>
      </p:sp>
    </p:spTree>
    <p:extLst>
      <p:ext uri="{BB962C8B-B14F-4D97-AF65-F5344CB8AC3E}">
        <p14:creationId xmlns:p14="http://schemas.microsoft.com/office/powerpoint/2010/main" val="309959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Same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1029530"/>
            <a:ext cx="2265241" cy="36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1029531"/>
            <a:ext cx="2439412" cy="4125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r>
              <a:rPr lang="en-US" sz="1200" dirty="0"/>
              <a:t> – display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 –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3630170" y="4724252"/>
            <a:ext cx="392447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pay transactions</a:t>
            </a:r>
          </a:p>
          <a:p>
            <a:r>
              <a:rPr lang="en-US" sz="1100" dirty="0" err="1"/>
              <a:t>pepitoAddress</a:t>
            </a:r>
            <a:r>
              <a:rPr lang="en-US" sz="1100" dirty="0"/>
              <a:t> is only the disguise Factory, sent to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261601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1240970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11455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r>
              <a:rPr lang="en-US" sz="1200" dirty="0"/>
              <a:t>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endParaRPr lang="en-US" sz="1200"/>
          </a:p>
          <a:p>
            <a:r>
              <a:rPr lang="en-US" sz="1200"/>
              <a:t>(*) </a:t>
            </a:r>
            <a:r>
              <a:rPr lang="en-US" sz="1200" dirty="0"/>
              <a:t>updated </a:t>
            </a:r>
            <a:r>
              <a:rPr lang="en-US" sz="1200"/>
              <a:t>when retrieved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Test in JavaScript and in Solidity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1579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address public owner;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2667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2476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2277678" y="44276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DD846-1BEC-C84C-BF1C-1227A7C0F683}"/>
              </a:ext>
            </a:extLst>
          </p:cNvPr>
          <p:cNvSpPr txBox="1"/>
          <p:nvPr/>
        </p:nvSpPr>
        <p:spPr>
          <a:xfrm>
            <a:off x="620485" y="1240778"/>
            <a:ext cx="3309257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PepitoTest.js</a:t>
            </a:r>
            <a:endParaRPr lang="en-US" sz="1600" dirty="0"/>
          </a:p>
          <a:p>
            <a:r>
              <a:rPr lang="en-US" sz="1200" dirty="0" err="1"/>
              <a:t>pepitoInstance</a:t>
            </a:r>
            <a:r>
              <a:rPr lang="en-US" sz="1200" dirty="0"/>
              <a:t> = await </a:t>
            </a:r>
            <a:r>
              <a:rPr lang="en-US" sz="1200" dirty="0" err="1"/>
              <a:t>Pepito.deployed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await </a:t>
            </a:r>
            <a:r>
              <a:rPr lang="en-US" sz="1200" dirty="0" err="1"/>
              <a:t>pepitoInstance.owner</a:t>
            </a:r>
            <a:r>
              <a:rPr lang="en-US" sz="1200" dirty="0"/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B5194-1E1B-CB4D-AAC8-93DA568050B4}"/>
              </a:ext>
            </a:extLst>
          </p:cNvPr>
          <p:cNvSpPr txBox="1"/>
          <p:nvPr/>
        </p:nvSpPr>
        <p:spPr>
          <a:xfrm>
            <a:off x="3309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E58C0-460F-8C41-B4DD-2FD33CE67A94}"/>
              </a:ext>
            </a:extLst>
          </p:cNvPr>
          <p:cNvSpPr txBox="1"/>
          <p:nvPr/>
        </p:nvSpPr>
        <p:spPr>
          <a:xfrm>
            <a:off x="5008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uint</a:t>
            </a:r>
            <a:r>
              <a:rPr lang="en-US" sz="1200" dirty="0"/>
              <a:t> public </a:t>
            </a:r>
            <a:r>
              <a:rPr lang="en-US" sz="1200" dirty="0" err="1"/>
              <a:t>tokenBalance</a:t>
            </a:r>
            <a:r>
              <a:rPr lang="en-US" sz="1200" dirty="0"/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7B54F-F9AD-F049-AEF8-EC2A64E26DEE}"/>
              </a:ext>
            </a:extLst>
          </p:cNvPr>
          <p:cNvSpPr txBox="1"/>
          <p:nvPr/>
        </p:nvSpPr>
        <p:spPr>
          <a:xfrm>
            <a:off x="6096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F3DB3BA-A47D-1D45-BBDC-F0D3A3E41F1A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rot="5400000">
            <a:off x="5905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851F09-D6EF-C541-AAC9-ECE8CEFDDFEE}"/>
              </a:ext>
            </a:extLst>
          </p:cNvPr>
          <p:cNvSpPr txBox="1"/>
          <p:nvPr/>
        </p:nvSpPr>
        <p:spPr>
          <a:xfrm>
            <a:off x="4049484" y="1240778"/>
            <a:ext cx="3962401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PepitoDisguiseTest.js</a:t>
            </a:r>
            <a:endParaRPr lang="en-US" sz="1600" dirty="0"/>
          </a:p>
          <a:p>
            <a:r>
              <a:rPr lang="en-US" sz="1200" dirty="0" err="1"/>
              <a:t>disguiseInstance</a:t>
            </a:r>
            <a:r>
              <a:rPr lang="en-US" sz="1200" dirty="0"/>
              <a:t> = await </a:t>
            </a:r>
            <a:r>
              <a:rPr lang="en-US" sz="1200" dirty="0" err="1"/>
              <a:t>PepitoDisguise.deployed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tokenBalance1 = await </a:t>
            </a:r>
            <a:r>
              <a:rPr lang="en-US" sz="1200" dirty="0" err="1"/>
              <a:t>disguiseInstance.tokenBalance</a:t>
            </a:r>
            <a:r>
              <a:rPr lang="en-US" sz="1200" dirty="0"/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C567CF-AA03-FD4E-B38E-F17FD1620E3B}"/>
              </a:ext>
            </a:extLst>
          </p:cNvPr>
          <p:cNvSpPr txBox="1"/>
          <p:nvPr/>
        </p:nvSpPr>
        <p:spPr>
          <a:xfrm>
            <a:off x="6738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77E44-3A40-4647-9509-101AD8B0F66C}"/>
              </a:ext>
            </a:extLst>
          </p:cNvPr>
          <p:cNvSpPr txBox="1"/>
          <p:nvPr/>
        </p:nvSpPr>
        <p:spPr>
          <a:xfrm>
            <a:off x="2527352" y="5611713"/>
            <a:ext cx="3144105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storeDisguise</a:t>
            </a:r>
            <a:r>
              <a:rPr lang="en-US" sz="1200" dirty="0"/>
              <a:t>(</a:t>
            </a:r>
            <a:r>
              <a:rPr lang="en-US" sz="1200" dirty="0" err="1"/>
              <a:t>uint</a:t>
            </a:r>
            <a:r>
              <a:rPr lang="en-US" sz="1200" dirty="0"/>
              <a:t>[12]memory _disguise) {};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EA60F-05E7-2644-8BF4-598F3DB06BDB}"/>
              </a:ext>
            </a:extLst>
          </p:cNvPr>
          <p:cNvSpPr txBox="1"/>
          <p:nvPr/>
        </p:nvSpPr>
        <p:spPr>
          <a:xfrm>
            <a:off x="3615301" y="591755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D21DBAD-EA46-DA41-943D-9DAB7E26AF1C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16200000" flipH="1">
            <a:off x="3208848" y="5233520"/>
            <a:ext cx="1062656" cy="3054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1D3A3F-98BD-E943-9D0D-B6A09D391DCC}"/>
              </a:ext>
            </a:extLst>
          </p:cNvPr>
          <p:cNvSpPr txBox="1"/>
          <p:nvPr/>
        </p:nvSpPr>
        <p:spPr>
          <a:xfrm>
            <a:off x="620485" y="4205557"/>
            <a:ext cx="3962401" cy="94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TestMakeDisguise.sol</a:t>
            </a:r>
            <a:endParaRPr lang="en-US" sz="1600" dirty="0"/>
          </a:p>
          <a:p>
            <a:r>
              <a:rPr lang="en-US" sz="1200" dirty="0"/>
              <a:t>disguise = [1, 2, 3, 4, 5, 6, 7, 8, 9, 10, 11]</a:t>
            </a:r>
          </a:p>
          <a:p>
            <a:r>
              <a:rPr lang="en-US" sz="1200" dirty="0" err="1"/>
              <a:t>PepitoDisguise</a:t>
            </a:r>
            <a:r>
              <a:rPr lang="en-US" sz="1200" dirty="0"/>
              <a:t> </a:t>
            </a:r>
            <a:r>
              <a:rPr lang="en-US" sz="1200" dirty="0" err="1"/>
              <a:t>pepitoDisguise</a:t>
            </a:r>
            <a:r>
              <a:rPr lang="en-US" sz="1200" dirty="0"/>
              <a:t> = new </a:t>
            </a:r>
            <a:r>
              <a:rPr lang="en-US" sz="1200" dirty="0" err="1"/>
              <a:t>PepitoDisguise</a:t>
            </a:r>
            <a:r>
              <a:rPr lang="en-US" sz="1200" dirty="0"/>
              <a:t>(owner);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</a:t>
            </a:r>
            <a:r>
              <a:rPr lang="en-US" sz="1200" dirty="0" err="1"/>
              <a:t>pepitoDisguise.storeDisguise</a:t>
            </a:r>
            <a:r>
              <a:rPr lang="en-US" sz="1200" dirty="0"/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CF477C-5CF8-824E-8B1B-66ACD1E4714A}"/>
              </a:ext>
            </a:extLst>
          </p:cNvPr>
          <p:cNvSpPr txBox="1"/>
          <p:nvPr/>
        </p:nvSpPr>
        <p:spPr>
          <a:xfrm>
            <a:off x="3309880" y="466410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25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937</Words>
  <Application>Microsoft Macintosh PowerPoint</Application>
  <PresentationFormat>Widescreen</PresentationFormat>
  <Paragraphs>303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186</cp:revision>
  <dcterms:created xsi:type="dcterms:W3CDTF">2020-12-02T16:32:56Z</dcterms:created>
  <dcterms:modified xsi:type="dcterms:W3CDTF">2021-02-06T14:22:06Z</dcterms:modified>
</cp:coreProperties>
</file>