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Montserrat" pitchFamily="2" charset="77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4F1"/>
    <a:srgbClr val="980000"/>
    <a:srgbClr val="70ADAB"/>
    <a:srgbClr val="0B5394"/>
    <a:srgbClr val="118AF3"/>
    <a:srgbClr val="107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7755"/>
  </p:normalViewPr>
  <p:slideViewPr>
    <p:cSldViewPr snapToGrid="0">
      <p:cViewPr varScale="1">
        <p:scale>
          <a:sx n="143" d="100"/>
          <a:sy n="143" d="100"/>
        </p:scale>
        <p:origin x="9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noProof="0" dirty="0"/>
          </a:p>
        </p:txBody>
      </p:sp>
      <p:sp>
        <p:nvSpPr>
          <p:cNvPr id="69" name="Google Shape;6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43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3325" y="0"/>
            <a:ext cx="80619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3126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marL="914400" lvl="1" indent="-29845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100">
                <a:solidFill>
                  <a:srgbClr val="595959"/>
                </a:solidFill>
              </a:defRPr>
            </a:lvl2pPr>
            <a:lvl3pPr marL="1371600" lvl="2" indent="-28575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900">
                <a:solidFill>
                  <a:srgbClr val="595959"/>
                </a:solidFill>
              </a:defRPr>
            </a:lvl3pPr>
            <a:lvl4pPr marL="1828800" lvl="3" indent="-2794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800">
                <a:solidFill>
                  <a:srgbClr val="595959"/>
                </a:solidFill>
              </a:defRPr>
            </a:lvl4pPr>
            <a:lvl5pPr marL="2286000" lvl="4" indent="-2794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800">
                <a:solidFill>
                  <a:srgbClr val="595959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7711126" y="4767264"/>
            <a:ext cx="80437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bg>
      <p:bgPr>
        <a:solidFill>
          <a:srgbClr val="E1EFD8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91213" y="197088"/>
            <a:ext cx="8762100" cy="474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91213" y="197088"/>
            <a:ext cx="8761500" cy="15546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87533" y="6575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06208" y="1920479"/>
            <a:ext cx="70818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Char char="○"/>
              <a:defRPr sz="900">
                <a:solidFill>
                  <a:srgbClr val="3F3F3F"/>
                </a:solidFill>
              </a:defRPr>
            </a:lvl2pPr>
            <a:lvl3pPr marL="1371600" lvl="2" indent="-28575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Char char="■"/>
              <a:defRPr sz="900">
                <a:solidFill>
                  <a:srgbClr val="3F3F3F"/>
                </a:solidFill>
              </a:defRPr>
            </a:lvl3pPr>
            <a:lvl4pPr marL="1828800" lvl="3" indent="-28575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Char char="●"/>
              <a:defRPr sz="900">
                <a:solidFill>
                  <a:srgbClr val="3F3F3F"/>
                </a:solidFill>
              </a:defRPr>
            </a:lvl4pPr>
            <a:lvl5pPr marL="2286000" lvl="4" indent="-28575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Char char="○"/>
              <a:defRPr sz="900">
                <a:solidFill>
                  <a:srgbClr val="3F3F3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84;p16">
            <a:extLst>
              <a:ext uri="{FF2B5EF4-FFF2-40B4-BE49-F238E27FC236}">
                <a16:creationId xmlns:a16="http://schemas.microsoft.com/office/drawing/2014/main" id="{04C31E59-2379-234C-B9BC-E3E3366E1AEB}"/>
              </a:ext>
            </a:extLst>
          </p:cNvPr>
          <p:cNvSpPr txBox="1"/>
          <p:nvPr/>
        </p:nvSpPr>
        <p:spPr>
          <a:xfrm>
            <a:off x="5960396" y="1233025"/>
            <a:ext cx="2698708" cy="1960623"/>
          </a:xfrm>
          <a:prstGeom prst="cloud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spcFirstLastPara="1" wrap="square" lIns="3600" tIns="3600" rIns="3600" bIns="3600" anchor="t" anchorCtr="0">
            <a:noAutofit/>
          </a:bodyPr>
          <a:lstStyle/>
          <a:p>
            <a:pPr lvl="0" algn="ctr">
              <a:lnSpc>
                <a:spcPct val="115000"/>
              </a:lnSpc>
              <a:buSzPts val="1400"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Blockchain</a:t>
            </a:r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3325" y="0"/>
            <a:ext cx="80619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None/>
            </a:pPr>
            <a:r>
              <a:rPr lang="en" sz="26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Session 1 – Decentralized Monopoly</a:t>
            </a:r>
            <a:endParaRPr b="1" dirty="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919" y="70331"/>
            <a:ext cx="906656" cy="90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100000" y="4766400"/>
            <a:ext cx="43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Espace réservé du contenu 3">
            <a:extLst>
              <a:ext uri="{FF2B5EF4-FFF2-40B4-BE49-F238E27FC236}">
                <a16:creationId xmlns:a16="http://schemas.microsoft.com/office/drawing/2014/main" id="{381FF0B4-FFBA-9343-BBAE-044CEC63EA48}"/>
              </a:ext>
            </a:extLst>
          </p:cNvPr>
          <p:cNvSpPr txBox="1">
            <a:spLocks/>
          </p:cNvSpPr>
          <p:nvPr/>
        </p:nvSpPr>
        <p:spPr>
          <a:xfrm>
            <a:off x="231060" y="2761337"/>
            <a:ext cx="1654326" cy="307777"/>
          </a:xfrm>
          <a:prstGeom prst="rect">
            <a:avLst/>
          </a:prstGeom>
          <a:ln>
            <a:solidFill>
              <a:srgbClr val="70ADAB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1400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Contract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39A10FD4-142A-E746-A031-413578D7D5A2}"/>
              </a:ext>
            </a:extLst>
          </p:cNvPr>
          <p:cNvSpPr txBox="1">
            <a:spLocks/>
          </p:cNvSpPr>
          <p:nvPr/>
        </p:nvSpPr>
        <p:spPr>
          <a:xfrm>
            <a:off x="215153" y="1208391"/>
            <a:ext cx="1586891" cy="523220"/>
          </a:xfrm>
          <a:prstGeom prst="rect">
            <a:avLst/>
          </a:prstGeom>
          <a:ln>
            <a:solidFill>
              <a:srgbClr val="70ADAB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1400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 Executive Contract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53ED5D0-A5E2-5848-8179-DC187EFE6E73}"/>
              </a:ext>
            </a:extLst>
          </p:cNvPr>
          <p:cNvSpPr/>
          <p:nvPr/>
        </p:nvSpPr>
        <p:spPr>
          <a:xfrm rot="10800000">
            <a:off x="5722402" y="1296201"/>
            <a:ext cx="237994" cy="2199296"/>
          </a:xfrm>
          <a:prstGeom prst="rightBrace">
            <a:avLst>
              <a:gd name="adj1" fmla="val 74740"/>
              <a:gd name="adj2" fmla="val 50000"/>
            </a:avLst>
          </a:prstGeom>
          <a:ln>
            <a:solidFill>
              <a:srgbClr val="70A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22A82-1E62-524D-A68A-E1483C74C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03" y="2244999"/>
            <a:ext cx="888594" cy="909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136382-C85E-CF4E-8B4F-C03260A15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970" y="1742706"/>
            <a:ext cx="1011518" cy="1079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86AD8-1C89-224E-B2CB-031BADF0A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650" y="1706496"/>
            <a:ext cx="1011518" cy="1035318"/>
          </a:xfrm>
          <a:prstGeom prst="rect">
            <a:avLst/>
          </a:prstGeom>
        </p:spPr>
      </p:pic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D64A219E-7CBF-654F-AC96-BC291DD6899F}"/>
              </a:ext>
            </a:extLst>
          </p:cNvPr>
          <p:cNvSpPr txBox="1">
            <a:spLocks/>
          </p:cNvSpPr>
          <p:nvPr/>
        </p:nvSpPr>
        <p:spPr>
          <a:xfrm>
            <a:off x="1997426" y="1222535"/>
            <a:ext cx="3363468" cy="109260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Constructor: instantiate players,, initiate real-estate assets, 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among players, give random chance cards, pay $200 when player is on “GO”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6386210-595C-B143-B224-97FF966BA3B5}"/>
              </a:ext>
            </a:extLst>
          </p:cNvPr>
          <p:cNvSpPr/>
          <p:nvPr/>
        </p:nvSpPr>
        <p:spPr>
          <a:xfrm>
            <a:off x="5352071" y="1305225"/>
            <a:ext cx="237994" cy="2190272"/>
          </a:xfrm>
          <a:prstGeom prst="rightBrace">
            <a:avLst>
              <a:gd name="adj1" fmla="val 74740"/>
              <a:gd name="adj2" fmla="val 50000"/>
            </a:avLst>
          </a:prstGeom>
          <a:ln>
            <a:solidFill>
              <a:srgbClr val="70A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9AF44600-A6BD-F23C-5885-AB04EAEB1935}"/>
              </a:ext>
            </a:extLst>
          </p:cNvPr>
          <p:cNvSpPr txBox="1">
            <a:spLocks/>
          </p:cNvSpPr>
          <p:nvPr/>
        </p:nvSpPr>
        <p:spPr>
          <a:xfrm>
            <a:off x="2063729" y="2549084"/>
            <a:ext cx="3363468" cy="116955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Constructor: instantiate initial $1500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turn, move random number of cells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on the cell, buy real estate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state variables to queries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986654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72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Montserrat</vt:lpstr>
      <vt:lpstr>Simple Light</vt:lpstr>
      <vt:lpstr>Session 1 – Decentralized Monopoly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Machu Picchu: Technical Stack</dc:title>
  <cp:lastModifiedBy>Khang Vu Tien</cp:lastModifiedBy>
  <cp:revision>134</cp:revision>
  <dcterms:modified xsi:type="dcterms:W3CDTF">2022-10-18T12:57:27Z</dcterms:modified>
</cp:coreProperties>
</file>