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0AA0-FCBE-6225-9FEF-87C94F509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78DD-9611-292A-49EF-937AFB9A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460F-94B3-C887-9C64-D332C74C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8E7C-54BC-CDD2-F75C-412A8D52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44A9-F161-FD4D-607D-D903B37A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66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25F6-3EDC-3793-9077-9DC737E5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5725-0CA3-5D29-9B0C-F895A02A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C2A1-422A-FD56-4171-E72A701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766E-2551-01C5-471F-142CCC40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D92C-D479-6149-BD3E-F96E696F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7428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F5EC4-14FB-AF77-EFB1-D99C78077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CEC58-78FE-4CA1-4EBF-76D75A61C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B46F-C2C3-5EAE-C13A-EE910B24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9D19-73DB-4951-A5AD-5983C16B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2B31-C185-E62A-A78C-9FA37309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41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B762-22AD-6E19-D9D4-2897BFBB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E756-9FE9-FD4C-57F0-1D0EFB99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90D5-105B-059A-C5FE-9A6A36CB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2ED1-829C-7D19-B1D8-73272CD6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B726-7ECB-9D23-F644-9FBC01D8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5462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93AC-0746-8873-D805-C0CD86D0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FE37-3797-6D55-4B50-DEEF0FAB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2DC6-8B44-3C22-8545-B6BB088E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A4E2-FBE6-2057-C317-33D6ADCB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25E0-E9F5-7ABD-53D7-3C19BDD8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6372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441D-33A7-8912-88E5-58C8AF25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0AAC-87DE-019F-C0D7-DB42F146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18E14-4D7B-8302-DAC7-4AACCEBD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F1F6-8447-5948-9627-C6A555D2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B255A-E17E-4291-0589-64080CEA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890D-0EBD-F568-AC85-35C75F26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701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34B1-33E1-B1F4-FD2E-180658B7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D54E-7CBA-C9AC-ABFA-CE97E7D8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5E840-DE98-B3E5-E96B-546B6CE3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51D29-897C-9BB8-866B-3FFEF589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C881D-C0A4-DE49-1CC3-EFAB762C0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694F9-F5DD-DC25-4D7C-A2BE169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0A9DD-7E1E-3457-B764-FE160CF8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EDC0B-4177-6A7C-CD87-F0B9C6DA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08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D1D8-9246-CC94-646F-14685E7F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60E8-6B0C-6C19-09FA-F8335763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DBA4C-A422-4D0A-1A85-B85810EB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C80C0-8F5C-EB53-1763-70DCE287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748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966D3-BEAA-87E0-AEAA-262F2E39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786E3-1F58-DA9F-CC2F-DC1A209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B72B-0A30-5D7F-7AD5-B4A26CF2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8741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9942-3C55-D8BA-A346-CE14F413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085C-4F49-954A-3105-9C8D28B6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7053-1AA4-D31F-6CAA-A9E0C5E0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FCA92-8EF5-C214-4825-7D2457DD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7757-B1BD-DDE6-15B0-88A04E2C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742B-5AB7-7941-4476-B8EE2F3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5442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318-F3AD-3210-DE18-9F533EDF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7E2CD-7E4C-A202-AF83-DB51FF36A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BCC50-059E-D9E1-AFD7-6BA563E0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DAA37-D736-4564-32DB-66FEFE6E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CA42-E52F-3532-C2EF-59C866D3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7DA2-5348-DC20-7D89-B7FCEF4A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671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EAC2C-61C3-011C-AFB4-B23F3101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7E7-92ED-2D85-4B78-EBE4A7E1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81E-52C1-EF85-2BCC-C9EAE498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75E9-32A0-624C-9D4F-FB91A1ACAFE4}" type="datetimeFigureOut">
              <a:rPr lang="en-LU" smtClean="0"/>
              <a:t>21/10/2022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65AE-D406-3380-2C93-67F7101A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6764-7FB4-6662-AC0D-A3A2ACEB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E087-6786-E34A-8EA7-0D28CBF29FD8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225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7DF110-6ECA-399D-2A10-D3AB55D94189}"/>
              </a:ext>
            </a:extLst>
          </p:cNvPr>
          <p:cNvSpPr txBox="1"/>
          <p:nvPr/>
        </p:nvSpPr>
        <p:spPr>
          <a:xfrm>
            <a:off x="1574521" y="3565134"/>
            <a:ext cx="955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Develop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29A48-C0DB-FE0D-FACF-60CF5A0EFFF8}"/>
              </a:ext>
            </a:extLst>
          </p:cNvPr>
          <p:cNvSpPr txBox="1"/>
          <p:nvPr/>
        </p:nvSpPr>
        <p:spPr>
          <a:xfrm>
            <a:off x="727752" y="4755220"/>
            <a:ext cx="744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6661C-3F9B-9FDF-7B26-B5958CED8E03}"/>
              </a:ext>
            </a:extLst>
          </p:cNvPr>
          <p:cNvSpPr txBox="1"/>
          <p:nvPr/>
        </p:nvSpPr>
        <p:spPr>
          <a:xfrm>
            <a:off x="1574521" y="4755220"/>
            <a:ext cx="10374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B8398-5C49-F251-4A72-486965D6E3A8}"/>
              </a:ext>
            </a:extLst>
          </p:cNvPr>
          <p:cNvSpPr txBox="1"/>
          <p:nvPr/>
        </p:nvSpPr>
        <p:spPr>
          <a:xfrm>
            <a:off x="2713869" y="4755220"/>
            <a:ext cx="10986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Execution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6AF16-115B-C524-A637-A319E48A4D1B}"/>
              </a:ext>
            </a:extLst>
          </p:cNvPr>
          <p:cNvSpPr txBox="1"/>
          <p:nvPr/>
        </p:nvSpPr>
        <p:spPr>
          <a:xfrm>
            <a:off x="5674859" y="3565134"/>
            <a:ext cx="8422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Deploy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96E4-6784-1933-CA78-D0DFAA981C1C}"/>
              </a:ext>
            </a:extLst>
          </p:cNvPr>
          <p:cNvSpPr txBox="1"/>
          <p:nvPr/>
        </p:nvSpPr>
        <p:spPr>
          <a:xfrm>
            <a:off x="5074823" y="5523532"/>
            <a:ext cx="1200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Executable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43F60CC-9AB6-DAD9-C430-90BF0FD6D21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3684566" y="3533239"/>
            <a:ext cx="398980" cy="3581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7862C1-B495-CB2B-D820-6AB6718F487D}"/>
              </a:ext>
            </a:extLst>
          </p:cNvPr>
          <p:cNvSpPr txBox="1"/>
          <p:nvPr/>
        </p:nvSpPr>
        <p:spPr>
          <a:xfrm>
            <a:off x="6517141" y="5523532"/>
            <a:ext cx="9808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99628-CA09-2DC8-56AE-FEDB8C7C77B7}"/>
              </a:ext>
            </a:extLst>
          </p:cNvPr>
          <p:cNvSpPr txBox="1"/>
          <p:nvPr/>
        </p:nvSpPr>
        <p:spPr>
          <a:xfrm>
            <a:off x="5991645" y="4755219"/>
            <a:ext cx="7856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71347-E6B2-6921-FD57-F5240B3D02CC}"/>
              </a:ext>
            </a:extLst>
          </p:cNvPr>
          <p:cNvSpPr/>
          <p:nvPr/>
        </p:nvSpPr>
        <p:spPr>
          <a:xfrm>
            <a:off x="4869039" y="5326608"/>
            <a:ext cx="3030876" cy="94522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D0DBF2-2BE1-78A8-7B9F-FB1836AC9C68}"/>
              </a:ext>
            </a:extLst>
          </p:cNvPr>
          <p:cNvSpPr/>
          <p:nvPr/>
        </p:nvSpPr>
        <p:spPr>
          <a:xfrm>
            <a:off x="534791" y="4578309"/>
            <a:ext cx="3491965" cy="94522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E1787-027E-29AC-B55A-12C663536347}"/>
              </a:ext>
            </a:extLst>
          </p:cNvPr>
          <p:cNvSpPr txBox="1"/>
          <p:nvPr/>
        </p:nvSpPr>
        <p:spPr>
          <a:xfrm>
            <a:off x="364860" y="4162457"/>
            <a:ext cx="289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Integrated Development Environment : IDE 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B4296846-3A71-0C9E-01DA-45F858FCAE84}"/>
              </a:ext>
            </a:extLst>
          </p:cNvPr>
          <p:cNvSpPr/>
          <p:nvPr/>
        </p:nvSpPr>
        <p:spPr>
          <a:xfrm>
            <a:off x="440078" y="5892864"/>
            <a:ext cx="846769" cy="525914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4BDB5C-3E4B-E6DF-420E-C7D772EC994D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5400000">
            <a:off x="597673" y="5390343"/>
            <a:ext cx="768312" cy="236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A061353-706E-EB81-E2B7-B416372A8095}"/>
              </a:ext>
            </a:extLst>
          </p:cNvPr>
          <p:cNvCxnSpPr>
            <a:cxnSpLocks/>
            <a:stCxn id="19" idx="4"/>
            <a:endCxn id="6" idx="0"/>
          </p:cNvCxnSpPr>
          <p:nvPr/>
        </p:nvCxnSpPr>
        <p:spPr>
          <a:xfrm flipV="1">
            <a:off x="1286847" y="4755220"/>
            <a:ext cx="806406" cy="1400601"/>
          </a:xfrm>
          <a:prstGeom prst="bentConnector4">
            <a:avLst>
              <a:gd name="adj1" fmla="val 17837"/>
              <a:gd name="adj2" fmla="val 116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CC5FEB-1237-82AF-811F-490D442403CB}"/>
              </a:ext>
            </a:extLst>
          </p:cNvPr>
          <p:cNvSpPr txBox="1"/>
          <p:nvPr/>
        </p:nvSpPr>
        <p:spPr>
          <a:xfrm>
            <a:off x="2435836" y="360389"/>
            <a:ext cx="10374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Compiler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FBB1F0-CAAC-2579-7F64-4A5A762F011A}"/>
              </a:ext>
            </a:extLst>
          </p:cNvPr>
          <p:cNvSpPr txBox="1"/>
          <p:nvPr/>
        </p:nvSpPr>
        <p:spPr>
          <a:xfrm>
            <a:off x="440078" y="360389"/>
            <a:ext cx="873957" cy="587216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Solidity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C8EE4-3264-EA08-9695-6FD12C621372}"/>
              </a:ext>
            </a:extLst>
          </p:cNvPr>
          <p:cNvSpPr txBox="1"/>
          <p:nvPr/>
        </p:nvSpPr>
        <p:spPr>
          <a:xfrm>
            <a:off x="440077" y="1295214"/>
            <a:ext cx="1110945" cy="587216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JavaScript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9BD79-2804-1090-B28A-117C0D1D47B0}"/>
              </a:ext>
            </a:extLst>
          </p:cNvPr>
          <p:cNvSpPr txBox="1"/>
          <p:nvPr/>
        </p:nvSpPr>
        <p:spPr>
          <a:xfrm>
            <a:off x="444757" y="36534"/>
            <a:ext cx="837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Languages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99F9A-0FE8-1C2D-9DCD-6394DB3E6365}"/>
              </a:ext>
            </a:extLst>
          </p:cNvPr>
          <p:cNvSpPr txBox="1"/>
          <p:nvPr/>
        </p:nvSpPr>
        <p:spPr>
          <a:xfrm>
            <a:off x="451198" y="1849212"/>
            <a:ext cx="852413" cy="587216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Python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8CF1B1-AE24-BCC4-115E-45CAF36445F6}"/>
              </a:ext>
            </a:extLst>
          </p:cNvPr>
          <p:cNvSpPr txBox="1"/>
          <p:nvPr/>
        </p:nvSpPr>
        <p:spPr>
          <a:xfrm>
            <a:off x="440077" y="2403210"/>
            <a:ext cx="566181" cy="583644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PHP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EF6C2B-9F5C-334D-6EBB-983EFFBA17CB}"/>
              </a:ext>
            </a:extLst>
          </p:cNvPr>
          <p:cNvSpPr txBox="1"/>
          <p:nvPr/>
        </p:nvSpPr>
        <p:spPr>
          <a:xfrm>
            <a:off x="3263218" y="32735"/>
            <a:ext cx="1144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Develop &amp; test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69EBA4-2009-8661-D401-9DA63CF8954E}"/>
              </a:ext>
            </a:extLst>
          </p:cNvPr>
          <p:cNvSpPr txBox="1"/>
          <p:nvPr/>
        </p:nvSpPr>
        <p:spPr>
          <a:xfrm>
            <a:off x="4335684" y="345385"/>
            <a:ext cx="9808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Runtime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B45975-81A6-955C-84E3-979CF8D96B56}"/>
              </a:ext>
            </a:extLst>
          </p:cNvPr>
          <p:cNvCxnSpPr>
            <a:cxnSpLocks/>
            <a:stCxn id="30" idx="4"/>
            <a:endCxn id="29" idx="1"/>
          </p:cNvCxnSpPr>
          <p:nvPr/>
        </p:nvCxnSpPr>
        <p:spPr>
          <a:xfrm flipV="1">
            <a:off x="1314035" y="545055"/>
            <a:ext cx="1121801" cy="108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C33B04C-02C3-F29B-E6BB-BD5665411384}"/>
              </a:ext>
            </a:extLst>
          </p:cNvPr>
          <p:cNvSpPr txBox="1"/>
          <p:nvPr/>
        </p:nvSpPr>
        <p:spPr>
          <a:xfrm>
            <a:off x="3263218" y="1814390"/>
            <a:ext cx="12152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Interpreter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A184AA7-E044-F3D7-9E1C-CE269B7D549B}"/>
              </a:ext>
            </a:extLst>
          </p:cNvPr>
          <p:cNvSpPr/>
          <p:nvPr/>
        </p:nvSpPr>
        <p:spPr>
          <a:xfrm>
            <a:off x="1795635" y="1330010"/>
            <a:ext cx="158599" cy="1477328"/>
          </a:xfrm>
          <a:prstGeom prst="rightBrace">
            <a:avLst>
              <a:gd name="adj1" fmla="val 1159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3EAB0FB-48C7-07C1-169A-7B12A88ACF3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935186" y="1999056"/>
            <a:ext cx="1328032" cy="69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776E54-35CD-EB12-3612-413524EBBDCB}"/>
              </a:ext>
            </a:extLst>
          </p:cNvPr>
          <p:cNvSpPr txBox="1"/>
          <p:nvPr/>
        </p:nvSpPr>
        <p:spPr>
          <a:xfrm>
            <a:off x="1551022" y="30792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Compile 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94BF82B-AA85-D46A-61A0-877DF7244C4E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3473299" y="530051"/>
            <a:ext cx="862385" cy="15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0C855F-9328-CD6B-A075-F3F1EC42B822}"/>
              </a:ext>
            </a:extLst>
          </p:cNvPr>
          <p:cNvSpPr txBox="1"/>
          <p:nvPr/>
        </p:nvSpPr>
        <p:spPr>
          <a:xfrm>
            <a:off x="3576132" y="537553"/>
            <a:ext cx="656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Deploy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554919-8ED5-9EF6-D1ED-81388488E447}"/>
              </a:ext>
            </a:extLst>
          </p:cNvPr>
          <p:cNvSpPr txBox="1"/>
          <p:nvPr/>
        </p:nvSpPr>
        <p:spPr>
          <a:xfrm>
            <a:off x="7684019" y="30926"/>
            <a:ext cx="87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Installation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4186DB-1C18-9EC0-493E-0A000E00DDEC}"/>
              </a:ext>
            </a:extLst>
          </p:cNvPr>
          <p:cNvSpPr txBox="1"/>
          <p:nvPr/>
        </p:nvSpPr>
        <p:spPr>
          <a:xfrm>
            <a:off x="7684019" y="345385"/>
            <a:ext cx="9808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Runtime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F1D826-0615-070C-DE04-98E468AE067E}"/>
              </a:ext>
            </a:extLst>
          </p:cNvPr>
          <p:cNvSpPr txBox="1"/>
          <p:nvPr/>
        </p:nvSpPr>
        <p:spPr>
          <a:xfrm>
            <a:off x="6213839" y="532434"/>
            <a:ext cx="656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Deploy 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261FCBD-EFFB-79D9-62B2-1D78C7888624}"/>
              </a:ext>
            </a:extLst>
          </p:cNvPr>
          <p:cNvCxnSpPr>
            <a:cxnSpLocks/>
            <a:stCxn id="29" idx="2"/>
            <a:endCxn id="52" idx="1"/>
          </p:cNvCxnSpPr>
          <p:nvPr/>
        </p:nvCxnSpPr>
        <p:spPr>
          <a:xfrm rot="5400000" flipH="1" flipV="1">
            <a:off x="5219458" y="-1734840"/>
            <a:ext cx="199670" cy="4729451"/>
          </a:xfrm>
          <a:prstGeom prst="bentConnector4">
            <a:avLst>
              <a:gd name="adj1" fmla="val -114489"/>
              <a:gd name="adj2" fmla="val 55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90CF26A-9C05-7917-E199-011D5CF608CE}"/>
              </a:ext>
            </a:extLst>
          </p:cNvPr>
          <p:cNvSpPr txBox="1"/>
          <p:nvPr/>
        </p:nvSpPr>
        <p:spPr>
          <a:xfrm>
            <a:off x="7673734" y="1814390"/>
            <a:ext cx="12152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dirty="0"/>
              <a:t>Interpreter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D2CF24B-5C2B-62EB-052F-C1F4EAFAAFC0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003257" y="1999056"/>
            <a:ext cx="5670477" cy="386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632D8E-C998-6B81-D01D-5ED134D6FB45}"/>
              </a:ext>
            </a:extLst>
          </p:cNvPr>
          <p:cNvSpPr txBox="1"/>
          <p:nvPr/>
        </p:nvSpPr>
        <p:spPr>
          <a:xfrm>
            <a:off x="10068006" y="2405593"/>
            <a:ext cx="168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1200" dirty="0"/>
              <a:t>Testnet: Görli, or Goerli </a:t>
            </a:r>
          </a:p>
        </p:txBody>
      </p:sp>
    </p:spTree>
    <p:extLst>
      <p:ext uri="{BB962C8B-B14F-4D97-AF65-F5344CB8AC3E}">
        <p14:creationId xmlns:p14="http://schemas.microsoft.com/office/powerpoint/2010/main" val="30295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</cp:revision>
  <dcterms:created xsi:type="dcterms:W3CDTF">2022-10-21T15:07:29Z</dcterms:created>
  <dcterms:modified xsi:type="dcterms:W3CDTF">2022-10-21T16:26:02Z</dcterms:modified>
</cp:coreProperties>
</file>