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199D-BF6F-2C4D-AB5A-A2E73768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2933D-604F-8147-8799-51D46DC6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13B4-93FF-2446-95E3-77FC951D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D96-4CA1-4D48-A283-467DCBBE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7AB-B97C-E84D-9F78-7CA41600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9F05-79AA-D846-8826-352D2F5A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AE9DB-3EF4-844A-8D74-E8D31C84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C555-1254-4B4A-873B-AD65CA42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5D69-EED1-504C-95BE-464DBA48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A453-823C-AC47-9908-168D094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B3499-B236-D943-9609-AEC3E937C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C0A2-3220-1C4B-B99A-E95579140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0FC9-5713-FD4B-80C2-E29A8696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807E-578E-404A-BA0A-48FB56A2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4730-A12B-9F45-8E8F-08E778B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746A-401C-DB4A-93F0-0A790483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F740-A30B-8045-8E9A-38E964FA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F192-9E9A-E545-AA6F-E8786655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2AB0-B70D-3F41-87BE-AC8A6507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965B-4B6D-3249-B587-D5F5BA97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9522-CF3E-F941-8C8E-DFF795AA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2368-56AE-4B4B-8351-CCEAADDE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326D-677D-B747-8235-0D1CFE0A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5690-5B1C-CC4C-BDCD-A39716B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D993-1BE2-724F-BCBA-A0D45E9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FB35-1CB8-5142-83D3-9163008D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D2F2-A97B-7B41-A1AC-6635ED6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925D-AE90-1E4A-9473-CB6B5FFB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0521-15DD-294D-9DC1-903D09A6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527E9-772A-C84E-B68F-3FDBD5D1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16DF-FE9C-354C-8247-5FFFB9A0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FDF-C19E-4047-B666-82D8EDB3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F00B-19BC-B94E-88BA-ECB1A86B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99C1-D9EC-2242-929D-9E98CBED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79A9-F2E3-6F44-9BED-C80C34121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7E4F1-E13B-0841-84A2-AACC98C1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228C-F854-AC47-9482-D422412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4F6DB-93F2-3E4B-BA8E-77DF1E77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2518-BE92-1F47-A95F-F8BE044E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CC45-D3F5-3844-862D-E5450D67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4757-1151-7F46-A56B-FFA310B1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A6CED-51ED-BF4F-8CF2-0E32D97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07CF-98DA-EA4A-8104-F14EC342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EAB89-BF96-524A-A977-BA159FC6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80AD4-34A9-424B-9336-C36F158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FF5B2-E257-404E-B0F7-2EA958C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E293-8430-F143-A17E-E328D3E4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7FE7-93E7-9C45-B034-EECF044B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7716-8A67-314B-82DB-839AD313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2A6FF-42A7-3344-B431-04DA93AC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A305-2761-B648-A6C7-D9F3016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CC892-D31C-564B-A51E-A411529D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5762-67AA-214B-8465-2B4256DB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CFC30-0024-B543-91A3-8DFFE1FE1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5B2C-90D4-C141-8BFB-394CE0D5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E5E6-65FC-F74B-B316-836BABA9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084AB-2C06-AD4A-A8F0-5E5EB369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E35BA-56E4-C64D-B013-50F89377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84A91-AD47-B44C-A9A6-CB65D960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36C68-A86C-004E-9B7D-93460279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1A9C-1F54-604D-B102-97D4126D1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75F2-DCAA-5F48-8C71-E664BD67950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69A4-4A83-904A-9E68-2C0C9FB0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57F1-9E12-2340-9DBA-0F787587A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7B47-5EE4-B74A-A468-8682D2846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D39C30-3965-F649-88AF-BEF44C52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2434630"/>
            <a:ext cx="6146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60025"/>
              </p:ext>
            </p:extLst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1" y="1822203"/>
            <a:ext cx="4001232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5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1" y="1822202"/>
            <a:ext cx="4970060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5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3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02555"/>
              </p:ext>
            </p:extLst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1" y="1822202"/>
            <a:ext cx="4970060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5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22652C-6D32-9447-AD53-07F5DDA51604}"/>
              </a:ext>
            </a:extLst>
          </p:cNvPr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B15BA6-17E8-0D41-B9C5-28BFCE9044F6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0865-7B9C-FC4D-A3E0-218A2BE95E02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22652C-6D32-9447-AD53-07F5DDA51604}"/>
              </a:ext>
            </a:extLst>
          </p:cNvPr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2B01055D-55EF-3945-BE8F-9DC2ADCFB01E}"/>
              </a:ext>
            </a:extLst>
          </p:cNvPr>
          <p:cNvSpPr/>
          <p:nvPr/>
        </p:nvSpPr>
        <p:spPr>
          <a:xfrm flipV="1">
            <a:off x="3586112" y="1822207"/>
            <a:ext cx="1247143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89492-3973-044C-966D-B9F709B1F2A6}"/>
              </a:ext>
            </a:extLst>
          </p:cNvPr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28537"/>
              </p:ext>
            </p:extLst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22652C-6D32-9447-AD53-07F5DDA51604}"/>
              </a:ext>
            </a:extLst>
          </p:cNvPr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2B01055D-55EF-3945-BE8F-9DC2ADCFB01E}"/>
              </a:ext>
            </a:extLst>
          </p:cNvPr>
          <p:cNvSpPr/>
          <p:nvPr/>
        </p:nvSpPr>
        <p:spPr>
          <a:xfrm flipV="1">
            <a:off x="3586112" y="1822207"/>
            <a:ext cx="1247143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89492-3973-044C-966D-B9F709B1F2A6}"/>
              </a:ext>
            </a:extLst>
          </p:cNvPr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FF5D-2161-C245-A572-C824BE4C02A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2" y="1822206"/>
            <a:ext cx="2097596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B067E-2537-DA44-B11F-5EA965F18979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13102"/>
              </p:ext>
            </p:extLst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2" y="1822206"/>
            <a:ext cx="2097596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23E2-2CA4-3F49-BF74-0D6D4122D302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1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2" y="1822205"/>
            <a:ext cx="3043288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3308"/>
              </p:ext>
            </p:extLst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2" y="1822205"/>
            <a:ext cx="3043288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6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D500A-2156-A94C-8C0D-29895F8C47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6000" y="382209"/>
          <a:ext cx="57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4379549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36462863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049843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0684389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5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6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E775-83AD-3440-820E-D112BB38A3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086" y="3419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7815365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341042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35356563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2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3</a:t>
                      </a:r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896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0" dirty="0"/>
                        <a:t>4</a:t>
                      </a:r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26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FA73FF-DA81-A248-BE0E-D5C191736BFE}"/>
              </a:ext>
            </a:extLst>
          </p:cNvPr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1 2 3 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en-US" dirty="0"/>
          </a:p>
          <a:p>
            <a:r>
              <a:rPr lang="en-US" dirty="0"/>
              <a:t>Dimensions: (2, 3)</a:t>
            </a:r>
          </a:p>
          <a:p>
            <a:r>
              <a:rPr lang="en-US" dirty="0">
                <a:solidFill>
                  <a:srgbClr val="FF0000"/>
                </a:solidFill>
              </a:rPr>
              <a:t>Strides: (3,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94C0-E23D-EA4E-B8E1-DE946A31FA7E}"/>
              </a:ext>
            </a:extLst>
          </p:cNvPr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Int8</a:t>
            </a:r>
            <a:r>
              <a:rPr lang="ko-KR" altLang="en-US" sz="1200" dirty="0"/>
              <a:t>형 정수 하나의 크기는</a:t>
            </a:r>
            <a:r>
              <a:rPr lang="en-US" altLang="ko-KR" sz="1200" dirty="0"/>
              <a:t> 1byte(=8bit)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1,2,3,4,5,6</a:t>
            </a:r>
            <a:r>
              <a:rPr lang="ko-KR" altLang="en-US" sz="1200" dirty="0"/>
              <a:t>이 연속된 메모리 공간에 들어있으며 각각은 </a:t>
            </a:r>
            <a:r>
              <a:rPr lang="en-US" altLang="ko-KR" sz="1200" dirty="0"/>
              <a:t>1</a:t>
            </a:r>
            <a:r>
              <a:rPr lang="ko-KR" altLang="en-US" sz="1200" dirty="0"/>
              <a:t>바이트를 차지하고 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67A90-32F8-774F-8081-EDCE1DADB9BF}"/>
              </a:ext>
            </a:extLst>
          </p:cNvPr>
          <p:cNvCxnSpPr>
            <a:cxnSpLocks/>
          </p:cNvCxnSpPr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108A6449-F83B-D24B-A0E7-6D37C95D14A9}"/>
              </a:ext>
            </a:extLst>
          </p:cNvPr>
          <p:cNvSpPr/>
          <p:nvPr/>
        </p:nvSpPr>
        <p:spPr>
          <a:xfrm flipV="1">
            <a:off x="3586111" y="1822203"/>
            <a:ext cx="4001232" cy="485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AF03-5117-BD4D-ACC8-B659B021263E}"/>
              </a:ext>
            </a:extLst>
          </p:cNvPr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6AFD8-5620-2849-B638-301DA1B0D091}"/>
              </a:ext>
            </a:extLst>
          </p:cNvPr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행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열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바이트 이동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r>
              <a:rPr lang="ko-KR" altLang="en-US" dirty="0">
                <a:solidFill>
                  <a:schemeClr val="accent1"/>
                </a:solidFill>
              </a:rPr>
              <a:t>바이트 이동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4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888</Words>
  <Application>Microsoft Macintosh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Sanghun</dc:creator>
  <cp:lastModifiedBy>Kang Sanghun</cp:lastModifiedBy>
  <cp:revision>6</cp:revision>
  <dcterms:created xsi:type="dcterms:W3CDTF">2019-02-12T16:19:05Z</dcterms:created>
  <dcterms:modified xsi:type="dcterms:W3CDTF">2019-02-14T13:10:08Z</dcterms:modified>
</cp:coreProperties>
</file>