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C7E50B-A671-4C58-B5E8-141DEB68AB0F}">
  <a:tblStyle styleId="{94C7E50B-A671-4C58-B5E8-141DEB68AB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5" y="2434630"/>
            <a:ext cx="61468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2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8" name="Google Shape;188;p22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" name="Google Shape;189;p22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22"/>
          <p:cNvSpPr/>
          <p:nvPr/>
        </p:nvSpPr>
        <p:spPr>
          <a:xfrm flipH="1" rot="10800000">
            <a:off x="3586111" y="1822203"/>
            <a:ext cx="4001232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3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23"/>
          <p:cNvSpPr/>
          <p:nvPr/>
        </p:nvSpPr>
        <p:spPr>
          <a:xfrm flipH="1" rot="10800000">
            <a:off x="3586111" y="1822202"/>
            <a:ext cx="4970060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4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2" name="Google Shape;212;p24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3" name="Google Shape;213;p24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24"/>
          <p:cNvSpPr/>
          <p:nvPr/>
        </p:nvSpPr>
        <p:spPr>
          <a:xfrm flipH="1" rot="10800000">
            <a:off x="3586111" y="1822202"/>
            <a:ext cx="4970060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4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4" name="Google Shape;94;p14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" name="Google Shape;95;p14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5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 flipH="1" rot="10800000">
            <a:off x="3586112" y="1822207"/>
            <a:ext cx="1247143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6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16"/>
          <p:cNvSpPr/>
          <p:nvPr/>
        </p:nvSpPr>
        <p:spPr>
          <a:xfrm flipH="1" rot="10800000">
            <a:off x="3586112" y="1822207"/>
            <a:ext cx="1247143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17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17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flipH="1" rot="10800000">
            <a:off x="3586112" y="1822206"/>
            <a:ext cx="2097596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8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0" name="Google Shape;140;p18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Google Shape;141;p18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8"/>
          <p:cNvSpPr/>
          <p:nvPr/>
        </p:nvSpPr>
        <p:spPr>
          <a:xfrm flipH="1" rot="10800000">
            <a:off x="3586112" y="1822206"/>
            <a:ext cx="2097596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9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" name="Google Shape;152;p19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p19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19"/>
          <p:cNvSpPr/>
          <p:nvPr/>
        </p:nvSpPr>
        <p:spPr>
          <a:xfrm flipH="1" rot="10800000">
            <a:off x="3586112" y="1822205"/>
            <a:ext cx="3043288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0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4" name="Google Shape;164;p20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20"/>
          <p:cNvSpPr/>
          <p:nvPr/>
        </p:nvSpPr>
        <p:spPr>
          <a:xfrm flipH="1" rot="10800000">
            <a:off x="3586112" y="1822205"/>
            <a:ext cx="3043288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1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6" name="Google Shape;176;p21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{94C7E50B-A671-4C58-B5E8-141DEB68AB0F}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21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1"/>
          <p:cNvSpPr/>
          <p:nvPr/>
        </p:nvSpPr>
        <p:spPr>
          <a:xfrm flipH="1" rot="10800000">
            <a:off x="3586111" y="1822203"/>
            <a:ext cx="4001232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