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30"/>
  </p:notesMasterIdLst>
  <p:sldIdLst>
    <p:sldId id="285" r:id="rId2"/>
    <p:sldId id="300" r:id="rId3"/>
    <p:sldId id="302" r:id="rId4"/>
    <p:sldId id="301" r:id="rId5"/>
    <p:sldId id="298" r:id="rId6"/>
    <p:sldId id="296" r:id="rId7"/>
    <p:sldId id="297" r:id="rId8"/>
    <p:sldId id="295" r:id="rId9"/>
    <p:sldId id="294" r:id="rId10"/>
    <p:sldId id="314" r:id="rId11"/>
    <p:sldId id="260" r:id="rId12"/>
    <p:sldId id="316" r:id="rId13"/>
    <p:sldId id="262" r:id="rId14"/>
    <p:sldId id="263" r:id="rId15"/>
    <p:sldId id="288" r:id="rId16"/>
    <p:sldId id="290" r:id="rId17"/>
    <p:sldId id="291" r:id="rId18"/>
    <p:sldId id="305" r:id="rId19"/>
    <p:sldId id="306" r:id="rId20"/>
    <p:sldId id="319" r:id="rId21"/>
    <p:sldId id="311" r:id="rId22"/>
    <p:sldId id="309" r:id="rId23"/>
    <p:sldId id="317" r:id="rId24"/>
    <p:sldId id="312" r:id="rId25"/>
    <p:sldId id="307" r:id="rId26"/>
    <p:sldId id="318" r:id="rId27"/>
    <p:sldId id="304" r:id="rId28"/>
    <p:sldId id="287" r:id="rId29"/>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912" autoAdjust="0"/>
    <p:restoredTop sz="94660"/>
  </p:normalViewPr>
  <p:slideViewPr>
    <p:cSldViewPr>
      <p:cViewPr varScale="1">
        <p:scale>
          <a:sx n="68" d="100"/>
          <a:sy n="68" d="100"/>
        </p:scale>
        <p:origin x="-1392"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C0E382AC-5F7C-42AB-A108-2F8D147D8B30}" type="datetimeFigureOut">
              <a:rPr lang="en-US" smtClean="0"/>
              <a:pPr/>
              <a:t>7/26/2020</a:t>
            </a:fld>
            <a:endParaRPr lang="en-IN"/>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711A6181-A5DB-498F-AECF-F38026CE3A71}"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50067D95-7F4E-42B1-AF04-7BCECF1CC245}" type="slidenum">
              <a:rPr lang="en-IN" smtClean="0"/>
              <a:pPr/>
              <a:t>17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7/26/2020</a:t>
            </a:fld>
            <a:endParaRPr lang="en-US" dirty="0"/>
          </a:p>
        </p:txBody>
      </p:sp>
      <p:sp>
        <p:nvSpPr>
          <p:cNvPr id="19" name="Footer Placeholder 18"/>
          <p:cNvSpPr>
            <a:spLocks noGrp="1"/>
          </p:cNvSpPr>
          <p:nvPr>
            <p:ph type="ftr" sz="quarter" idx="11"/>
          </p:nvPr>
        </p:nvSpPr>
        <p:spPr/>
        <p:txBody>
          <a:bodyPr/>
          <a:lstStyle/>
          <a:p>
            <a:endParaRPr lang="en-IN" dirty="0"/>
          </a:p>
        </p:txBody>
      </p:sp>
      <p:sp>
        <p:nvSpPr>
          <p:cNvPr id="27" name="Slide Number Placeholder 26"/>
          <p:cNvSpPr>
            <a:spLocks noGrp="1"/>
          </p:cNvSpPr>
          <p:nvPr>
            <p:ph type="sldNum" sz="quarter" idx="12"/>
          </p:nvPr>
        </p:nvSpPr>
        <p:spPr/>
        <p:txBody>
          <a:bodyPr/>
          <a:lstStyle/>
          <a:p>
            <a:fld id="{B6F15528-21DE-4FAA-801E-634DDDAF4B2B}" type="slidenum">
              <a:rPr lang="en-IN" smtClean="0"/>
              <a:pPr/>
              <a:t>‹#›</a:t>
            </a:fld>
            <a:endParaRPr lang="en-IN"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7/26/2020</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7/26/2020</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7/26/2020</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7/26/2020</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7/26/2020</a:t>
            </a:fld>
            <a:endParaRPr lang="en-US"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6F15528-21DE-4FAA-801E-634DDDAF4B2B}" type="slidenum">
              <a:rPr lang="en-IN" smtClean="0"/>
              <a:pPr/>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7/26/2020</a:t>
            </a:fld>
            <a:endParaRPr lang="en-US"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6F15528-21DE-4FAA-801E-634DDDAF4B2B}" type="slidenum">
              <a:rPr lang="en-IN" smtClean="0"/>
              <a:pPr/>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7/26/2020</a:t>
            </a:fld>
            <a:endParaRPr lang="en-US"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6F15528-21DE-4FAA-801E-634DDDAF4B2B}"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7/26/2020</a:t>
            </a:fld>
            <a:endParaRPr lang="en-US"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7/26/2020</a:t>
            </a:fld>
            <a:endParaRPr lang="en-US"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6F15528-21DE-4FAA-801E-634DDDAF4B2B}" type="slidenum">
              <a:rPr lang="en-IN" smtClean="0"/>
              <a:pPr/>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7/26/2020</a:t>
            </a:fld>
            <a:endParaRPr lang="en-US"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IN" smtClean="0"/>
              <a:pPr/>
              <a:t>‹#›</a:t>
            </a:fld>
            <a:endParaRPr lang="en-IN"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7/26/2020</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IN" smtClean="0"/>
              <a:pPr/>
              <a:t>‹#›</a:t>
            </a:fld>
            <a:endParaRPr lang="en-IN"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90800" y="2057400"/>
            <a:ext cx="4038600" cy="1524000"/>
          </a:xfrm>
        </p:spPr>
        <p:txBody>
          <a:bodyPr>
            <a:normAutofit/>
          </a:bodyPr>
          <a:lstStyle/>
          <a:p>
            <a:r>
              <a:rPr lang="en-IN" sz="6600" dirty="0" smtClean="0">
                <a:solidFill>
                  <a:srgbClr val="FF0000"/>
                </a:solidFill>
              </a:rPr>
              <a:t>WELCOME</a:t>
            </a:r>
            <a:endParaRPr lang="en-IN" sz="6600" dirty="0">
              <a:solidFill>
                <a:srgbClr val="FF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38200"/>
          </a:xfrm>
        </p:spPr>
        <p:txBody>
          <a:bodyPr>
            <a:normAutofit/>
          </a:bodyPr>
          <a:lstStyle/>
          <a:p>
            <a:r>
              <a:rPr lang="en-IN" b="1" dirty="0" smtClean="0"/>
              <a:t>Modules and their Description</a:t>
            </a:r>
            <a:endParaRPr lang="en-IN" b="1" dirty="0"/>
          </a:p>
        </p:txBody>
      </p:sp>
      <p:sp>
        <p:nvSpPr>
          <p:cNvPr id="3" name="Content Placeholder 2"/>
          <p:cNvSpPr>
            <a:spLocks noGrp="1"/>
          </p:cNvSpPr>
          <p:nvPr>
            <p:ph idx="1"/>
          </p:nvPr>
        </p:nvSpPr>
        <p:spPr>
          <a:xfrm>
            <a:off x="0" y="1371600"/>
            <a:ext cx="9144000" cy="5334000"/>
          </a:xfrm>
        </p:spPr>
        <p:txBody>
          <a:bodyPr>
            <a:normAutofit lnSpcReduction="10000"/>
          </a:bodyPr>
          <a:lstStyle/>
          <a:p>
            <a:pPr>
              <a:buNone/>
            </a:pPr>
            <a:r>
              <a:rPr lang="en-IN" sz="2400" dirty="0" smtClean="0">
                <a:latin typeface="+mj-lt"/>
              </a:rPr>
              <a:t>The website is having 3 major modules with their sub-modules:</a:t>
            </a:r>
          </a:p>
          <a:p>
            <a:pPr marL="457200" indent="-457200">
              <a:buNone/>
            </a:pPr>
            <a:r>
              <a:rPr lang="en-IN" sz="2400" b="1" dirty="0" smtClean="0">
                <a:latin typeface="+mj-lt"/>
              </a:rPr>
              <a:t>1. Admin Module</a:t>
            </a:r>
            <a:r>
              <a:rPr lang="en-IN" sz="2400" dirty="0" smtClean="0">
                <a:latin typeface="+mj-lt"/>
              </a:rPr>
              <a:t>: The authorized person need to input the login credentials to access the below given sub-modules.</a:t>
            </a:r>
          </a:p>
          <a:p>
            <a:pPr marL="457200" indent="-457200"/>
            <a:r>
              <a:rPr lang="en-IN" sz="2400" b="1" dirty="0" smtClean="0">
                <a:latin typeface="+mj-lt"/>
              </a:rPr>
              <a:t>Add govt official</a:t>
            </a:r>
            <a:r>
              <a:rPr lang="en-IN" sz="2400" dirty="0" smtClean="0">
                <a:latin typeface="+mj-lt"/>
              </a:rPr>
              <a:t>: Can add government officials to system.</a:t>
            </a:r>
          </a:p>
          <a:p>
            <a:pPr marL="457200" indent="-457200"/>
            <a:r>
              <a:rPr lang="en-IN" sz="2400" b="1" dirty="0" smtClean="0">
                <a:latin typeface="+mj-lt"/>
              </a:rPr>
              <a:t>Delete govt official</a:t>
            </a:r>
            <a:r>
              <a:rPr lang="en-IN" sz="2400" dirty="0" smtClean="0">
                <a:latin typeface="+mj-lt"/>
              </a:rPr>
              <a:t>: Can delete government officials to system.</a:t>
            </a:r>
          </a:p>
          <a:p>
            <a:pPr marL="457200" indent="-457200">
              <a:buNone/>
            </a:pPr>
            <a:r>
              <a:rPr lang="en-IN" sz="2400" b="1" dirty="0" smtClean="0">
                <a:latin typeface="+mj-lt"/>
              </a:rPr>
              <a:t>2.</a:t>
            </a:r>
            <a:r>
              <a:rPr lang="en-IN" sz="2400" dirty="0" smtClean="0">
                <a:latin typeface="+mj-lt"/>
              </a:rPr>
              <a:t> </a:t>
            </a:r>
            <a:r>
              <a:rPr lang="en-IN" sz="2400" b="1" dirty="0" smtClean="0">
                <a:latin typeface="+mj-lt"/>
              </a:rPr>
              <a:t>Govt Official Module</a:t>
            </a:r>
            <a:r>
              <a:rPr lang="en-IN" sz="2400" dirty="0" smtClean="0">
                <a:latin typeface="+mj-lt"/>
              </a:rPr>
              <a:t>:  After logged-in to website he/she will do the following actions.</a:t>
            </a:r>
          </a:p>
          <a:p>
            <a:pPr marL="457200" indent="-457200"/>
            <a:r>
              <a:rPr lang="en-IN" sz="2400" dirty="0" smtClean="0">
                <a:latin typeface="+mj-lt"/>
              </a:rPr>
              <a:t> </a:t>
            </a:r>
            <a:r>
              <a:rPr lang="en-IN" sz="2400" b="1" dirty="0" smtClean="0">
                <a:latin typeface="+mj-lt"/>
              </a:rPr>
              <a:t>Add details </a:t>
            </a:r>
            <a:r>
              <a:rPr lang="en-IN" sz="2400" dirty="0" smtClean="0">
                <a:latin typeface="+mj-lt"/>
              </a:rPr>
              <a:t>: Can add details of new safe place to database.</a:t>
            </a:r>
          </a:p>
          <a:p>
            <a:pPr marL="457200" indent="-457200"/>
            <a:r>
              <a:rPr lang="en-IN" sz="2400" b="1" dirty="0" smtClean="0">
                <a:latin typeface="+mj-lt"/>
              </a:rPr>
              <a:t>Delete/Update details </a:t>
            </a:r>
            <a:r>
              <a:rPr lang="en-IN" sz="2400" dirty="0" smtClean="0">
                <a:latin typeface="+mj-lt"/>
              </a:rPr>
              <a:t>: Can delete/update details </a:t>
            </a:r>
            <a:r>
              <a:rPr lang="en-IN" sz="2400" dirty="0" smtClean="0"/>
              <a:t>of new safe place to database.</a:t>
            </a:r>
          </a:p>
          <a:p>
            <a:pPr marL="457200" indent="-457200"/>
            <a:r>
              <a:rPr lang="en-IN" sz="2400" b="1" dirty="0" smtClean="0">
                <a:latin typeface="+mj-lt"/>
              </a:rPr>
              <a:t>Give Alerts</a:t>
            </a:r>
            <a:r>
              <a:rPr lang="en-IN" sz="2400" dirty="0" smtClean="0">
                <a:latin typeface="+mj-lt"/>
              </a:rPr>
              <a:t>: Can give alerts to the user regarding the areas which are  going to be effected by floods.</a:t>
            </a:r>
          </a:p>
          <a:p>
            <a:pPr marL="457200" indent="-457200">
              <a:buNone/>
            </a:pPr>
            <a:r>
              <a:rPr lang="en-IN" sz="2400" b="1" dirty="0" smtClean="0">
                <a:latin typeface="+mj-lt"/>
              </a:rPr>
              <a:t>3.</a:t>
            </a:r>
            <a:r>
              <a:rPr lang="en-IN" sz="2400" dirty="0" smtClean="0">
                <a:latin typeface="+mj-lt"/>
              </a:rPr>
              <a:t> </a:t>
            </a:r>
            <a:r>
              <a:rPr lang="en-IN" sz="2400" b="1" dirty="0" smtClean="0">
                <a:latin typeface="+mj-lt"/>
              </a:rPr>
              <a:t>User Modules</a:t>
            </a:r>
            <a:r>
              <a:rPr lang="en-IN" sz="2400" dirty="0" smtClean="0">
                <a:latin typeface="+mj-lt"/>
              </a:rPr>
              <a:t>: There is no login credentials to user, he can enter his location and get results from website.</a:t>
            </a:r>
          </a:p>
          <a:p>
            <a:pPr marL="457200" indent="-457200"/>
            <a:endParaRPr lang="en-IN" sz="2400" dirty="0" smtClean="0">
              <a:latin typeface="+mj-lt"/>
            </a:endParaRPr>
          </a:p>
          <a:p>
            <a:pPr marL="457200" indent="-457200"/>
            <a:endParaRPr lang="en-IN" sz="2400" dirty="0" smtClean="0">
              <a:latin typeface="+mj-lt"/>
            </a:endParaRPr>
          </a:p>
          <a:p>
            <a:pPr marL="457200" indent="-457200"/>
            <a:endParaRPr lang="en-IN" sz="2400" dirty="0" smtClean="0">
              <a:latin typeface="+mj-lt"/>
            </a:endParaRPr>
          </a:p>
          <a:p>
            <a:pPr>
              <a:buNone/>
            </a:pP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22" y="0"/>
            <a:ext cx="9145584" cy="1020572"/>
          </a:xfrm>
          <a:prstGeom prst="rect">
            <a:avLst/>
          </a:prstGeom>
          <a:blipFill>
            <a:blip r:embed="rId2" cstate="print"/>
            <a:stretch>
              <a:fillRect/>
            </a:stretch>
          </a:blipFill>
        </p:spPr>
        <p:txBody>
          <a:bodyPr wrap="square" lIns="0" tIns="0" rIns="0" bIns="0" rtlCol="0"/>
          <a:lstStyle/>
          <a:p>
            <a:endParaRPr/>
          </a:p>
        </p:txBody>
      </p:sp>
      <p:sp>
        <p:nvSpPr>
          <p:cNvPr id="36" name="object 36"/>
          <p:cNvSpPr txBox="1">
            <a:spLocks noGrp="1"/>
          </p:cNvSpPr>
          <p:nvPr>
            <p:ph type="title"/>
          </p:nvPr>
        </p:nvSpPr>
        <p:spPr>
          <a:xfrm>
            <a:off x="457200" y="457200"/>
            <a:ext cx="7251396" cy="784189"/>
          </a:xfrm>
          <a:prstGeom prst="rect">
            <a:avLst/>
          </a:prstGeom>
        </p:spPr>
        <p:txBody>
          <a:bodyPr vert="horz" wrap="square" lIns="0" tIns="14605" rIns="0" bIns="0" rtlCol="0">
            <a:spAutoFit/>
          </a:bodyPr>
          <a:lstStyle/>
          <a:p>
            <a:pPr marL="12700">
              <a:lnSpc>
                <a:spcPct val="100000"/>
              </a:lnSpc>
              <a:spcBef>
                <a:spcPts val="115"/>
              </a:spcBef>
            </a:pPr>
            <a:r>
              <a:rPr b="1" dirty="0">
                <a:solidFill>
                  <a:srgbClr val="04607A"/>
                </a:solidFill>
              </a:rPr>
              <a:t>Usecase </a:t>
            </a:r>
            <a:r>
              <a:rPr b="1" spc="-10" dirty="0">
                <a:solidFill>
                  <a:srgbClr val="04607A"/>
                </a:solidFill>
              </a:rPr>
              <a:t>diagram </a:t>
            </a:r>
            <a:r>
              <a:rPr b="1" spc="-35" dirty="0">
                <a:solidFill>
                  <a:srgbClr val="04607A"/>
                </a:solidFill>
              </a:rPr>
              <a:t>for</a:t>
            </a:r>
            <a:r>
              <a:rPr b="1" spc="-180" dirty="0">
                <a:solidFill>
                  <a:srgbClr val="04607A"/>
                </a:solidFill>
              </a:rPr>
              <a:t> </a:t>
            </a:r>
            <a:r>
              <a:rPr b="1" spc="5" dirty="0">
                <a:solidFill>
                  <a:srgbClr val="04607A"/>
                </a:solidFill>
              </a:rPr>
              <a:t>Admin</a:t>
            </a:r>
            <a:endParaRPr b="1"/>
          </a:p>
        </p:txBody>
      </p:sp>
      <p:pic>
        <p:nvPicPr>
          <p:cNvPr id="38" name="Picture 37" descr="admin uml.PNG"/>
          <p:cNvPicPr>
            <a:picLocks noChangeAspect="1"/>
          </p:cNvPicPr>
          <p:nvPr/>
        </p:nvPicPr>
        <p:blipFill>
          <a:blip r:embed="rId3"/>
          <a:stretch>
            <a:fillRect/>
          </a:stretch>
        </p:blipFill>
        <p:spPr>
          <a:xfrm>
            <a:off x="1676400" y="1371600"/>
            <a:ext cx="6248400" cy="5096544"/>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22" y="0"/>
            <a:ext cx="9145584" cy="102057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5974100" y="1576023"/>
            <a:ext cx="1022985" cy="461009"/>
          </a:xfrm>
          <a:custGeom>
            <a:avLst/>
            <a:gdLst/>
            <a:ahLst/>
            <a:cxnLst/>
            <a:rect l="l" t="t" r="r" b="b"/>
            <a:pathLst>
              <a:path w="1022984" h="461010">
                <a:moveTo>
                  <a:pt x="511331" y="0"/>
                </a:moveTo>
                <a:lnTo>
                  <a:pt x="447637" y="1788"/>
                </a:lnTo>
                <a:lnTo>
                  <a:pt x="386178" y="7008"/>
                </a:lnTo>
                <a:lnTo>
                  <a:pt x="327451" y="15439"/>
                </a:lnTo>
                <a:lnTo>
                  <a:pt x="271955" y="26861"/>
                </a:lnTo>
                <a:lnTo>
                  <a:pt x="220188" y="41055"/>
                </a:lnTo>
                <a:lnTo>
                  <a:pt x="172646" y="57801"/>
                </a:lnTo>
                <a:lnTo>
                  <a:pt x="129829" y="76879"/>
                </a:lnTo>
                <a:lnTo>
                  <a:pt x="92233" y="98070"/>
                </a:lnTo>
                <a:lnTo>
                  <a:pt x="60356" y="121153"/>
                </a:lnTo>
                <a:lnTo>
                  <a:pt x="15752" y="172119"/>
                </a:lnTo>
                <a:lnTo>
                  <a:pt x="0" y="228019"/>
                </a:lnTo>
                <a:lnTo>
                  <a:pt x="4021" y="257463"/>
                </a:lnTo>
                <a:lnTo>
                  <a:pt x="34697" y="312649"/>
                </a:lnTo>
                <a:lnTo>
                  <a:pt x="92233" y="361517"/>
                </a:lnTo>
                <a:lnTo>
                  <a:pt x="129829" y="383063"/>
                </a:lnTo>
                <a:lnTo>
                  <a:pt x="172647" y="402409"/>
                </a:lnTo>
                <a:lnTo>
                  <a:pt x="220188" y="419346"/>
                </a:lnTo>
                <a:lnTo>
                  <a:pt x="271956" y="433669"/>
                </a:lnTo>
                <a:lnTo>
                  <a:pt x="327452" y="445169"/>
                </a:lnTo>
                <a:lnTo>
                  <a:pt x="386178" y="453640"/>
                </a:lnTo>
                <a:lnTo>
                  <a:pt x="447637" y="458874"/>
                </a:lnTo>
                <a:lnTo>
                  <a:pt x="511331" y="460665"/>
                </a:lnTo>
                <a:lnTo>
                  <a:pt x="575054" y="458874"/>
                </a:lnTo>
                <a:lnTo>
                  <a:pt x="636533" y="453640"/>
                </a:lnTo>
                <a:lnTo>
                  <a:pt x="695271" y="445169"/>
                </a:lnTo>
                <a:lnTo>
                  <a:pt x="750772" y="433669"/>
                </a:lnTo>
                <a:lnTo>
                  <a:pt x="802539" y="419346"/>
                </a:lnTo>
                <a:lnTo>
                  <a:pt x="850075" y="402409"/>
                </a:lnTo>
                <a:lnTo>
                  <a:pt x="892884" y="383063"/>
                </a:lnTo>
                <a:lnTo>
                  <a:pt x="930469" y="361517"/>
                </a:lnTo>
                <a:lnTo>
                  <a:pt x="962335" y="337976"/>
                </a:lnTo>
                <a:lnTo>
                  <a:pt x="1006918" y="285743"/>
                </a:lnTo>
                <a:lnTo>
                  <a:pt x="1022662" y="228019"/>
                </a:lnTo>
                <a:lnTo>
                  <a:pt x="1018643" y="199562"/>
                </a:lnTo>
                <a:lnTo>
                  <a:pt x="987983" y="145909"/>
                </a:lnTo>
                <a:lnTo>
                  <a:pt x="930469" y="98069"/>
                </a:lnTo>
                <a:lnTo>
                  <a:pt x="892883" y="76879"/>
                </a:lnTo>
                <a:lnTo>
                  <a:pt x="850074" y="57801"/>
                </a:lnTo>
                <a:lnTo>
                  <a:pt x="802538" y="41055"/>
                </a:lnTo>
                <a:lnTo>
                  <a:pt x="750772" y="26861"/>
                </a:lnTo>
                <a:lnTo>
                  <a:pt x="695271" y="15439"/>
                </a:lnTo>
                <a:lnTo>
                  <a:pt x="636533" y="7008"/>
                </a:lnTo>
                <a:lnTo>
                  <a:pt x="575054" y="1788"/>
                </a:lnTo>
                <a:lnTo>
                  <a:pt x="511331" y="0"/>
                </a:lnTo>
                <a:close/>
              </a:path>
            </a:pathLst>
          </a:custGeom>
          <a:solidFill>
            <a:srgbClr val="FFFFCC"/>
          </a:solidFill>
        </p:spPr>
        <p:txBody>
          <a:bodyPr wrap="square" lIns="0" tIns="0" rIns="0" bIns="0" rtlCol="0"/>
          <a:lstStyle/>
          <a:p>
            <a:endParaRPr/>
          </a:p>
        </p:txBody>
      </p:sp>
      <p:sp>
        <p:nvSpPr>
          <p:cNvPr id="4" name="object 4"/>
          <p:cNvSpPr/>
          <p:nvPr/>
        </p:nvSpPr>
        <p:spPr>
          <a:xfrm>
            <a:off x="5974100" y="1576023"/>
            <a:ext cx="1022985" cy="461009"/>
          </a:xfrm>
          <a:custGeom>
            <a:avLst/>
            <a:gdLst/>
            <a:ahLst/>
            <a:cxnLst/>
            <a:rect l="l" t="t" r="r" b="b"/>
            <a:pathLst>
              <a:path w="1022984" h="461010">
                <a:moveTo>
                  <a:pt x="0" y="228019"/>
                </a:moveTo>
                <a:lnTo>
                  <a:pt x="15752" y="285743"/>
                </a:lnTo>
                <a:lnTo>
                  <a:pt x="60356" y="337976"/>
                </a:lnTo>
                <a:lnTo>
                  <a:pt x="92233" y="361517"/>
                </a:lnTo>
                <a:lnTo>
                  <a:pt x="129829" y="383063"/>
                </a:lnTo>
                <a:lnTo>
                  <a:pt x="172647" y="402409"/>
                </a:lnTo>
                <a:lnTo>
                  <a:pt x="220188" y="419346"/>
                </a:lnTo>
                <a:lnTo>
                  <a:pt x="271956" y="433669"/>
                </a:lnTo>
                <a:lnTo>
                  <a:pt x="327452" y="445169"/>
                </a:lnTo>
                <a:lnTo>
                  <a:pt x="386178" y="453640"/>
                </a:lnTo>
                <a:lnTo>
                  <a:pt x="447637" y="458874"/>
                </a:lnTo>
                <a:lnTo>
                  <a:pt x="511331" y="460665"/>
                </a:lnTo>
                <a:lnTo>
                  <a:pt x="575054" y="458874"/>
                </a:lnTo>
                <a:lnTo>
                  <a:pt x="636533" y="453640"/>
                </a:lnTo>
                <a:lnTo>
                  <a:pt x="695271" y="445169"/>
                </a:lnTo>
                <a:lnTo>
                  <a:pt x="750772" y="433669"/>
                </a:lnTo>
                <a:lnTo>
                  <a:pt x="802539" y="419347"/>
                </a:lnTo>
                <a:lnTo>
                  <a:pt x="850075" y="402409"/>
                </a:lnTo>
                <a:lnTo>
                  <a:pt x="892884" y="383063"/>
                </a:lnTo>
                <a:lnTo>
                  <a:pt x="930469" y="361517"/>
                </a:lnTo>
                <a:lnTo>
                  <a:pt x="962335" y="337976"/>
                </a:lnTo>
                <a:lnTo>
                  <a:pt x="1006918" y="285743"/>
                </a:lnTo>
                <a:lnTo>
                  <a:pt x="1022662" y="228019"/>
                </a:lnTo>
                <a:lnTo>
                  <a:pt x="1018644" y="199562"/>
                </a:lnTo>
                <a:lnTo>
                  <a:pt x="987983" y="145909"/>
                </a:lnTo>
                <a:lnTo>
                  <a:pt x="930469" y="98070"/>
                </a:lnTo>
                <a:lnTo>
                  <a:pt x="892884" y="76879"/>
                </a:lnTo>
                <a:lnTo>
                  <a:pt x="850075" y="57801"/>
                </a:lnTo>
                <a:lnTo>
                  <a:pt x="802538" y="41055"/>
                </a:lnTo>
                <a:lnTo>
                  <a:pt x="750772" y="26861"/>
                </a:lnTo>
                <a:lnTo>
                  <a:pt x="695271" y="15439"/>
                </a:lnTo>
                <a:lnTo>
                  <a:pt x="636533" y="7008"/>
                </a:lnTo>
                <a:lnTo>
                  <a:pt x="575054" y="1788"/>
                </a:lnTo>
                <a:lnTo>
                  <a:pt x="511331" y="0"/>
                </a:lnTo>
                <a:lnTo>
                  <a:pt x="447637" y="1788"/>
                </a:lnTo>
                <a:lnTo>
                  <a:pt x="386178" y="7008"/>
                </a:lnTo>
                <a:lnTo>
                  <a:pt x="327451" y="15439"/>
                </a:lnTo>
                <a:lnTo>
                  <a:pt x="271955" y="26861"/>
                </a:lnTo>
                <a:lnTo>
                  <a:pt x="220188" y="41055"/>
                </a:lnTo>
                <a:lnTo>
                  <a:pt x="172646" y="57801"/>
                </a:lnTo>
                <a:lnTo>
                  <a:pt x="129829" y="76879"/>
                </a:lnTo>
                <a:lnTo>
                  <a:pt x="92233" y="98069"/>
                </a:lnTo>
                <a:lnTo>
                  <a:pt x="60356" y="121153"/>
                </a:lnTo>
                <a:lnTo>
                  <a:pt x="15752" y="172119"/>
                </a:lnTo>
                <a:lnTo>
                  <a:pt x="4021" y="199562"/>
                </a:lnTo>
                <a:lnTo>
                  <a:pt x="0" y="228019"/>
                </a:lnTo>
              </a:path>
            </a:pathLst>
          </a:custGeom>
          <a:ln w="9002">
            <a:solidFill>
              <a:srgbClr val="990033"/>
            </a:solidFill>
          </a:ln>
        </p:spPr>
        <p:txBody>
          <a:bodyPr wrap="square" lIns="0" tIns="0" rIns="0" bIns="0" rtlCol="0"/>
          <a:lstStyle/>
          <a:p>
            <a:endParaRPr/>
          </a:p>
        </p:txBody>
      </p:sp>
      <p:sp>
        <p:nvSpPr>
          <p:cNvPr id="5" name="object 5"/>
          <p:cNvSpPr txBox="1"/>
          <p:nvPr/>
        </p:nvSpPr>
        <p:spPr>
          <a:xfrm>
            <a:off x="6273609" y="2144104"/>
            <a:ext cx="431800" cy="227965"/>
          </a:xfrm>
          <a:prstGeom prst="rect">
            <a:avLst/>
          </a:prstGeom>
        </p:spPr>
        <p:txBody>
          <a:bodyPr vert="horz" wrap="square" lIns="0" tIns="15875" rIns="0" bIns="0" rtlCol="0">
            <a:spAutoFit/>
          </a:bodyPr>
          <a:lstStyle/>
          <a:p>
            <a:pPr marL="12700">
              <a:lnSpc>
                <a:spcPct val="100000"/>
              </a:lnSpc>
              <a:spcBef>
                <a:spcPts val="125"/>
              </a:spcBef>
            </a:pPr>
            <a:r>
              <a:rPr sz="1300" spc="50" dirty="0">
                <a:latin typeface="Arial"/>
                <a:cs typeface="Arial"/>
              </a:rPr>
              <a:t>l</a:t>
            </a:r>
            <a:r>
              <a:rPr sz="1300" spc="90" dirty="0">
                <a:latin typeface="Arial"/>
                <a:cs typeface="Arial"/>
              </a:rPr>
              <a:t>o</a:t>
            </a:r>
            <a:r>
              <a:rPr sz="1300" spc="95" dirty="0">
                <a:latin typeface="Arial"/>
                <a:cs typeface="Arial"/>
              </a:rPr>
              <a:t>g</a:t>
            </a:r>
            <a:r>
              <a:rPr sz="1300" spc="80" dirty="0">
                <a:latin typeface="Arial"/>
                <a:cs typeface="Arial"/>
              </a:rPr>
              <a:t>i</a:t>
            </a:r>
            <a:r>
              <a:rPr sz="1300" spc="125" dirty="0">
                <a:latin typeface="Arial"/>
                <a:cs typeface="Arial"/>
              </a:rPr>
              <a:t>n</a:t>
            </a:r>
            <a:endParaRPr sz="1300">
              <a:latin typeface="Arial"/>
              <a:cs typeface="Arial"/>
            </a:endParaRPr>
          </a:p>
        </p:txBody>
      </p:sp>
      <p:sp>
        <p:nvSpPr>
          <p:cNvPr id="6" name="object 6"/>
          <p:cNvSpPr/>
          <p:nvPr/>
        </p:nvSpPr>
        <p:spPr>
          <a:xfrm>
            <a:off x="6277292" y="3553776"/>
            <a:ext cx="1022985" cy="461009"/>
          </a:xfrm>
          <a:custGeom>
            <a:avLst/>
            <a:gdLst/>
            <a:ahLst/>
            <a:cxnLst/>
            <a:rect l="l" t="t" r="r" b="b"/>
            <a:pathLst>
              <a:path w="1022984" h="461010">
                <a:moveTo>
                  <a:pt x="511479" y="0"/>
                </a:moveTo>
                <a:lnTo>
                  <a:pt x="447753" y="1788"/>
                </a:lnTo>
                <a:lnTo>
                  <a:pt x="386267" y="7007"/>
                </a:lnTo>
                <a:lnTo>
                  <a:pt x="327518" y="15437"/>
                </a:lnTo>
                <a:lnTo>
                  <a:pt x="272004" y="26857"/>
                </a:lnTo>
                <a:lnTo>
                  <a:pt x="220222" y="41048"/>
                </a:lnTo>
                <a:lnTo>
                  <a:pt x="172669" y="57788"/>
                </a:lnTo>
                <a:lnTo>
                  <a:pt x="129843" y="76859"/>
                </a:lnTo>
                <a:lnTo>
                  <a:pt x="92241" y="98040"/>
                </a:lnTo>
                <a:lnTo>
                  <a:pt x="60360" y="121110"/>
                </a:lnTo>
                <a:lnTo>
                  <a:pt x="15753" y="172041"/>
                </a:lnTo>
                <a:lnTo>
                  <a:pt x="0" y="227890"/>
                </a:lnTo>
                <a:lnTo>
                  <a:pt x="4021" y="257337"/>
                </a:lnTo>
                <a:lnTo>
                  <a:pt x="34699" y="312538"/>
                </a:lnTo>
                <a:lnTo>
                  <a:pt x="92241" y="361431"/>
                </a:lnTo>
                <a:lnTo>
                  <a:pt x="129844" y="382992"/>
                </a:lnTo>
                <a:lnTo>
                  <a:pt x="172670" y="402352"/>
                </a:lnTo>
                <a:lnTo>
                  <a:pt x="220223" y="419304"/>
                </a:lnTo>
                <a:lnTo>
                  <a:pt x="272005" y="433640"/>
                </a:lnTo>
                <a:lnTo>
                  <a:pt x="327519" y="445152"/>
                </a:lnTo>
                <a:lnTo>
                  <a:pt x="386267" y="453632"/>
                </a:lnTo>
                <a:lnTo>
                  <a:pt x="447753" y="458872"/>
                </a:lnTo>
                <a:lnTo>
                  <a:pt x="511479" y="460665"/>
                </a:lnTo>
                <a:lnTo>
                  <a:pt x="575173" y="458872"/>
                </a:lnTo>
                <a:lnTo>
                  <a:pt x="636632" y="453632"/>
                </a:lnTo>
                <a:lnTo>
                  <a:pt x="695359" y="445152"/>
                </a:lnTo>
                <a:lnTo>
                  <a:pt x="750854" y="433640"/>
                </a:lnTo>
                <a:lnTo>
                  <a:pt x="802622" y="419304"/>
                </a:lnTo>
                <a:lnTo>
                  <a:pt x="850163" y="402352"/>
                </a:lnTo>
                <a:lnTo>
                  <a:pt x="892981" y="382992"/>
                </a:lnTo>
                <a:lnTo>
                  <a:pt x="930577" y="361431"/>
                </a:lnTo>
                <a:lnTo>
                  <a:pt x="962453" y="337877"/>
                </a:lnTo>
                <a:lnTo>
                  <a:pt x="1007057" y="285622"/>
                </a:lnTo>
                <a:lnTo>
                  <a:pt x="1022810" y="227890"/>
                </a:lnTo>
                <a:lnTo>
                  <a:pt x="1018789" y="199461"/>
                </a:lnTo>
                <a:lnTo>
                  <a:pt x="988113" y="145851"/>
                </a:lnTo>
                <a:lnTo>
                  <a:pt x="930577" y="98040"/>
                </a:lnTo>
                <a:lnTo>
                  <a:pt x="892980" y="76859"/>
                </a:lnTo>
                <a:lnTo>
                  <a:pt x="850163" y="57788"/>
                </a:lnTo>
                <a:lnTo>
                  <a:pt x="802621" y="41047"/>
                </a:lnTo>
                <a:lnTo>
                  <a:pt x="750854" y="26857"/>
                </a:lnTo>
                <a:lnTo>
                  <a:pt x="695358" y="15437"/>
                </a:lnTo>
                <a:lnTo>
                  <a:pt x="636632" y="7007"/>
                </a:lnTo>
                <a:lnTo>
                  <a:pt x="575173" y="1788"/>
                </a:lnTo>
                <a:lnTo>
                  <a:pt x="511479" y="0"/>
                </a:lnTo>
                <a:close/>
              </a:path>
            </a:pathLst>
          </a:custGeom>
          <a:solidFill>
            <a:srgbClr val="FFFFCC"/>
          </a:solidFill>
        </p:spPr>
        <p:txBody>
          <a:bodyPr wrap="square" lIns="0" tIns="0" rIns="0" bIns="0" rtlCol="0"/>
          <a:lstStyle/>
          <a:p>
            <a:endParaRPr/>
          </a:p>
        </p:txBody>
      </p:sp>
      <p:sp>
        <p:nvSpPr>
          <p:cNvPr id="7" name="object 7"/>
          <p:cNvSpPr/>
          <p:nvPr/>
        </p:nvSpPr>
        <p:spPr>
          <a:xfrm>
            <a:off x="6277292" y="3553776"/>
            <a:ext cx="1022985" cy="461009"/>
          </a:xfrm>
          <a:custGeom>
            <a:avLst/>
            <a:gdLst/>
            <a:ahLst/>
            <a:cxnLst/>
            <a:rect l="l" t="t" r="r" b="b"/>
            <a:pathLst>
              <a:path w="1022984" h="461010">
                <a:moveTo>
                  <a:pt x="0" y="227890"/>
                </a:moveTo>
                <a:lnTo>
                  <a:pt x="15753" y="285622"/>
                </a:lnTo>
                <a:lnTo>
                  <a:pt x="60361" y="337877"/>
                </a:lnTo>
                <a:lnTo>
                  <a:pt x="92241" y="361431"/>
                </a:lnTo>
                <a:lnTo>
                  <a:pt x="129843" y="382992"/>
                </a:lnTo>
                <a:lnTo>
                  <a:pt x="172670" y="402352"/>
                </a:lnTo>
                <a:lnTo>
                  <a:pt x="220223" y="419304"/>
                </a:lnTo>
                <a:lnTo>
                  <a:pt x="272005" y="433640"/>
                </a:lnTo>
                <a:lnTo>
                  <a:pt x="327519" y="445152"/>
                </a:lnTo>
                <a:lnTo>
                  <a:pt x="386267" y="453632"/>
                </a:lnTo>
                <a:lnTo>
                  <a:pt x="447753" y="458872"/>
                </a:lnTo>
                <a:lnTo>
                  <a:pt x="511479" y="460665"/>
                </a:lnTo>
                <a:lnTo>
                  <a:pt x="575173" y="458872"/>
                </a:lnTo>
                <a:lnTo>
                  <a:pt x="636632" y="453632"/>
                </a:lnTo>
                <a:lnTo>
                  <a:pt x="695358" y="445152"/>
                </a:lnTo>
                <a:lnTo>
                  <a:pt x="750854" y="433640"/>
                </a:lnTo>
                <a:lnTo>
                  <a:pt x="802622" y="419304"/>
                </a:lnTo>
                <a:lnTo>
                  <a:pt x="850163" y="402352"/>
                </a:lnTo>
                <a:lnTo>
                  <a:pt x="892981" y="382992"/>
                </a:lnTo>
                <a:lnTo>
                  <a:pt x="930577" y="361431"/>
                </a:lnTo>
                <a:lnTo>
                  <a:pt x="962453" y="337877"/>
                </a:lnTo>
                <a:lnTo>
                  <a:pt x="1007057" y="285622"/>
                </a:lnTo>
                <a:lnTo>
                  <a:pt x="1022810" y="227890"/>
                </a:lnTo>
                <a:lnTo>
                  <a:pt x="1018789" y="199461"/>
                </a:lnTo>
                <a:lnTo>
                  <a:pt x="988113" y="145851"/>
                </a:lnTo>
                <a:lnTo>
                  <a:pt x="930577" y="98040"/>
                </a:lnTo>
                <a:lnTo>
                  <a:pt x="892981" y="76859"/>
                </a:lnTo>
                <a:lnTo>
                  <a:pt x="850163" y="57788"/>
                </a:lnTo>
                <a:lnTo>
                  <a:pt x="802622" y="41048"/>
                </a:lnTo>
                <a:lnTo>
                  <a:pt x="750854" y="26857"/>
                </a:lnTo>
                <a:lnTo>
                  <a:pt x="695358" y="15437"/>
                </a:lnTo>
                <a:lnTo>
                  <a:pt x="636632" y="7007"/>
                </a:lnTo>
                <a:lnTo>
                  <a:pt x="575173" y="1788"/>
                </a:lnTo>
                <a:lnTo>
                  <a:pt x="511479" y="0"/>
                </a:lnTo>
                <a:lnTo>
                  <a:pt x="447753" y="1788"/>
                </a:lnTo>
                <a:lnTo>
                  <a:pt x="386267" y="7007"/>
                </a:lnTo>
                <a:lnTo>
                  <a:pt x="327518" y="15437"/>
                </a:lnTo>
                <a:lnTo>
                  <a:pt x="272005" y="26857"/>
                </a:lnTo>
                <a:lnTo>
                  <a:pt x="220223" y="41047"/>
                </a:lnTo>
                <a:lnTo>
                  <a:pt x="172670" y="57788"/>
                </a:lnTo>
                <a:lnTo>
                  <a:pt x="129843" y="76859"/>
                </a:lnTo>
                <a:lnTo>
                  <a:pt x="92241" y="98040"/>
                </a:lnTo>
                <a:lnTo>
                  <a:pt x="60361" y="121110"/>
                </a:lnTo>
                <a:lnTo>
                  <a:pt x="15753" y="172041"/>
                </a:lnTo>
                <a:lnTo>
                  <a:pt x="4021" y="199461"/>
                </a:lnTo>
                <a:lnTo>
                  <a:pt x="0" y="227890"/>
                </a:lnTo>
              </a:path>
            </a:pathLst>
          </a:custGeom>
          <a:ln w="9002">
            <a:solidFill>
              <a:srgbClr val="990033"/>
            </a:solidFill>
          </a:ln>
        </p:spPr>
        <p:txBody>
          <a:bodyPr wrap="square" lIns="0" tIns="0" rIns="0" bIns="0" rtlCol="0"/>
          <a:lstStyle/>
          <a:p>
            <a:endParaRPr/>
          </a:p>
        </p:txBody>
      </p:sp>
      <p:sp>
        <p:nvSpPr>
          <p:cNvPr id="8" name="object 8"/>
          <p:cNvSpPr txBox="1"/>
          <p:nvPr/>
        </p:nvSpPr>
        <p:spPr>
          <a:xfrm>
            <a:off x="5791200" y="4114800"/>
            <a:ext cx="2940685" cy="216085"/>
          </a:xfrm>
          <a:prstGeom prst="rect">
            <a:avLst/>
          </a:prstGeom>
        </p:spPr>
        <p:txBody>
          <a:bodyPr vert="horz" wrap="square" lIns="0" tIns="15875" rIns="0" bIns="0" rtlCol="0">
            <a:spAutoFit/>
          </a:bodyPr>
          <a:lstStyle/>
          <a:p>
            <a:pPr marL="12700">
              <a:lnSpc>
                <a:spcPct val="100000"/>
              </a:lnSpc>
              <a:spcBef>
                <a:spcPts val="125"/>
              </a:spcBef>
            </a:pPr>
            <a:r>
              <a:rPr sz="1300" spc="90" smtClean="0">
                <a:latin typeface="Arial"/>
                <a:cs typeface="Arial"/>
              </a:rPr>
              <a:t>delete </a:t>
            </a:r>
            <a:r>
              <a:rPr sz="1300" spc="85" dirty="0">
                <a:latin typeface="Arial"/>
                <a:cs typeface="Arial"/>
              </a:rPr>
              <a:t>details </a:t>
            </a:r>
            <a:r>
              <a:rPr sz="1300" spc="80" dirty="0">
                <a:latin typeface="Arial"/>
                <a:cs typeface="Arial"/>
              </a:rPr>
              <a:t>of </a:t>
            </a:r>
            <a:r>
              <a:rPr sz="1300" spc="90" dirty="0">
                <a:latin typeface="Arial"/>
                <a:cs typeface="Arial"/>
              </a:rPr>
              <a:t>safe</a:t>
            </a:r>
            <a:r>
              <a:rPr sz="1300" spc="10" dirty="0">
                <a:latin typeface="Arial"/>
                <a:cs typeface="Arial"/>
              </a:rPr>
              <a:t> </a:t>
            </a:r>
            <a:r>
              <a:rPr sz="1300" spc="105" dirty="0">
                <a:latin typeface="Arial"/>
                <a:cs typeface="Arial"/>
              </a:rPr>
              <a:t>place</a:t>
            </a:r>
            <a:endParaRPr sz="1300">
              <a:latin typeface="Arial"/>
              <a:cs typeface="Arial"/>
            </a:endParaRPr>
          </a:p>
        </p:txBody>
      </p:sp>
      <p:sp>
        <p:nvSpPr>
          <p:cNvPr id="9" name="object 9"/>
          <p:cNvSpPr/>
          <p:nvPr/>
        </p:nvSpPr>
        <p:spPr>
          <a:xfrm>
            <a:off x="6201309" y="2498897"/>
            <a:ext cx="1023619" cy="461009"/>
          </a:xfrm>
          <a:custGeom>
            <a:avLst/>
            <a:gdLst/>
            <a:ahLst/>
            <a:cxnLst/>
            <a:rect l="l" t="t" r="r" b="b"/>
            <a:pathLst>
              <a:path w="1023620" h="461010">
                <a:moveTo>
                  <a:pt x="575352" y="1788"/>
                </a:moveTo>
                <a:lnTo>
                  <a:pt x="447840" y="1788"/>
                </a:lnTo>
                <a:lnTo>
                  <a:pt x="386308" y="7009"/>
                </a:lnTo>
                <a:lnTo>
                  <a:pt x="327525" y="15442"/>
                </a:lnTo>
                <a:lnTo>
                  <a:pt x="271988" y="26868"/>
                </a:lnTo>
                <a:lnTo>
                  <a:pt x="220192" y="41070"/>
                </a:lnTo>
                <a:lnTo>
                  <a:pt x="172633" y="57826"/>
                </a:lnTo>
                <a:lnTo>
                  <a:pt x="129807" y="76919"/>
                </a:lnTo>
                <a:lnTo>
                  <a:pt x="92209" y="98129"/>
                </a:lnTo>
                <a:lnTo>
                  <a:pt x="60336" y="121238"/>
                </a:lnTo>
                <a:lnTo>
                  <a:pt x="15745" y="172275"/>
                </a:lnTo>
                <a:lnTo>
                  <a:pt x="0" y="228276"/>
                </a:lnTo>
                <a:lnTo>
                  <a:pt x="4018" y="257666"/>
                </a:lnTo>
                <a:lnTo>
                  <a:pt x="34682" y="312766"/>
                </a:lnTo>
                <a:lnTo>
                  <a:pt x="92210" y="361577"/>
                </a:lnTo>
                <a:lnTo>
                  <a:pt x="129807" y="383104"/>
                </a:lnTo>
                <a:lnTo>
                  <a:pt x="172634" y="402434"/>
                </a:lnTo>
                <a:lnTo>
                  <a:pt x="220193" y="419361"/>
                </a:lnTo>
                <a:lnTo>
                  <a:pt x="271988" y="433676"/>
                </a:lnTo>
                <a:lnTo>
                  <a:pt x="327526" y="445172"/>
                </a:lnTo>
                <a:lnTo>
                  <a:pt x="386308" y="453641"/>
                </a:lnTo>
                <a:lnTo>
                  <a:pt x="447840" y="458874"/>
                </a:lnTo>
                <a:lnTo>
                  <a:pt x="511627" y="460665"/>
                </a:lnTo>
                <a:lnTo>
                  <a:pt x="575352" y="458874"/>
                </a:lnTo>
                <a:lnTo>
                  <a:pt x="636838" y="453641"/>
                </a:lnTo>
                <a:lnTo>
                  <a:pt x="695587" y="445172"/>
                </a:lnTo>
                <a:lnTo>
                  <a:pt x="751101" y="433676"/>
                </a:lnTo>
                <a:lnTo>
                  <a:pt x="802883" y="419361"/>
                </a:lnTo>
                <a:lnTo>
                  <a:pt x="850436" y="402434"/>
                </a:lnTo>
                <a:lnTo>
                  <a:pt x="893262" y="383103"/>
                </a:lnTo>
                <a:lnTo>
                  <a:pt x="930864" y="361577"/>
                </a:lnTo>
                <a:lnTo>
                  <a:pt x="962745" y="338062"/>
                </a:lnTo>
                <a:lnTo>
                  <a:pt x="1007352" y="285898"/>
                </a:lnTo>
                <a:lnTo>
                  <a:pt x="1023106" y="228276"/>
                </a:lnTo>
                <a:lnTo>
                  <a:pt x="1019084" y="199764"/>
                </a:lnTo>
                <a:lnTo>
                  <a:pt x="988406" y="146026"/>
                </a:lnTo>
                <a:lnTo>
                  <a:pt x="930864" y="98129"/>
                </a:lnTo>
                <a:lnTo>
                  <a:pt x="893262" y="76919"/>
                </a:lnTo>
                <a:lnTo>
                  <a:pt x="850435" y="57826"/>
                </a:lnTo>
                <a:lnTo>
                  <a:pt x="802883" y="41069"/>
                </a:lnTo>
                <a:lnTo>
                  <a:pt x="751101" y="26868"/>
                </a:lnTo>
                <a:lnTo>
                  <a:pt x="695586" y="15442"/>
                </a:lnTo>
                <a:lnTo>
                  <a:pt x="636838" y="7009"/>
                </a:lnTo>
                <a:lnTo>
                  <a:pt x="575352" y="1788"/>
                </a:lnTo>
                <a:close/>
              </a:path>
              <a:path w="1023620" h="461010">
                <a:moveTo>
                  <a:pt x="511626" y="0"/>
                </a:moveTo>
                <a:lnTo>
                  <a:pt x="447840" y="1788"/>
                </a:lnTo>
                <a:lnTo>
                  <a:pt x="575352" y="1788"/>
                </a:lnTo>
                <a:lnTo>
                  <a:pt x="511626" y="0"/>
                </a:lnTo>
                <a:close/>
              </a:path>
            </a:pathLst>
          </a:custGeom>
          <a:solidFill>
            <a:srgbClr val="FFFFCC"/>
          </a:solidFill>
        </p:spPr>
        <p:txBody>
          <a:bodyPr wrap="square" lIns="0" tIns="0" rIns="0" bIns="0" rtlCol="0"/>
          <a:lstStyle/>
          <a:p>
            <a:endParaRPr/>
          </a:p>
        </p:txBody>
      </p:sp>
      <p:sp>
        <p:nvSpPr>
          <p:cNvPr id="10" name="object 10"/>
          <p:cNvSpPr/>
          <p:nvPr/>
        </p:nvSpPr>
        <p:spPr>
          <a:xfrm>
            <a:off x="6201309" y="2498897"/>
            <a:ext cx="1023619" cy="461009"/>
          </a:xfrm>
          <a:custGeom>
            <a:avLst/>
            <a:gdLst/>
            <a:ahLst/>
            <a:cxnLst/>
            <a:rect l="l" t="t" r="r" b="b"/>
            <a:pathLst>
              <a:path w="1023620" h="461010">
                <a:moveTo>
                  <a:pt x="0" y="228276"/>
                </a:moveTo>
                <a:lnTo>
                  <a:pt x="15745" y="285898"/>
                </a:lnTo>
                <a:lnTo>
                  <a:pt x="60336" y="338062"/>
                </a:lnTo>
                <a:lnTo>
                  <a:pt x="92209" y="361577"/>
                </a:lnTo>
                <a:lnTo>
                  <a:pt x="129807" y="383103"/>
                </a:lnTo>
                <a:lnTo>
                  <a:pt x="172633" y="402434"/>
                </a:lnTo>
                <a:lnTo>
                  <a:pt x="220192" y="419361"/>
                </a:lnTo>
                <a:lnTo>
                  <a:pt x="271988" y="433676"/>
                </a:lnTo>
                <a:lnTo>
                  <a:pt x="327526" y="445172"/>
                </a:lnTo>
                <a:lnTo>
                  <a:pt x="386308" y="453641"/>
                </a:lnTo>
                <a:lnTo>
                  <a:pt x="447841" y="458874"/>
                </a:lnTo>
                <a:lnTo>
                  <a:pt x="511627" y="460665"/>
                </a:lnTo>
                <a:lnTo>
                  <a:pt x="575352" y="458874"/>
                </a:lnTo>
                <a:lnTo>
                  <a:pt x="636838" y="453641"/>
                </a:lnTo>
                <a:lnTo>
                  <a:pt x="695587" y="445172"/>
                </a:lnTo>
                <a:lnTo>
                  <a:pt x="751101" y="433676"/>
                </a:lnTo>
                <a:lnTo>
                  <a:pt x="802883" y="419361"/>
                </a:lnTo>
                <a:lnTo>
                  <a:pt x="850436" y="402434"/>
                </a:lnTo>
                <a:lnTo>
                  <a:pt x="893262" y="383104"/>
                </a:lnTo>
                <a:lnTo>
                  <a:pt x="930864" y="361577"/>
                </a:lnTo>
                <a:lnTo>
                  <a:pt x="962745" y="338062"/>
                </a:lnTo>
                <a:lnTo>
                  <a:pt x="1007352" y="285898"/>
                </a:lnTo>
                <a:lnTo>
                  <a:pt x="1023106" y="228276"/>
                </a:lnTo>
                <a:lnTo>
                  <a:pt x="1019085" y="199764"/>
                </a:lnTo>
                <a:lnTo>
                  <a:pt x="988407" y="146026"/>
                </a:lnTo>
                <a:lnTo>
                  <a:pt x="930864" y="98129"/>
                </a:lnTo>
                <a:lnTo>
                  <a:pt x="893262" y="76919"/>
                </a:lnTo>
                <a:lnTo>
                  <a:pt x="850436" y="57826"/>
                </a:lnTo>
                <a:lnTo>
                  <a:pt x="802883" y="41070"/>
                </a:lnTo>
                <a:lnTo>
                  <a:pt x="751101" y="26868"/>
                </a:lnTo>
                <a:lnTo>
                  <a:pt x="695586" y="15442"/>
                </a:lnTo>
                <a:lnTo>
                  <a:pt x="636838" y="7009"/>
                </a:lnTo>
                <a:lnTo>
                  <a:pt x="575352" y="1788"/>
                </a:lnTo>
                <a:lnTo>
                  <a:pt x="511626" y="0"/>
                </a:lnTo>
                <a:lnTo>
                  <a:pt x="447840" y="1788"/>
                </a:lnTo>
                <a:lnTo>
                  <a:pt x="386308" y="7009"/>
                </a:lnTo>
                <a:lnTo>
                  <a:pt x="327525" y="15442"/>
                </a:lnTo>
                <a:lnTo>
                  <a:pt x="271988" y="26868"/>
                </a:lnTo>
                <a:lnTo>
                  <a:pt x="220192" y="41069"/>
                </a:lnTo>
                <a:lnTo>
                  <a:pt x="172633" y="57826"/>
                </a:lnTo>
                <a:lnTo>
                  <a:pt x="129807" y="76919"/>
                </a:lnTo>
                <a:lnTo>
                  <a:pt x="92209" y="98129"/>
                </a:lnTo>
                <a:lnTo>
                  <a:pt x="60336" y="121238"/>
                </a:lnTo>
                <a:lnTo>
                  <a:pt x="15745" y="172274"/>
                </a:lnTo>
                <a:lnTo>
                  <a:pt x="4018" y="199764"/>
                </a:lnTo>
                <a:lnTo>
                  <a:pt x="0" y="228276"/>
                </a:lnTo>
              </a:path>
            </a:pathLst>
          </a:custGeom>
          <a:ln w="8359">
            <a:solidFill>
              <a:srgbClr val="990033"/>
            </a:solidFill>
          </a:ln>
        </p:spPr>
        <p:txBody>
          <a:bodyPr wrap="square" lIns="0" tIns="0" rIns="0" bIns="0" rtlCol="0"/>
          <a:lstStyle/>
          <a:p>
            <a:endParaRPr/>
          </a:p>
        </p:txBody>
      </p:sp>
      <p:sp>
        <p:nvSpPr>
          <p:cNvPr id="11" name="object 11"/>
          <p:cNvSpPr txBox="1"/>
          <p:nvPr/>
        </p:nvSpPr>
        <p:spPr>
          <a:xfrm>
            <a:off x="5658060" y="3066978"/>
            <a:ext cx="2099945" cy="227965"/>
          </a:xfrm>
          <a:prstGeom prst="rect">
            <a:avLst/>
          </a:prstGeom>
        </p:spPr>
        <p:txBody>
          <a:bodyPr vert="horz" wrap="square" lIns="0" tIns="15875" rIns="0" bIns="0" rtlCol="0">
            <a:spAutoFit/>
          </a:bodyPr>
          <a:lstStyle/>
          <a:p>
            <a:pPr marL="12700">
              <a:lnSpc>
                <a:spcPct val="100000"/>
              </a:lnSpc>
              <a:spcBef>
                <a:spcPts val="125"/>
              </a:spcBef>
            </a:pPr>
            <a:r>
              <a:rPr sz="1300" spc="105" dirty="0">
                <a:latin typeface="Arial"/>
                <a:cs typeface="Arial"/>
              </a:rPr>
              <a:t>add </a:t>
            </a:r>
            <a:r>
              <a:rPr sz="1300" spc="85" dirty="0">
                <a:latin typeface="Arial"/>
                <a:cs typeface="Arial"/>
              </a:rPr>
              <a:t>details </a:t>
            </a:r>
            <a:r>
              <a:rPr sz="1300" spc="80" dirty="0">
                <a:latin typeface="Arial"/>
                <a:cs typeface="Arial"/>
              </a:rPr>
              <a:t>of </a:t>
            </a:r>
            <a:r>
              <a:rPr sz="1300" spc="100" dirty="0">
                <a:latin typeface="Arial"/>
                <a:cs typeface="Arial"/>
              </a:rPr>
              <a:t>safe</a:t>
            </a:r>
            <a:r>
              <a:rPr sz="1300" spc="-75" dirty="0">
                <a:latin typeface="Arial"/>
                <a:cs typeface="Arial"/>
              </a:rPr>
              <a:t> </a:t>
            </a:r>
            <a:r>
              <a:rPr sz="1300" spc="105" dirty="0">
                <a:latin typeface="Arial"/>
                <a:cs typeface="Arial"/>
              </a:rPr>
              <a:t>place</a:t>
            </a:r>
            <a:endParaRPr sz="1300">
              <a:latin typeface="Arial"/>
              <a:cs typeface="Arial"/>
            </a:endParaRPr>
          </a:p>
        </p:txBody>
      </p:sp>
      <p:sp>
        <p:nvSpPr>
          <p:cNvPr id="12" name="object 12"/>
          <p:cNvSpPr/>
          <p:nvPr/>
        </p:nvSpPr>
        <p:spPr>
          <a:xfrm>
            <a:off x="6504501" y="4608654"/>
            <a:ext cx="1022985" cy="461009"/>
          </a:xfrm>
          <a:custGeom>
            <a:avLst/>
            <a:gdLst/>
            <a:ahLst/>
            <a:cxnLst/>
            <a:rect l="l" t="t" r="r" b="b"/>
            <a:pathLst>
              <a:path w="1022984" h="461010">
                <a:moveTo>
                  <a:pt x="511479" y="0"/>
                </a:moveTo>
                <a:lnTo>
                  <a:pt x="447753" y="1788"/>
                </a:lnTo>
                <a:lnTo>
                  <a:pt x="386267" y="7007"/>
                </a:lnTo>
                <a:lnTo>
                  <a:pt x="327518" y="15437"/>
                </a:lnTo>
                <a:lnTo>
                  <a:pt x="272004" y="26857"/>
                </a:lnTo>
                <a:lnTo>
                  <a:pt x="220222" y="41048"/>
                </a:lnTo>
                <a:lnTo>
                  <a:pt x="172670" y="57788"/>
                </a:lnTo>
                <a:lnTo>
                  <a:pt x="129843" y="76859"/>
                </a:lnTo>
                <a:lnTo>
                  <a:pt x="92241" y="98040"/>
                </a:lnTo>
                <a:lnTo>
                  <a:pt x="60361" y="121110"/>
                </a:lnTo>
                <a:lnTo>
                  <a:pt x="15753" y="172041"/>
                </a:lnTo>
                <a:lnTo>
                  <a:pt x="0" y="227890"/>
                </a:lnTo>
                <a:lnTo>
                  <a:pt x="4021" y="257337"/>
                </a:lnTo>
                <a:lnTo>
                  <a:pt x="34699" y="312538"/>
                </a:lnTo>
                <a:lnTo>
                  <a:pt x="92241" y="361431"/>
                </a:lnTo>
                <a:lnTo>
                  <a:pt x="129844" y="382992"/>
                </a:lnTo>
                <a:lnTo>
                  <a:pt x="172670" y="402352"/>
                </a:lnTo>
                <a:lnTo>
                  <a:pt x="220223" y="419304"/>
                </a:lnTo>
                <a:lnTo>
                  <a:pt x="272005" y="433640"/>
                </a:lnTo>
                <a:lnTo>
                  <a:pt x="327519" y="445152"/>
                </a:lnTo>
                <a:lnTo>
                  <a:pt x="386268" y="453632"/>
                </a:lnTo>
                <a:lnTo>
                  <a:pt x="447753" y="458872"/>
                </a:lnTo>
                <a:lnTo>
                  <a:pt x="511479" y="460665"/>
                </a:lnTo>
                <a:lnTo>
                  <a:pt x="575260" y="458872"/>
                </a:lnTo>
                <a:lnTo>
                  <a:pt x="636779" y="453632"/>
                </a:lnTo>
                <a:lnTo>
                  <a:pt x="695540" y="445152"/>
                </a:lnTo>
                <a:lnTo>
                  <a:pt x="751050" y="433640"/>
                </a:lnTo>
                <a:lnTo>
                  <a:pt x="802815" y="419304"/>
                </a:lnTo>
                <a:lnTo>
                  <a:pt x="850341" y="402352"/>
                </a:lnTo>
                <a:lnTo>
                  <a:pt x="893133" y="382992"/>
                </a:lnTo>
                <a:lnTo>
                  <a:pt x="930698" y="361431"/>
                </a:lnTo>
                <a:lnTo>
                  <a:pt x="962541" y="337877"/>
                </a:lnTo>
                <a:lnTo>
                  <a:pt x="1007084" y="285622"/>
                </a:lnTo>
                <a:lnTo>
                  <a:pt x="1022810" y="227890"/>
                </a:lnTo>
                <a:lnTo>
                  <a:pt x="1018796" y="199461"/>
                </a:lnTo>
                <a:lnTo>
                  <a:pt x="988167" y="145851"/>
                </a:lnTo>
                <a:lnTo>
                  <a:pt x="930698" y="98040"/>
                </a:lnTo>
                <a:lnTo>
                  <a:pt x="893133" y="76859"/>
                </a:lnTo>
                <a:lnTo>
                  <a:pt x="850341" y="57788"/>
                </a:lnTo>
                <a:lnTo>
                  <a:pt x="802815" y="41048"/>
                </a:lnTo>
                <a:lnTo>
                  <a:pt x="751050" y="26857"/>
                </a:lnTo>
                <a:lnTo>
                  <a:pt x="695539" y="15437"/>
                </a:lnTo>
                <a:lnTo>
                  <a:pt x="636778" y="7007"/>
                </a:lnTo>
                <a:lnTo>
                  <a:pt x="575260" y="1788"/>
                </a:lnTo>
                <a:lnTo>
                  <a:pt x="511479" y="0"/>
                </a:lnTo>
                <a:close/>
              </a:path>
            </a:pathLst>
          </a:custGeom>
          <a:solidFill>
            <a:srgbClr val="FFFFCC"/>
          </a:solidFill>
        </p:spPr>
        <p:txBody>
          <a:bodyPr wrap="square" lIns="0" tIns="0" rIns="0" bIns="0" rtlCol="0"/>
          <a:lstStyle/>
          <a:p>
            <a:endParaRPr/>
          </a:p>
        </p:txBody>
      </p:sp>
      <p:sp>
        <p:nvSpPr>
          <p:cNvPr id="13" name="object 13"/>
          <p:cNvSpPr/>
          <p:nvPr/>
        </p:nvSpPr>
        <p:spPr>
          <a:xfrm>
            <a:off x="6504501" y="4608654"/>
            <a:ext cx="1022985" cy="461009"/>
          </a:xfrm>
          <a:custGeom>
            <a:avLst/>
            <a:gdLst/>
            <a:ahLst/>
            <a:cxnLst/>
            <a:rect l="l" t="t" r="r" b="b"/>
            <a:pathLst>
              <a:path w="1022984" h="461010">
                <a:moveTo>
                  <a:pt x="0" y="227890"/>
                </a:moveTo>
                <a:lnTo>
                  <a:pt x="15753" y="285622"/>
                </a:lnTo>
                <a:lnTo>
                  <a:pt x="60361" y="337877"/>
                </a:lnTo>
                <a:lnTo>
                  <a:pt x="92241" y="361431"/>
                </a:lnTo>
                <a:lnTo>
                  <a:pt x="129843" y="382992"/>
                </a:lnTo>
                <a:lnTo>
                  <a:pt x="172670" y="402352"/>
                </a:lnTo>
                <a:lnTo>
                  <a:pt x="220223" y="419304"/>
                </a:lnTo>
                <a:lnTo>
                  <a:pt x="272005" y="433640"/>
                </a:lnTo>
                <a:lnTo>
                  <a:pt x="327519" y="445152"/>
                </a:lnTo>
                <a:lnTo>
                  <a:pt x="386267" y="453632"/>
                </a:lnTo>
                <a:lnTo>
                  <a:pt x="447753" y="458872"/>
                </a:lnTo>
                <a:lnTo>
                  <a:pt x="511479" y="460665"/>
                </a:lnTo>
                <a:lnTo>
                  <a:pt x="575260" y="458872"/>
                </a:lnTo>
                <a:lnTo>
                  <a:pt x="636779" y="453632"/>
                </a:lnTo>
                <a:lnTo>
                  <a:pt x="695540" y="445152"/>
                </a:lnTo>
                <a:lnTo>
                  <a:pt x="751050" y="433640"/>
                </a:lnTo>
                <a:lnTo>
                  <a:pt x="802815" y="419304"/>
                </a:lnTo>
                <a:lnTo>
                  <a:pt x="850341" y="402352"/>
                </a:lnTo>
                <a:lnTo>
                  <a:pt x="893133" y="382992"/>
                </a:lnTo>
                <a:lnTo>
                  <a:pt x="930698" y="361431"/>
                </a:lnTo>
                <a:lnTo>
                  <a:pt x="962541" y="337877"/>
                </a:lnTo>
                <a:lnTo>
                  <a:pt x="1007084" y="285622"/>
                </a:lnTo>
                <a:lnTo>
                  <a:pt x="1022810" y="227890"/>
                </a:lnTo>
                <a:lnTo>
                  <a:pt x="1018796" y="199461"/>
                </a:lnTo>
                <a:lnTo>
                  <a:pt x="988167" y="145851"/>
                </a:lnTo>
                <a:lnTo>
                  <a:pt x="930698" y="98040"/>
                </a:lnTo>
                <a:lnTo>
                  <a:pt x="893133" y="76859"/>
                </a:lnTo>
                <a:lnTo>
                  <a:pt x="850341" y="57788"/>
                </a:lnTo>
                <a:lnTo>
                  <a:pt x="802815" y="41048"/>
                </a:lnTo>
                <a:lnTo>
                  <a:pt x="751050" y="26857"/>
                </a:lnTo>
                <a:lnTo>
                  <a:pt x="695540" y="15437"/>
                </a:lnTo>
                <a:lnTo>
                  <a:pt x="636778" y="7007"/>
                </a:lnTo>
                <a:lnTo>
                  <a:pt x="575260" y="1788"/>
                </a:lnTo>
                <a:lnTo>
                  <a:pt x="511479" y="0"/>
                </a:lnTo>
                <a:lnTo>
                  <a:pt x="447753" y="1788"/>
                </a:lnTo>
                <a:lnTo>
                  <a:pt x="386267" y="7007"/>
                </a:lnTo>
                <a:lnTo>
                  <a:pt x="327519" y="15437"/>
                </a:lnTo>
                <a:lnTo>
                  <a:pt x="272005" y="26857"/>
                </a:lnTo>
                <a:lnTo>
                  <a:pt x="220223" y="41048"/>
                </a:lnTo>
                <a:lnTo>
                  <a:pt x="172670" y="57788"/>
                </a:lnTo>
                <a:lnTo>
                  <a:pt x="129843" y="76859"/>
                </a:lnTo>
                <a:lnTo>
                  <a:pt x="92241" y="98040"/>
                </a:lnTo>
                <a:lnTo>
                  <a:pt x="60361" y="121110"/>
                </a:lnTo>
                <a:lnTo>
                  <a:pt x="15753" y="172041"/>
                </a:lnTo>
                <a:lnTo>
                  <a:pt x="4021" y="199461"/>
                </a:lnTo>
                <a:lnTo>
                  <a:pt x="0" y="227890"/>
                </a:lnTo>
              </a:path>
            </a:pathLst>
          </a:custGeom>
          <a:ln w="9002">
            <a:solidFill>
              <a:srgbClr val="990033"/>
            </a:solidFill>
          </a:ln>
        </p:spPr>
        <p:txBody>
          <a:bodyPr wrap="square" lIns="0" tIns="0" rIns="0" bIns="0" rtlCol="0"/>
          <a:lstStyle/>
          <a:p>
            <a:endParaRPr/>
          </a:p>
        </p:txBody>
      </p:sp>
      <p:sp>
        <p:nvSpPr>
          <p:cNvPr id="14" name="object 14"/>
          <p:cNvSpPr txBox="1"/>
          <p:nvPr/>
        </p:nvSpPr>
        <p:spPr>
          <a:xfrm>
            <a:off x="6576949" y="5176606"/>
            <a:ext cx="878840" cy="227965"/>
          </a:xfrm>
          <a:prstGeom prst="rect">
            <a:avLst/>
          </a:prstGeom>
        </p:spPr>
        <p:txBody>
          <a:bodyPr vert="horz" wrap="square" lIns="0" tIns="15875" rIns="0" bIns="0" rtlCol="0">
            <a:spAutoFit/>
          </a:bodyPr>
          <a:lstStyle/>
          <a:p>
            <a:pPr marL="12700">
              <a:lnSpc>
                <a:spcPct val="100000"/>
              </a:lnSpc>
              <a:spcBef>
                <a:spcPts val="125"/>
              </a:spcBef>
            </a:pPr>
            <a:r>
              <a:rPr sz="1300" spc="50" dirty="0">
                <a:latin typeface="Arial"/>
                <a:cs typeface="Arial"/>
              </a:rPr>
              <a:t>give</a:t>
            </a:r>
            <a:r>
              <a:rPr sz="1300" spc="-15" dirty="0">
                <a:latin typeface="Arial"/>
                <a:cs typeface="Arial"/>
              </a:rPr>
              <a:t> </a:t>
            </a:r>
            <a:r>
              <a:rPr sz="1300" spc="85" dirty="0">
                <a:latin typeface="Arial"/>
                <a:cs typeface="Arial"/>
              </a:rPr>
              <a:t>alerts</a:t>
            </a:r>
            <a:endParaRPr sz="1300">
              <a:latin typeface="Arial"/>
              <a:cs typeface="Arial"/>
            </a:endParaRPr>
          </a:p>
        </p:txBody>
      </p:sp>
      <p:sp>
        <p:nvSpPr>
          <p:cNvPr id="15" name="object 15"/>
          <p:cNvSpPr/>
          <p:nvPr/>
        </p:nvSpPr>
        <p:spPr>
          <a:xfrm>
            <a:off x="1204749" y="3062400"/>
            <a:ext cx="254249" cy="351530"/>
          </a:xfrm>
          <a:prstGeom prst="rect">
            <a:avLst/>
          </a:prstGeom>
          <a:blipFill>
            <a:blip r:embed="rId3" cstate="print"/>
            <a:stretch>
              <a:fillRect/>
            </a:stretch>
          </a:blipFill>
        </p:spPr>
        <p:txBody>
          <a:bodyPr wrap="square" lIns="0" tIns="0" rIns="0" bIns="0" rtlCol="0"/>
          <a:lstStyle/>
          <a:p>
            <a:endParaRPr/>
          </a:p>
        </p:txBody>
      </p:sp>
      <p:sp>
        <p:nvSpPr>
          <p:cNvPr id="16" name="object 16"/>
          <p:cNvSpPr/>
          <p:nvPr/>
        </p:nvSpPr>
        <p:spPr>
          <a:xfrm>
            <a:off x="1133317" y="3270615"/>
            <a:ext cx="397510" cy="0"/>
          </a:xfrm>
          <a:custGeom>
            <a:avLst/>
            <a:gdLst/>
            <a:ahLst/>
            <a:cxnLst/>
            <a:rect l="l" t="t" r="r" b="b"/>
            <a:pathLst>
              <a:path w="397509">
                <a:moveTo>
                  <a:pt x="0" y="0"/>
                </a:moveTo>
                <a:lnTo>
                  <a:pt x="397061" y="0"/>
                </a:lnTo>
              </a:path>
            </a:pathLst>
          </a:custGeom>
          <a:ln w="4389">
            <a:solidFill>
              <a:srgbClr val="990033"/>
            </a:solidFill>
          </a:ln>
        </p:spPr>
        <p:txBody>
          <a:bodyPr wrap="square" lIns="0" tIns="0" rIns="0" bIns="0" rtlCol="0"/>
          <a:lstStyle/>
          <a:p>
            <a:endParaRPr/>
          </a:p>
        </p:txBody>
      </p:sp>
      <p:sp>
        <p:nvSpPr>
          <p:cNvPr id="17" name="object 17"/>
          <p:cNvSpPr/>
          <p:nvPr/>
        </p:nvSpPr>
        <p:spPr>
          <a:xfrm>
            <a:off x="1057230" y="3413931"/>
            <a:ext cx="549910" cy="234315"/>
          </a:xfrm>
          <a:custGeom>
            <a:avLst/>
            <a:gdLst/>
            <a:ahLst/>
            <a:cxnLst/>
            <a:rect l="l" t="t" r="r" b="b"/>
            <a:pathLst>
              <a:path w="549910" h="234314">
                <a:moveTo>
                  <a:pt x="0" y="234188"/>
                </a:moveTo>
                <a:lnTo>
                  <a:pt x="274794" y="0"/>
                </a:lnTo>
                <a:lnTo>
                  <a:pt x="549589" y="234188"/>
                </a:lnTo>
              </a:path>
            </a:pathLst>
          </a:custGeom>
          <a:ln w="4491">
            <a:solidFill>
              <a:srgbClr val="990033"/>
            </a:solidFill>
          </a:ln>
        </p:spPr>
        <p:txBody>
          <a:bodyPr wrap="square" lIns="0" tIns="0" rIns="0" bIns="0" rtlCol="0"/>
          <a:lstStyle/>
          <a:p>
            <a:endParaRPr/>
          </a:p>
        </p:txBody>
      </p:sp>
      <p:sp>
        <p:nvSpPr>
          <p:cNvPr id="18" name="object 18"/>
          <p:cNvSpPr txBox="1"/>
          <p:nvPr/>
        </p:nvSpPr>
        <p:spPr>
          <a:xfrm>
            <a:off x="854825" y="3853991"/>
            <a:ext cx="956944" cy="227965"/>
          </a:xfrm>
          <a:prstGeom prst="rect">
            <a:avLst/>
          </a:prstGeom>
        </p:spPr>
        <p:txBody>
          <a:bodyPr vert="horz" wrap="square" lIns="0" tIns="15875" rIns="0" bIns="0" rtlCol="0">
            <a:spAutoFit/>
          </a:bodyPr>
          <a:lstStyle/>
          <a:p>
            <a:pPr marL="12700">
              <a:lnSpc>
                <a:spcPct val="100000"/>
              </a:lnSpc>
              <a:spcBef>
                <a:spcPts val="125"/>
              </a:spcBef>
            </a:pPr>
            <a:r>
              <a:rPr sz="1300" spc="40">
                <a:latin typeface="Arial"/>
                <a:cs typeface="Arial"/>
              </a:rPr>
              <a:t>govt</a:t>
            </a:r>
            <a:r>
              <a:rPr sz="1300" spc="80" dirty="0">
                <a:latin typeface="Arial"/>
                <a:cs typeface="Arial"/>
              </a:rPr>
              <a:t> </a:t>
            </a:r>
            <a:r>
              <a:rPr sz="1300" spc="60" dirty="0">
                <a:latin typeface="Arial"/>
                <a:cs typeface="Arial"/>
              </a:rPr>
              <a:t>official</a:t>
            </a:r>
            <a:endParaRPr sz="1300">
              <a:latin typeface="Arial"/>
              <a:cs typeface="Arial"/>
            </a:endParaRPr>
          </a:p>
        </p:txBody>
      </p:sp>
      <p:sp>
        <p:nvSpPr>
          <p:cNvPr id="19" name="object 19"/>
          <p:cNvSpPr/>
          <p:nvPr/>
        </p:nvSpPr>
        <p:spPr>
          <a:xfrm>
            <a:off x="3783460" y="1956869"/>
            <a:ext cx="2174240" cy="638810"/>
          </a:xfrm>
          <a:custGeom>
            <a:avLst/>
            <a:gdLst/>
            <a:ahLst/>
            <a:cxnLst/>
            <a:rect l="l" t="t" r="r" b="b"/>
            <a:pathLst>
              <a:path w="2174240" h="638810">
                <a:moveTo>
                  <a:pt x="0" y="638813"/>
                </a:moveTo>
                <a:lnTo>
                  <a:pt x="2174231" y="0"/>
                </a:lnTo>
              </a:path>
            </a:pathLst>
          </a:custGeom>
          <a:ln w="4124">
            <a:solidFill>
              <a:srgbClr val="990033"/>
            </a:solidFill>
          </a:ln>
        </p:spPr>
        <p:txBody>
          <a:bodyPr wrap="square" lIns="0" tIns="0" rIns="0" bIns="0" rtlCol="0"/>
          <a:lstStyle/>
          <a:p>
            <a:endParaRPr/>
          </a:p>
        </p:txBody>
      </p:sp>
      <p:sp>
        <p:nvSpPr>
          <p:cNvPr id="20" name="object 20"/>
          <p:cNvSpPr/>
          <p:nvPr/>
        </p:nvSpPr>
        <p:spPr>
          <a:xfrm>
            <a:off x="5829674" y="1956869"/>
            <a:ext cx="133350" cy="103505"/>
          </a:xfrm>
          <a:custGeom>
            <a:avLst/>
            <a:gdLst/>
            <a:ahLst/>
            <a:cxnLst/>
            <a:rect l="l" t="t" r="r" b="b"/>
            <a:pathLst>
              <a:path w="133350" h="103505">
                <a:moveTo>
                  <a:pt x="132748" y="0"/>
                </a:moveTo>
                <a:lnTo>
                  <a:pt x="0" y="103212"/>
                </a:lnTo>
              </a:path>
            </a:pathLst>
          </a:custGeom>
          <a:ln w="4306">
            <a:solidFill>
              <a:srgbClr val="990033"/>
            </a:solidFill>
          </a:ln>
        </p:spPr>
        <p:txBody>
          <a:bodyPr wrap="square" lIns="0" tIns="0" rIns="0" bIns="0" rtlCol="0"/>
          <a:lstStyle/>
          <a:p>
            <a:endParaRPr/>
          </a:p>
        </p:txBody>
      </p:sp>
      <p:sp>
        <p:nvSpPr>
          <p:cNvPr id="21" name="object 21"/>
          <p:cNvSpPr/>
          <p:nvPr/>
        </p:nvSpPr>
        <p:spPr>
          <a:xfrm>
            <a:off x="5782369" y="1948772"/>
            <a:ext cx="180340" cy="8255"/>
          </a:xfrm>
          <a:custGeom>
            <a:avLst/>
            <a:gdLst/>
            <a:ahLst/>
            <a:cxnLst/>
            <a:rect l="l" t="t" r="r" b="b"/>
            <a:pathLst>
              <a:path w="180339" h="8255">
                <a:moveTo>
                  <a:pt x="180052" y="8097"/>
                </a:moveTo>
                <a:lnTo>
                  <a:pt x="0" y="0"/>
                </a:lnTo>
              </a:path>
            </a:pathLst>
          </a:custGeom>
          <a:ln w="4077">
            <a:solidFill>
              <a:srgbClr val="990033"/>
            </a:solidFill>
          </a:ln>
        </p:spPr>
        <p:txBody>
          <a:bodyPr wrap="square" lIns="0" tIns="0" rIns="0" bIns="0" rtlCol="0"/>
          <a:lstStyle/>
          <a:p>
            <a:endParaRPr/>
          </a:p>
        </p:txBody>
      </p:sp>
      <p:sp>
        <p:nvSpPr>
          <p:cNvPr id="22" name="object 22"/>
          <p:cNvSpPr/>
          <p:nvPr/>
        </p:nvSpPr>
        <p:spPr>
          <a:xfrm>
            <a:off x="1613856" y="2595683"/>
            <a:ext cx="2169795" cy="638810"/>
          </a:xfrm>
          <a:custGeom>
            <a:avLst/>
            <a:gdLst/>
            <a:ahLst/>
            <a:cxnLst/>
            <a:rect l="l" t="t" r="r" b="b"/>
            <a:pathLst>
              <a:path w="2169795" h="638810">
                <a:moveTo>
                  <a:pt x="2169604" y="0"/>
                </a:moveTo>
                <a:lnTo>
                  <a:pt x="0" y="638685"/>
                </a:lnTo>
              </a:path>
            </a:pathLst>
          </a:custGeom>
          <a:ln w="4125">
            <a:solidFill>
              <a:srgbClr val="990033"/>
            </a:solidFill>
          </a:ln>
        </p:spPr>
        <p:txBody>
          <a:bodyPr wrap="square" lIns="0" tIns="0" rIns="0" bIns="0" rtlCol="0"/>
          <a:lstStyle/>
          <a:p>
            <a:endParaRPr/>
          </a:p>
        </p:txBody>
      </p:sp>
      <p:sp>
        <p:nvSpPr>
          <p:cNvPr id="23" name="object 23"/>
          <p:cNvSpPr/>
          <p:nvPr/>
        </p:nvSpPr>
        <p:spPr>
          <a:xfrm>
            <a:off x="3934835" y="3535138"/>
            <a:ext cx="2326005" cy="198120"/>
          </a:xfrm>
          <a:custGeom>
            <a:avLst/>
            <a:gdLst/>
            <a:ahLst/>
            <a:cxnLst/>
            <a:rect l="l" t="t" r="r" b="b"/>
            <a:pathLst>
              <a:path w="2326004" h="198120">
                <a:moveTo>
                  <a:pt x="0" y="0"/>
                </a:moveTo>
                <a:lnTo>
                  <a:pt x="2325753" y="197556"/>
                </a:lnTo>
              </a:path>
            </a:pathLst>
          </a:custGeom>
          <a:ln w="4080">
            <a:solidFill>
              <a:srgbClr val="990033"/>
            </a:solidFill>
          </a:ln>
        </p:spPr>
        <p:txBody>
          <a:bodyPr wrap="square" lIns="0" tIns="0" rIns="0" bIns="0" rtlCol="0"/>
          <a:lstStyle/>
          <a:p>
            <a:endParaRPr/>
          </a:p>
        </p:txBody>
      </p:sp>
      <p:sp>
        <p:nvSpPr>
          <p:cNvPr id="24" name="object 24"/>
          <p:cNvSpPr/>
          <p:nvPr/>
        </p:nvSpPr>
        <p:spPr>
          <a:xfrm>
            <a:off x="6104483" y="3658659"/>
            <a:ext cx="161290" cy="74295"/>
          </a:xfrm>
          <a:custGeom>
            <a:avLst/>
            <a:gdLst/>
            <a:ahLst/>
            <a:cxnLst/>
            <a:rect l="l" t="t" r="r" b="b"/>
            <a:pathLst>
              <a:path w="161289" h="74295">
                <a:moveTo>
                  <a:pt x="161130" y="74035"/>
                </a:moveTo>
                <a:lnTo>
                  <a:pt x="0" y="0"/>
                </a:lnTo>
              </a:path>
            </a:pathLst>
          </a:custGeom>
          <a:ln w="4182">
            <a:solidFill>
              <a:srgbClr val="990033"/>
            </a:solidFill>
          </a:ln>
        </p:spPr>
        <p:txBody>
          <a:bodyPr wrap="square" lIns="0" tIns="0" rIns="0" bIns="0" rtlCol="0"/>
          <a:lstStyle/>
          <a:p>
            <a:endParaRPr/>
          </a:p>
        </p:txBody>
      </p:sp>
      <p:sp>
        <p:nvSpPr>
          <p:cNvPr id="25" name="object 25"/>
          <p:cNvSpPr/>
          <p:nvPr/>
        </p:nvSpPr>
        <p:spPr>
          <a:xfrm>
            <a:off x="6095022" y="3732695"/>
            <a:ext cx="170815" cy="49530"/>
          </a:xfrm>
          <a:custGeom>
            <a:avLst/>
            <a:gdLst/>
            <a:ahLst/>
            <a:cxnLst/>
            <a:rect l="l" t="t" r="r" b="b"/>
            <a:pathLst>
              <a:path w="170814" h="49529">
                <a:moveTo>
                  <a:pt x="170591" y="0"/>
                </a:moveTo>
                <a:lnTo>
                  <a:pt x="0" y="49485"/>
                </a:lnTo>
              </a:path>
            </a:pathLst>
          </a:custGeom>
          <a:ln w="4123">
            <a:solidFill>
              <a:srgbClr val="990033"/>
            </a:solidFill>
          </a:ln>
        </p:spPr>
        <p:txBody>
          <a:bodyPr wrap="square" lIns="0" tIns="0" rIns="0" bIns="0" rtlCol="0"/>
          <a:lstStyle/>
          <a:p>
            <a:endParaRPr/>
          </a:p>
        </p:txBody>
      </p:sp>
      <p:sp>
        <p:nvSpPr>
          <p:cNvPr id="26" name="object 26"/>
          <p:cNvSpPr/>
          <p:nvPr/>
        </p:nvSpPr>
        <p:spPr>
          <a:xfrm>
            <a:off x="1613856" y="3341309"/>
            <a:ext cx="2321560" cy="194310"/>
          </a:xfrm>
          <a:custGeom>
            <a:avLst/>
            <a:gdLst/>
            <a:ahLst/>
            <a:cxnLst/>
            <a:rect l="l" t="t" r="r" b="b"/>
            <a:pathLst>
              <a:path w="2321560" h="194310">
                <a:moveTo>
                  <a:pt x="2320978" y="193829"/>
                </a:moveTo>
                <a:lnTo>
                  <a:pt x="0" y="0"/>
                </a:lnTo>
              </a:path>
            </a:pathLst>
          </a:custGeom>
          <a:ln w="4080">
            <a:solidFill>
              <a:srgbClr val="990033"/>
            </a:solidFill>
          </a:ln>
        </p:spPr>
        <p:txBody>
          <a:bodyPr wrap="square" lIns="0" tIns="0" rIns="0" bIns="0" rtlCol="0"/>
          <a:lstStyle/>
          <a:p>
            <a:endParaRPr/>
          </a:p>
        </p:txBody>
      </p:sp>
      <p:sp>
        <p:nvSpPr>
          <p:cNvPr id="27" name="object 27"/>
          <p:cNvSpPr/>
          <p:nvPr/>
        </p:nvSpPr>
        <p:spPr>
          <a:xfrm>
            <a:off x="3901721" y="2780901"/>
            <a:ext cx="2292985" cy="252095"/>
          </a:xfrm>
          <a:custGeom>
            <a:avLst/>
            <a:gdLst/>
            <a:ahLst/>
            <a:cxnLst/>
            <a:rect l="l" t="t" r="r" b="b"/>
            <a:pathLst>
              <a:path w="2292985" h="252094">
                <a:moveTo>
                  <a:pt x="0" y="251541"/>
                </a:moveTo>
                <a:lnTo>
                  <a:pt x="2292935" y="0"/>
                </a:lnTo>
              </a:path>
            </a:pathLst>
          </a:custGeom>
          <a:ln w="4083">
            <a:solidFill>
              <a:srgbClr val="990033"/>
            </a:solidFill>
          </a:ln>
        </p:spPr>
        <p:txBody>
          <a:bodyPr wrap="square" lIns="0" tIns="0" rIns="0" bIns="0" rtlCol="0"/>
          <a:lstStyle/>
          <a:p>
            <a:endParaRPr/>
          </a:p>
        </p:txBody>
      </p:sp>
      <p:sp>
        <p:nvSpPr>
          <p:cNvPr id="28" name="object 28"/>
          <p:cNvSpPr/>
          <p:nvPr/>
        </p:nvSpPr>
        <p:spPr>
          <a:xfrm>
            <a:off x="6042839" y="2780901"/>
            <a:ext cx="156845" cy="82550"/>
          </a:xfrm>
          <a:custGeom>
            <a:avLst/>
            <a:gdLst/>
            <a:ahLst/>
            <a:cxnLst/>
            <a:rect l="l" t="t" r="r" b="b"/>
            <a:pathLst>
              <a:path w="156845" h="82550">
                <a:moveTo>
                  <a:pt x="156400" y="0"/>
                </a:moveTo>
                <a:lnTo>
                  <a:pt x="0" y="82518"/>
                </a:lnTo>
              </a:path>
            </a:pathLst>
          </a:custGeom>
          <a:ln w="4209">
            <a:solidFill>
              <a:srgbClr val="990033"/>
            </a:solidFill>
          </a:ln>
        </p:spPr>
        <p:txBody>
          <a:bodyPr wrap="square" lIns="0" tIns="0" rIns="0" bIns="0" rtlCol="0"/>
          <a:lstStyle/>
          <a:p>
            <a:endParaRPr/>
          </a:p>
        </p:txBody>
      </p:sp>
      <p:sp>
        <p:nvSpPr>
          <p:cNvPr id="29" name="object 29"/>
          <p:cNvSpPr/>
          <p:nvPr/>
        </p:nvSpPr>
        <p:spPr>
          <a:xfrm>
            <a:off x="6024065" y="2739898"/>
            <a:ext cx="175260" cy="41275"/>
          </a:xfrm>
          <a:custGeom>
            <a:avLst/>
            <a:gdLst/>
            <a:ahLst/>
            <a:cxnLst/>
            <a:rect l="l" t="t" r="r" b="b"/>
            <a:pathLst>
              <a:path w="175260" h="41275">
                <a:moveTo>
                  <a:pt x="175174" y="41002"/>
                </a:moveTo>
                <a:lnTo>
                  <a:pt x="0" y="0"/>
                </a:lnTo>
              </a:path>
            </a:pathLst>
          </a:custGeom>
          <a:ln w="4108">
            <a:solidFill>
              <a:srgbClr val="990033"/>
            </a:solidFill>
          </a:ln>
        </p:spPr>
        <p:txBody>
          <a:bodyPr wrap="square" lIns="0" tIns="0" rIns="0" bIns="0" rtlCol="0"/>
          <a:lstStyle/>
          <a:p>
            <a:endParaRPr/>
          </a:p>
        </p:txBody>
      </p:sp>
      <p:sp>
        <p:nvSpPr>
          <p:cNvPr id="30" name="object 30"/>
          <p:cNvSpPr/>
          <p:nvPr/>
        </p:nvSpPr>
        <p:spPr>
          <a:xfrm>
            <a:off x="1613856" y="3032442"/>
            <a:ext cx="2287905" cy="255270"/>
          </a:xfrm>
          <a:custGeom>
            <a:avLst/>
            <a:gdLst/>
            <a:ahLst/>
            <a:cxnLst/>
            <a:rect l="l" t="t" r="r" b="b"/>
            <a:pathLst>
              <a:path w="2287904" h="255270">
                <a:moveTo>
                  <a:pt x="2287865" y="0"/>
                </a:moveTo>
                <a:lnTo>
                  <a:pt x="0" y="255268"/>
                </a:lnTo>
              </a:path>
            </a:pathLst>
          </a:custGeom>
          <a:ln w="4083">
            <a:solidFill>
              <a:srgbClr val="990033"/>
            </a:solidFill>
          </a:ln>
        </p:spPr>
        <p:txBody>
          <a:bodyPr wrap="square" lIns="0" tIns="0" rIns="0" bIns="0" rtlCol="0"/>
          <a:lstStyle/>
          <a:p>
            <a:endParaRPr/>
          </a:p>
        </p:txBody>
      </p:sp>
      <p:sp>
        <p:nvSpPr>
          <p:cNvPr id="31" name="object 31"/>
          <p:cNvSpPr/>
          <p:nvPr/>
        </p:nvSpPr>
        <p:spPr>
          <a:xfrm>
            <a:off x="4053539" y="4041819"/>
            <a:ext cx="2444115" cy="659130"/>
          </a:xfrm>
          <a:custGeom>
            <a:avLst/>
            <a:gdLst/>
            <a:ahLst/>
            <a:cxnLst/>
            <a:rect l="l" t="t" r="r" b="b"/>
            <a:pathLst>
              <a:path w="2444115" h="659129">
                <a:moveTo>
                  <a:pt x="0" y="0"/>
                </a:moveTo>
                <a:lnTo>
                  <a:pt x="2444014" y="659122"/>
                </a:lnTo>
              </a:path>
            </a:pathLst>
          </a:custGeom>
          <a:ln w="4117">
            <a:solidFill>
              <a:srgbClr val="990033"/>
            </a:solidFill>
          </a:ln>
        </p:spPr>
        <p:txBody>
          <a:bodyPr wrap="square" lIns="0" tIns="0" rIns="0" bIns="0" rtlCol="0"/>
          <a:lstStyle/>
          <a:p>
            <a:endParaRPr/>
          </a:p>
        </p:txBody>
      </p:sp>
      <p:sp>
        <p:nvSpPr>
          <p:cNvPr id="32" name="object 32"/>
          <p:cNvSpPr/>
          <p:nvPr/>
        </p:nvSpPr>
        <p:spPr>
          <a:xfrm>
            <a:off x="6364805" y="4602227"/>
            <a:ext cx="137795" cy="99060"/>
          </a:xfrm>
          <a:custGeom>
            <a:avLst/>
            <a:gdLst/>
            <a:ahLst/>
            <a:cxnLst/>
            <a:rect l="l" t="t" r="r" b="b"/>
            <a:pathLst>
              <a:path w="137795" h="99060">
                <a:moveTo>
                  <a:pt x="137478" y="98714"/>
                </a:moveTo>
                <a:lnTo>
                  <a:pt x="0" y="0"/>
                </a:lnTo>
              </a:path>
            </a:pathLst>
          </a:custGeom>
          <a:ln w="4284">
            <a:solidFill>
              <a:srgbClr val="990033"/>
            </a:solidFill>
          </a:ln>
        </p:spPr>
        <p:txBody>
          <a:bodyPr wrap="square" lIns="0" tIns="0" rIns="0" bIns="0" rtlCol="0"/>
          <a:lstStyle/>
          <a:p>
            <a:endParaRPr/>
          </a:p>
        </p:txBody>
      </p:sp>
      <p:sp>
        <p:nvSpPr>
          <p:cNvPr id="33" name="object 33"/>
          <p:cNvSpPr/>
          <p:nvPr/>
        </p:nvSpPr>
        <p:spPr>
          <a:xfrm>
            <a:off x="6326962" y="4700941"/>
            <a:ext cx="175895" cy="12700"/>
          </a:xfrm>
          <a:custGeom>
            <a:avLst/>
            <a:gdLst/>
            <a:ahLst/>
            <a:cxnLst/>
            <a:rect l="l" t="t" r="r" b="b"/>
            <a:pathLst>
              <a:path w="175895" h="12700">
                <a:moveTo>
                  <a:pt x="175322" y="0"/>
                </a:moveTo>
                <a:lnTo>
                  <a:pt x="0" y="12596"/>
                </a:lnTo>
              </a:path>
            </a:pathLst>
          </a:custGeom>
          <a:ln w="4079">
            <a:solidFill>
              <a:srgbClr val="990033"/>
            </a:solidFill>
          </a:ln>
        </p:spPr>
        <p:txBody>
          <a:bodyPr wrap="square" lIns="0" tIns="0" rIns="0" bIns="0" rtlCol="0"/>
          <a:lstStyle/>
          <a:p>
            <a:endParaRPr/>
          </a:p>
        </p:txBody>
      </p:sp>
      <p:sp>
        <p:nvSpPr>
          <p:cNvPr id="34" name="object 34"/>
          <p:cNvSpPr/>
          <p:nvPr/>
        </p:nvSpPr>
        <p:spPr>
          <a:xfrm>
            <a:off x="1613856" y="3386810"/>
            <a:ext cx="2440305" cy="655320"/>
          </a:xfrm>
          <a:custGeom>
            <a:avLst/>
            <a:gdLst/>
            <a:ahLst/>
            <a:cxnLst/>
            <a:rect l="l" t="t" r="r" b="b"/>
            <a:pathLst>
              <a:path w="2440304" h="655320">
                <a:moveTo>
                  <a:pt x="2439683" y="655009"/>
                </a:moveTo>
                <a:lnTo>
                  <a:pt x="0" y="0"/>
                </a:lnTo>
              </a:path>
            </a:pathLst>
          </a:custGeom>
          <a:ln w="4117">
            <a:solidFill>
              <a:srgbClr val="990033"/>
            </a:solidFill>
          </a:ln>
        </p:spPr>
        <p:txBody>
          <a:bodyPr wrap="square" lIns="0" tIns="0" rIns="0" bIns="0" rtlCol="0"/>
          <a:lstStyle/>
          <a:p>
            <a:endParaRPr/>
          </a:p>
        </p:txBody>
      </p:sp>
      <p:sp>
        <p:nvSpPr>
          <p:cNvPr id="35" name="object 35"/>
          <p:cNvSpPr/>
          <p:nvPr/>
        </p:nvSpPr>
        <p:spPr>
          <a:xfrm>
            <a:off x="6504501" y="5597325"/>
            <a:ext cx="1022985" cy="461009"/>
          </a:xfrm>
          <a:custGeom>
            <a:avLst/>
            <a:gdLst/>
            <a:ahLst/>
            <a:cxnLst/>
            <a:rect l="l" t="t" r="r" b="b"/>
            <a:pathLst>
              <a:path w="1022984" h="461010">
                <a:moveTo>
                  <a:pt x="511479" y="0"/>
                </a:moveTo>
                <a:lnTo>
                  <a:pt x="447753" y="1789"/>
                </a:lnTo>
                <a:lnTo>
                  <a:pt x="386267" y="7010"/>
                </a:lnTo>
                <a:lnTo>
                  <a:pt x="327519" y="15445"/>
                </a:lnTo>
                <a:lnTo>
                  <a:pt x="272005" y="26873"/>
                </a:lnTo>
                <a:lnTo>
                  <a:pt x="220222" y="41077"/>
                </a:lnTo>
                <a:lnTo>
                  <a:pt x="172670" y="57835"/>
                </a:lnTo>
                <a:lnTo>
                  <a:pt x="129843" y="76929"/>
                </a:lnTo>
                <a:lnTo>
                  <a:pt x="92241" y="98141"/>
                </a:lnTo>
                <a:lnTo>
                  <a:pt x="60361" y="121250"/>
                </a:lnTo>
                <a:lnTo>
                  <a:pt x="15753" y="172283"/>
                </a:lnTo>
                <a:lnTo>
                  <a:pt x="0" y="228276"/>
                </a:lnTo>
                <a:lnTo>
                  <a:pt x="4021" y="257660"/>
                </a:lnTo>
                <a:lnTo>
                  <a:pt x="34699" y="312784"/>
                </a:lnTo>
                <a:lnTo>
                  <a:pt x="92241" y="361648"/>
                </a:lnTo>
                <a:lnTo>
                  <a:pt x="129844" y="383208"/>
                </a:lnTo>
                <a:lnTo>
                  <a:pt x="172670" y="402574"/>
                </a:lnTo>
                <a:lnTo>
                  <a:pt x="220223" y="419537"/>
                </a:lnTo>
                <a:lnTo>
                  <a:pt x="272005" y="433885"/>
                </a:lnTo>
                <a:lnTo>
                  <a:pt x="327519" y="445411"/>
                </a:lnTo>
                <a:lnTo>
                  <a:pt x="386268" y="453903"/>
                </a:lnTo>
                <a:lnTo>
                  <a:pt x="447754" y="459152"/>
                </a:lnTo>
                <a:lnTo>
                  <a:pt x="511479" y="460948"/>
                </a:lnTo>
                <a:lnTo>
                  <a:pt x="575260" y="459152"/>
                </a:lnTo>
                <a:lnTo>
                  <a:pt x="636778" y="453903"/>
                </a:lnTo>
                <a:lnTo>
                  <a:pt x="695540" y="445411"/>
                </a:lnTo>
                <a:lnTo>
                  <a:pt x="751050" y="433885"/>
                </a:lnTo>
                <a:lnTo>
                  <a:pt x="802815" y="419537"/>
                </a:lnTo>
                <a:lnTo>
                  <a:pt x="850341" y="402574"/>
                </a:lnTo>
                <a:lnTo>
                  <a:pt x="893133" y="383208"/>
                </a:lnTo>
                <a:lnTo>
                  <a:pt x="930698" y="361648"/>
                </a:lnTo>
                <a:lnTo>
                  <a:pt x="962541" y="338103"/>
                </a:lnTo>
                <a:lnTo>
                  <a:pt x="1007084" y="285899"/>
                </a:lnTo>
                <a:lnTo>
                  <a:pt x="1022810" y="228276"/>
                </a:lnTo>
                <a:lnTo>
                  <a:pt x="1018796" y="199769"/>
                </a:lnTo>
                <a:lnTo>
                  <a:pt x="988167" y="146037"/>
                </a:lnTo>
                <a:lnTo>
                  <a:pt x="930698" y="98141"/>
                </a:lnTo>
                <a:lnTo>
                  <a:pt x="893133" y="76929"/>
                </a:lnTo>
                <a:lnTo>
                  <a:pt x="850341" y="57835"/>
                </a:lnTo>
                <a:lnTo>
                  <a:pt x="802815" y="41077"/>
                </a:lnTo>
                <a:lnTo>
                  <a:pt x="751050" y="26873"/>
                </a:lnTo>
                <a:lnTo>
                  <a:pt x="695540" y="15445"/>
                </a:lnTo>
                <a:lnTo>
                  <a:pt x="636778" y="7010"/>
                </a:lnTo>
                <a:lnTo>
                  <a:pt x="575260" y="1789"/>
                </a:lnTo>
                <a:lnTo>
                  <a:pt x="511479" y="0"/>
                </a:lnTo>
                <a:close/>
              </a:path>
            </a:pathLst>
          </a:custGeom>
          <a:solidFill>
            <a:srgbClr val="FFFFCC"/>
          </a:solidFill>
        </p:spPr>
        <p:txBody>
          <a:bodyPr wrap="square" lIns="0" tIns="0" rIns="0" bIns="0" rtlCol="0"/>
          <a:lstStyle/>
          <a:p>
            <a:endParaRPr/>
          </a:p>
        </p:txBody>
      </p:sp>
      <p:sp>
        <p:nvSpPr>
          <p:cNvPr id="36" name="object 36"/>
          <p:cNvSpPr/>
          <p:nvPr/>
        </p:nvSpPr>
        <p:spPr>
          <a:xfrm>
            <a:off x="6504501" y="5597325"/>
            <a:ext cx="1022985" cy="461009"/>
          </a:xfrm>
          <a:custGeom>
            <a:avLst/>
            <a:gdLst/>
            <a:ahLst/>
            <a:cxnLst/>
            <a:rect l="l" t="t" r="r" b="b"/>
            <a:pathLst>
              <a:path w="1022984" h="461010">
                <a:moveTo>
                  <a:pt x="0" y="228276"/>
                </a:moveTo>
                <a:lnTo>
                  <a:pt x="15753" y="285899"/>
                </a:lnTo>
                <a:lnTo>
                  <a:pt x="60361" y="338103"/>
                </a:lnTo>
                <a:lnTo>
                  <a:pt x="92241" y="361648"/>
                </a:lnTo>
                <a:lnTo>
                  <a:pt x="129843" y="383208"/>
                </a:lnTo>
                <a:lnTo>
                  <a:pt x="172670" y="402574"/>
                </a:lnTo>
                <a:lnTo>
                  <a:pt x="220223" y="419537"/>
                </a:lnTo>
                <a:lnTo>
                  <a:pt x="272005" y="433885"/>
                </a:lnTo>
                <a:lnTo>
                  <a:pt x="327519" y="445411"/>
                </a:lnTo>
                <a:lnTo>
                  <a:pt x="386267" y="453903"/>
                </a:lnTo>
                <a:lnTo>
                  <a:pt x="447753" y="459152"/>
                </a:lnTo>
                <a:lnTo>
                  <a:pt x="511479" y="460948"/>
                </a:lnTo>
                <a:lnTo>
                  <a:pt x="575260" y="459152"/>
                </a:lnTo>
                <a:lnTo>
                  <a:pt x="636778" y="453903"/>
                </a:lnTo>
                <a:lnTo>
                  <a:pt x="695540" y="445411"/>
                </a:lnTo>
                <a:lnTo>
                  <a:pt x="751050" y="433885"/>
                </a:lnTo>
                <a:lnTo>
                  <a:pt x="802815" y="419537"/>
                </a:lnTo>
                <a:lnTo>
                  <a:pt x="850341" y="402574"/>
                </a:lnTo>
                <a:lnTo>
                  <a:pt x="893133" y="383208"/>
                </a:lnTo>
                <a:lnTo>
                  <a:pt x="930698" y="361648"/>
                </a:lnTo>
                <a:lnTo>
                  <a:pt x="962541" y="338103"/>
                </a:lnTo>
                <a:lnTo>
                  <a:pt x="1007084" y="285899"/>
                </a:lnTo>
                <a:lnTo>
                  <a:pt x="1022810" y="228276"/>
                </a:lnTo>
                <a:lnTo>
                  <a:pt x="1018796" y="199769"/>
                </a:lnTo>
                <a:lnTo>
                  <a:pt x="988167" y="146037"/>
                </a:lnTo>
                <a:lnTo>
                  <a:pt x="930698" y="98141"/>
                </a:lnTo>
                <a:lnTo>
                  <a:pt x="893133" y="76929"/>
                </a:lnTo>
                <a:lnTo>
                  <a:pt x="850341" y="57835"/>
                </a:lnTo>
                <a:lnTo>
                  <a:pt x="802815" y="41077"/>
                </a:lnTo>
                <a:lnTo>
                  <a:pt x="751050" y="26873"/>
                </a:lnTo>
                <a:lnTo>
                  <a:pt x="695540" y="15445"/>
                </a:lnTo>
                <a:lnTo>
                  <a:pt x="636778" y="7010"/>
                </a:lnTo>
                <a:lnTo>
                  <a:pt x="575260" y="1789"/>
                </a:lnTo>
                <a:lnTo>
                  <a:pt x="511479" y="0"/>
                </a:lnTo>
                <a:lnTo>
                  <a:pt x="447753" y="1789"/>
                </a:lnTo>
                <a:lnTo>
                  <a:pt x="386267" y="7010"/>
                </a:lnTo>
                <a:lnTo>
                  <a:pt x="327519" y="15445"/>
                </a:lnTo>
                <a:lnTo>
                  <a:pt x="272005" y="26873"/>
                </a:lnTo>
                <a:lnTo>
                  <a:pt x="220223" y="41077"/>
                </a:lnTo>
                <a:lnTo>
                  <a:pt x="172670" y="57835"/>
                </a:lnTo>
                <a:lnTo>
                  <a:pt x="129843" y="76929"/>
                </a:lnTo>
                <a:lnTo>
                  <a:pt x="92241" y="98141"/>
                </a:lnTo>
                <a:lnTo>
                  <a:pt x="60361" y="121250"/>
                </a:lnTo>
                <a:lnTo>
                  <a:pt x="15753" y="172283"/>
                </a:lnTo>
                <a:lnTo>
                  <a:pt x="4021" y="199769"/>
                </a:lnTo>
                <a:lnTo>
                  <a:pt x="0" y="228276"/>
                </a:lnTo>
              </a:path>
            </a:pathLst>
          </a:custGeom>
          <a:ln w="9002">
            <a:solidFill>
              <a:srgbClr val="990033"/>
            </a:solidFill>
          </a:ln>
        </p:spPr>
        <p:txBody>
          <a:bodyPr wrap="square" lIns="0" tIns="0" rIns="0" bIns="0" rtlCol="0"/>
          <a:lstStyle/>
          <a:p>
            <a:endParaRPr/>
          </a:p>
        </p:txBody>
      </p:sp>
      <p:sp>
        <p:nvSpPr>
          <p:cNvPr id="37" name="object 37"/>
          <p:cNvSpPr txBox="1"/>
          <p:nvPr/>
        </p:nvSpPr>
        <p:spPr>
          <a:xfrm>
            <a:off x="6742810" y="6165367"/>
            <a:ext cx="539115" cy="227965"/>
          </a:xfrm>
          <a:prstGeom prst="rect">
            <a:avLst/>
          </a:prstGeom>
        </p:spPr>
        <p:txBody>
          <a:bodyPr vert="horz" wrap="square" lIns="0" tIns="15875" rIns="0" bIns="0" rtlCol="0">
            <a:spAutoFit/>
          </a:bodyPr>
          <a:lstStyle/>
          <a:p>
            <a:pPr marL="12700">
              <a:lnSpc>
                <a:spcPct val="100000"/>
              </a:lnSpc>
              <a:spcBef>
                <a:spcPts val="125"/>
              </a:spcBef>
            </a:pPr>
            <a:r>
              <a:rPr sz="1300" spc="50" dirty="0">
                <a:latin typeface="Arial"/>
                <a:cs typeface="Arial"/>
              </a:rPr>
              <a:t>l</a:t>
            </a:r>
            <a:r>
              <a:rPr sz="1300" spc="90" dirty="0">
                <a:latin typeface="Arial"/>
                <a:cs typeface="Arial"/>
              </a:rPr>
              <a:t>o</a:t>
            </a:r>
            <a:r>
              <a:rPr sz="1300" spc="95" dirty="0">
                <a:latin typeface="Arial"/>
                <a:cs typeface="Arial"/>
              </a:rPr>
              <a:t>gou</a:t>
            </a:r>
            <a:r>
              <a:rPr sz="1300" spc="60" dirty="0">
                <a:latin typeface="Arial"/>
                <a:cs typeface="Arial"/>
              </a:rPr>
              <a:t>t</a:t>
            </a:r>
            <a:endParaRPr sz="1300">
              <a:latin typeface="Arial"/>
              <a:cs typeface="Arial"/>
            </a:endParaRPr>
          </a:p>
        </p:txBody>
      </p:sp>
      <p:sp>
        <p:nvSpPr>
          <p:cNvPr id="38" name="object 38"/>
          <p:cNvSpPr/>
          <p:nvPr/>
        </p:nvSpPr>
        <p:spPr>
          <a:xfrm>
            <a:off x="4058270" y="4515595"/>
            <a:ext cx="2444115" cy="1080135"/>
          </a:xfrm>
          <a:custGeom>
            <a:avLst/>
            <a:gdLst/>
            <a:ahLst/>
            <a:cxnLst/>
            <a:rect l="l" t="t" r="r" b="b"/>
            <a:pathLst>
              <a:path w="2444115" h="1080135">
                <a:moveTo>
                  <a:pt x="0" y="0"/>
                </a:moveTo>
                <a:lnTo>
                  <a:pt x="2444014" y="1079685"/>
                </a:lnTo>
              </a:path>
            </a:pathLst>
          </a:custGeom>
          <a:ln w="4176">
            <a:solidFill>
              <a:srgbClr val="990033"/>
            </a:solidFill>
          </a:ln>
        </p:spPr>
        <p:txBody>
          <a:bodyPr wrap="square" lIns="0" tIns="0" rIns="0" bIns="0" rtlCol="0"/>
          <a:lstStyle/>
          <a:p>
            <a:endParaRPr/>
          </a:p>
        </p:txBody>
      </p:sp>
      <p:sp>
        <p:nvSpPr>
          <p:cNvPr id="39" name="object 39"/>
          <p:cNvSpPr/>
          <p:nvPr/>
        </p:nvSpPr>
        <p:spPr>
          <a:xfrm>
            <a:off x="6393336" y="5479857"/>
            <a:ext cx="113664" cy="115570"/>
          </a:xfrm>
          <a:custGeom>
            <a:avLst/>
            <a:gdLst/>
            <a:ahLst/>
            <a:cxnLst/>
            <a:rect l="l" t="t" r="r" b="b"/>
            <a:pathLst>
              <a:path w="113665" h="115570">
                <a:moveTo>
                  <a:pt x="113530" y="115423"/>
                </a:moveTo>
                <a:lnTo>
                  <a:pt x="0" y="0"/>
                </a:lnTo>
              </a:path>
            </a:pathLst>
          </a:custGeom>
          <a:ln w="4387">
            <a:solidFill>
              <a:srgbClr val="990033"/>
            </a:solidFill>
          </a:ln>
        </p:spPr>
        <p:txBody>
          <a:bodyPr wrap="square" lIns="0" tIns="0" rIns="0" bIns="0" rtlCol="0"/>
          <a:lstStyle/>
          <a:p>
            <a:endParaRPr/>
          </a:p>
        </p:txBody>
      </p:sp>
      <p:sp>
        <p:nvSpPr>
          <p:cNvPr id="40" name="object 40"/>
          <p:cNvSpPr/>
          <p:nvPr/>
        </p:nvSpPr>
        <p:spPr>
          <a:xfrm>
            <a:off x="6326962" y="5582736"/>
            <a:ext cx="180340" cy="12700"/>
          </a:xfrm>
          <a:custGeom>
            <a:avLst/>
            <a:gdLst/>
            <a:ahLst/>
            <a:cxnLst/>
            <a:rect l="l" t="t" r="r" b="b"/>
            <a:pathLst>
              <a:path w="180340" h="12700">
                <a:moveTo>
                  <a:pt x="179904" y="12544"/>
                </a:moveTo>
                <a:lnTo>
                  <a:pt x="0" y="0"/>
                </a:lnTo>
              </a:path>
            </a:pathLst>
          </a:custGeom>
          <a:ln w="4079">
            <a:solidFill>
              <a:srgbClr val="990033"/>
            </a:solidFill>
          </a:ln>
        </p:spPr>
        <p:txBody>
          <a:bodyPr wrap="square" lIns="0" tIns="0" rIns="0" bIns="0" rtlCol="0"/>
          <a:lstStyle/>
          <a:p>
            <a:endParaRPr/>
          </a:p>
        </p:txBody>
      </p:sp>
      <p:sp>
        <p:nvSpPr>
          <p:cNvPr id="41" name="object 41"/>
          <p:cNvSpPr/>
          <p:nvPr/>
        </p:nvSpPr>
        <p:spPr>
          <a:xfrm>
            <a:off x="1613856" y="3440408"/>
            <a:ext cx="2444750" cy="1075690"/>
          </a:xfrm>
          <a:custGeom>
            <a:avLst/>
            <a:gdLst/>
            <a:ahLst/>
            <a:cxnLst/>
            <a:rect l="l" t="t" r="r" b="b"/>
            <a:pathLst>
              <a:path w="2444750" h="1075689">
                <a:moveTo>
                  <a:pt x="2444413" y="1075186"/>
                </a:moveTo>
                <a:lnTo>
                  <a:pt x="0" y="0"/>
                </a:lnTo>
              </a:path>
            </a:pathLst>
          </a:custGeom>
          <a:ln w="4175">
            <a:solidFill>
              <a:srgbClr val="990033"/>
            </a:solidFill>
          </a:ln>
        </p:spPr>
        <p:txBody>
          <a:bodyPr wrap="square" lIns="0" tIns="0" rIns="0" bIns="0" rtlCol="0"/>
          <a:lstStyle/>
          <a:p>
            <a:endParaRPr/>
          </a:p>
        </p:txBody>
      </p:sp>
      <p:sp>
        <p:nvSpPr>
          <p:cNvPr id="42" name="object 42"/>
          <p:cNvSpPr txBox="1">
            <a:spLocks noGrp="1"/>
          </p:cNvSpPr>
          <p:nvPr>
            <p:ph type="title"/>
          </p:nvPr>
        </p:nvSpPr>
        <p:spPr>
          <a:xfrm>
            <a:off x="444804" y="789254"/>
            <a:ext cx="8546796" cy="784189"/>
          </a:xfrm>
          <a:prstGeom prst="rect">
            <a:avLst/>
          </a:prstGeom>
        </p:spPr>
        <p:txBody>
          <a:bodyPr vert="horz" wrap="square" lIns="0" tIns="14605" rIns="0" bIns="0" rtlCol="0">
            <a:spAutoFit/>
          </a:bodyPr>
          <a:lstStyle/>
          <a:p>
            <a:pPr marL="12700">
              <a:lnSpc>
                <a:spcPct val="100000"/>
              </a:lnSpc>
              <a:spcBef>
                <a:spcPts val="115"/>
              </a:spcBef>
            </a:pPr>
            <a:r>
              <a:rPr b="1" dirty="0">
                <a:solidFill>
                  <a:srgbClr val="04607A"/>
                </a:solidFill>
              </a:rPr>
              <a:t>Usecase </a:t>
            </a:r>
            <a:r>
              <a:rPr b="1" spc="-10" dirty="0">
                <a:solidFill>
                  <a:srgbClr val="04607A"/>
                </a:solidFill>
              </a:rPr>
              <a:t>diagram </a:t>
            </a:r>
            <a:r>
              <a:rPr b="1" spc="-35" dirty="0">
                <a:solidFill>
                  <a:srgbClr val="04607A"/>
                </a:solidFill>
              </a:rPr>
              <a:t>for </a:t>
            </a:r>
            <a:r>
              <a:rPr b="1" spc="-5">
                <a:solidFill>
                  <a:srgbClr val="04607A"/>
                </a:solidFill>
              </a:rPr>
              <a:t>govt</a:t>
            </a:r>
            <a:r>
              <a:rPr b="1" spc="-160" dirty="0">
                <a:solidFill>
                  <a:srgbClr val="04607A"/>
                </a:solidFill>
              </a:rPr>
              <a:t> </a:t>
            </a:r>
            <a:r>
              <a:rPr b="1" spc="-10" dirty="0">
                <a:solidFill>
                  <a:srgbClr val="04607A"/>
                </a:solidFill>
              </a:rPr>
              <a:t>offici</a:t>
            </a:r>
            <a:r>
              <a:rPr spc="-10" dirty="0">
                <a:solidFill>
                  <a:srgbClr val="04607A"/>
                </a:solidFill>
              </a:rPr>
              <a:t>al</a:t>
            </a:r>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bject 29"/>
          <p:cNvSpPr txBox="1">
            <a:spLocks noGrp="1"/>
          </p:cNvSpPr>
          <p:nvPr>
            <p:ph type="title"/>
          </p:nvPr>
        </p:nvSpPr>
        <p:spPr>
          <a:xfrm>
            <a:off x="685800" y="609600"/>
            <a:ext cx="7479996" cy="781624"/>
          </a:xfrm>
          <a:prstGeom prst="rect">
            <a:avLst/>
          </a:prstGeom>
        </p:spPr>
        <p:txBody>
          <a:bodyPr vert="horz" wrap="square" lIns="0" tIns="12065" rIns="0" bIns="0" rtlCol="0">
            <a:spAutoFit/>
          </a:bodyPr>
          <a:lstStyle/>
          <a:p>
            <a:pPr marL="12700">
              <a:lnSpc>
                <a:spcPct val="100000"/>
              </a:lnSpc>
              <a:spcBef>
                <a:spcPts val="95"/>
              </a:spcBef>
            </a:pPr>
            <a:r>
              <a:rPr lang="en-IN" b="1" spc="-15" dirty="0" smtClean="0">
                <a:solidFill>
                  <a:srgbClr val="04607A"/>
                </a:solidFill>
              </a:rPr>
              <a:t>Use case </a:t>
            </a:r>
            <a:r>
              <a:rPr lang="en-IN" b="1" spc="-20" dirty="0" smtClean="0">
                <a:solidFill>
                  <a:srgbClr val="04607A"/>
                </a:solidFill>
              </a:rPr>
              <a:t>diagram </a:t>
            </a:r>
            <a:r>
              <a:rPr lang="en-IN" b="1" spc="-45" dirty="0" smtClean="0">
                <a:solidFill>
                  <a:srgbClr val="04607A"/>
                </a:solidFill>
              </a:rPr>
              <a:t>for</a:t>
            </a:r>
            <a:r>
              <a:rPr lang="en-IN" b="1" spc="-20" dirty="0" smtClean="0">
                <a:solidFill>
                  <a:srgbClr val="04607A"/>
                </a:solidFill>
              </a:rPr>
              <a:t> </a:t>
            </a:r>
            <a:r>
              <a:rPr lang="en-IN" b="1" spc="-10" dirty="0" smtClean="0">
                <a:solidFill>
                  <a:srgbClr val="04607A"/>
                </a:solidFill>
              </a:rPr>
              <a:t>User</a:t>
            </a:r>
            <a:endParaRPr sz="5000" b="1"/>
          </a:p>
        </p:txBody>
      </p:sp>
      <p:pic>
        <p:nvPicPr>
          <p:cNvPr id="31" name="Picture 30" descr="uml mail.PNG"/>
          <p:cNvPicPr>
            <a:picLocks noChangeAspect="1"/>
          </p:cNvPicPr>
          <p:nvPr/>
        </p:nvPicPr>
        <p:blipFill>
          <a:blip r:embed="rId2"/>
          <a:stretch>
            <a:fillRect/>
          </a:stretch>
        </p:blipFill>
        <p:spPr>
          <a:xfrm>
            <a:off x="997422" y="1447800"/>
            <a:ext cx="7003578" cy="5125059"/>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84" y="-228600"/>
            <a:ext cx="9145584" cy="1020572"/>
          </a:xfrm>
          <a:prstGeom prst="rect">
            <a:avLst/>
          </a:prstGeom>
          <a:blipFill>
            <a:blip r:embed="rId2" cstate="print"/>
            <a:stretch>
              <a:fillRect/>
            </a:stretch>
          </a:blipFill>
        </p:spPr>
        <p:txBody>
          <a:bodyPr wrap="square" lIns="0" tIns="0" rIns="0" bIns="0" rtlCol="0"/>
          <a:lstStyle/>
          <a:p>
            <a:endParaRPr/>
          </a:p>
        </p:txBody>
      </p:sp>
      <p:sp>
        <p:nvSpPr>
          <p:cNvPr id="129" name="object 129"/>
          <p:cNvSpPr txBox="1">
            <a:spLocks noGrp="1"/>
          </p:cNvSpPr>
          <p:nvPr>
            <p:ph type="title"/>
          </p:nvPr>
        </p:nvSpPr>
        <p:spPr>
          <a:xfrm>
            <a:off x="1905000" y="0"/>
            <a:ext cx="5422265" cy="783548"/>
          </a:xfrm>
          <a:prstGeom prst="rect">
            <a:avLst/>
          </a:prstGeom>
        </p:spPr>
        <p:txBody>
          <a:bodyPr vert="horz" wrap="square" lIns="0" tIns="13970" rIns="0" bIns="0" rtlCol="0">
            <a:spAutoFit/>
          </a:bodyPr>
          <a:lstStyle/>
          <a:p>
            <a:pPr marL="12700">
              <a:lnSpc>
                <a:spcPct val="100000"/>
              </a:lnSpc>
              <a:spcBef>
                <a:spcPts val="110"/>
              </a:spcBef>
            </a:pPr>
            <a:r>
              <a:rPr b="1" spc="5" dirty="0">
                <a:solidFill>
                  <a:srgbClr val="04607A"/>
                </a:solidFill>
              </a:rPr>
              <a:t>Sequence</a:t>
            </a:r>
            <a:r>
              <a:rPr b="1" spc="-175" dirty="0">
                <a:solidFill>
                  <a:srgbClr val="04607A"/>
                </a:solidFill>
              </a:rPr>
              <a:t> </a:t>
            </a:r>
            <a:r>
              <a:rPr b="1" spc="-10" dirty="0">
                <a:solidFill>
                  <a:srgbClr val="04607A"/>
                </a:solidFill>
              </a:rPr>
              <a:t>diagram</a:t>
            </a:r>
            <a:endParaRPr b="1"/>
          </a:p>
        </p:txBody>
      </p:sp>
      <p:pic>
        <p:nvPicPr>
          <p:cNvPr id="130" name="Picture 129" descr="sequence.PNG"/>
          <p:cNvPicPr>
            <a:picLocks noChangeAspect="1"/>
          </p:cNvPicPr>
          <p:nvPr/>
        </p:nvPicPr>
        <p:blipFill>
          <a:blip r:embed="rId3"/>
          <a:stretch>
            <a:fillRect/>
          </a:stretch>
        </p:blipFill>
        <p:spPr>
          <a:xfrm>
            <a:off x="228600" y="838200"/>
            <a:ext cx="8763000" cy="60198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srcRect/>
          <a:stretch>
            <a:fillRect/>
          </a:stretch>
        </p:blipFill>
        <p:spPr bwMode="auto">
          <a:xfrm>
            <a:off x="1447800" y="1447800"/>
            <a:ext cx="5791199" cy="5231674"/>
          </a:xfrm>
          <a:prstGeom prst="rect">
            <a:avLst/>
          </a:prstGeom>
          <a:noFill/>
          <a:ln w="9525">
            <a:noFill/>
            <a:miter lim="800000"/>
            <a:headEnd/>
            <a:tailEnd/>
          </a:ln>
          <a:effectLst/>
        </p:spPr>
      </p:pic>
      <p:sp>
        <p:nvSpPr>
          <p:cNvPr id="3" name="Title 2"/>
          <p:cNvSpPr>
            <a:spLocks noGrp="1"/>
          </p:cNvSpPr>
          <p:nvPr>
            <p:ph type="title"/>
          </p:nvPr>
        </p:nvSpPr>
        <p:spPr>
          <a:xfrm>
            <a:off x="533400" y="457200"/>
            <a:ext cx="8305800" cy="819912"/>
          </a:xfrm>
        </p:spPr>
        <p:txBody>
          <a:bodyPr/>
          <a:lstStyle/>
          <a:p>
            <a:r>
              <a:rPr lang="en-IN" b="1" dirty="0" smtClean="0"/>
              <a:t>Activity diagram for Admin</a:t>
            </a:r>
            <a:endParaRPr lang="en-IN"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1295400" y="1219200"/>
            <a:ext cx="6248400" cy="5638800"/>
          </a:xfrm>
          <a:prstGeom prst="rect">
            <a:avLst/>
          </a:prstGeom>
          <a:noFill/>
          <a:ln w="9525">
            <a:noFill/>
            <a:miter lim="800000"/>
            <a:headEnd/>
            <a:tailEnd/>
          </a:ln>
          <a:effectLst/>
        </p:spPr>
      </p:pic>
      <p:sp>
        <p:nvSpPr>
          <p:cNvPr id="3" name="Title 2"/>
          <p:cNvSpPr>
            <a:spLocks noGrp="1"/>
          </p:cNvSpPr>
          <p:nvPr>
            <p:ph type="title"/>
          </p:nvPr>
        </p:nvSpPr>
        <p:spPr>
          <a:xfrm>
            <a:off x="457200" y="704088"/>
            <a:ext cx="8686800" cy="896112"/>
          </a:xfrm>
        </p:spPr>
        <p:txBody>
          <a:bodyPr>
            <a:noAutofit/>
          </a:bodyPr>
          <a:lstStyle/>
          <a:p>
            <a:r>
              <a:rPr lang="en-IN" b="1" dirty="0" smtClean="0"/>
              <a:t>Activity diagram for govt official</a:t>
            </a:r>
            <a:endParaRPr lang="en-IN"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srcRect/>
          <a:stretch>
            <a:fillRect/>
          </a:stretch>
        </p:blipFill>
        <p:spPr bwMode="auto">
          <a:xfrm>
            <a:off x="2895600" y="1676400"/>
            <a:ext cx="3657600" cy="4495800"/>
          </a:xfrm>
          <a:prstGeom prst="rect">
            <a:avLst/>
          </a:prstGeom>
          <a:noFill/>
          <a:ln w="9525">
            <a:noFill/>
            <a:miter lim="800000"/>
            <a:headEnd/>
            <a:tailEnd/>
          </a:ln>
          <a:effectLst/>
        </p:spPr>
      </p:pic>
      <p:sp>
        <p:nvSpPr>
          <p:cNvPr id="3" name="Title 2"/>
          <p:cNvSpPr>
            <a:spLocks noGrp="1"/>
          </p:cNvSpPr>
          <p:nvPr>
            <p:ph type="title"/>
          </p:nvPr>
        </p:nvSpPr>
        <p:spPr/>
        <p:txBody>
          <a:bodyPr/>
          <a:lstStyle/>
          <a:p>
            <a:r>
              <a:rPr lang="en-IN" b="1" dirty="0" smtClean="0"/>
              <a:t>Activity diagram for User</a:t>
            </a:r>
            <a:endParaRPr lang="en-IN" b="1" dirty="0"/>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305800" cy="914400"/>
          </a:xfrm>
        </p:spPr>
        <p:txBody>
          <a:bodyPr/>
          <a:lstStyle/>
          <a:p>
            <a:r>
              <a:rPr lang="en-US" dirty="0" smtClean="0"/>
              <a:t>Output screens</a:t>
            </a:r>
            <a:endParaRPr lang="en-US" dirty="0"/>
          </a:p>
        </p:txBody>
      </p:sp>
      <p:sp>
        <p:nvSpPr>
          <p:cNvPr id="5" name="TextBox 4"/>
          <p:cNvSpPr txBox="1"/>
          <p:nvPr/>
        </p:nvSpPr>
        <p:spPr>
          <a:xfrm>
            <a:off x="457200" y="990600"/>
            <a:ext cx="1927387" cy="523220"/>
          </a:xfrm>
          <a:prstGeom prst="rect">
            <a:avLst/>
          </a:prstGeom>
          <a:noFill/>
        </p:spPr>
        <p:txBody>
          <a:bodyPr wrap="none" rtlCol="0">
            <a:spAutoFit/>
          </a:bodyPr>
          <a:lstStyle/>
          <a:p>
            <a:r>
              <a:rPr lang="en-US" sz="2800" dirty="0" smtClean="0">
                <a:solidFill>
                  <a:schemeClr val="tx2"/>
                </a:solidFill>
                <a:latin typeface="+mj-lt"/>
              </a:rPr>
              <a:t>Main page:-</a:t>
            </a:r>
            <a:endParaRPr lang="en-US" sz="2800" dirty="0">
              <a:solidFill>
                <a:schemeClr val="tx2"/>
              </a:solidFill>
              <a:latin typeface="+mj-lt"/>
            </a:endParaRPr>
          </a:p>
        </p:txBody>
      </p:sp>
      <p:pic>
        <p:nvPicPr>
          <p:cNvPr id="6" name="Picture 5" descr="main.PNG"/>
          <p:cNvPicPr>
            <a:picLocks noChangeAspect="1"/>
          </p:cNvPicPr>
          <p:nvPr/>
        </p:nvPicPr>
        <p:blipFill>
          <a:blip r:embed="rId2"/>
          <a:stretch>
            <a:fillRect/>
          </a:stretch>
        </p:blipFill>
        <p:spPr>
          <a:xfrm>
            <a:off x="228600" y="1524000"/>
            <a:ext cx="8763000" cy="5147126"/>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762000"/>
            <a:ext cx="1436612" cy="523220"/>
          </a:xfrm>
          <a:prstGeom prst="rect">
            <a:avLst/>
          </a:prstGeom>
          <a:noFill/>
        </p:spPr>
        <p:txBody>
          <a:bodyPr wrap="none" rtlCol="0">
            <a:spAutoFit/>
          </a:bodyPr>
          <a:lstStyle/>
          <a:p>
            <a:r>
              <a:rPr lang="en-US" sz="2800" dirty="0" smtClean="0">
                <a:solidFill>
                  <a:schemeClr val="tx2"/>
                </a:solidFill>
                <a:latin typeface="+mj-lt"/>
              </a:rPr>
              <a:t>Output:-</a:t>
            </a:r>
            <a:endParaRPr lang="en-US" sz="2800" dirty="0">
              <a:solidFill>
                <a:schemeClr val="tx2"/>
              </a:solidFill>
              <a:latin typeface="+mj-lt"/>
            </a:endParaRPr>
          </a:p>
        </p:txBody>
      </p:sp>
      <p:pic>
        <p:nvPicPr>
          <p:cNvPr id="5" name="Picture 4" descr="output.PNG"/>
          <p:cNvPicPr>
            <a:picLocks noChangeAspect="1"/>
          </p:cNvPicPr>
          <p:nvPr/>
        </p:nvPicPr>
        <p:blipFill>
          <a:blip r:embed="rId2"/>
          <a:stretch>
            <a:fillRect/>
          </a:stretch>
        </p:blipFill>
        <p:spPr>
          <a:xfrm>
            <a:off x="228600" y="1371600"/>
            <a:ext cx="8686800" cy="52578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0"/>
            <a:ext cx="7851648" cy="685800"/>
          </a:xfrm>
        </p:spPr>
        <p:txBody>
          <a:bodyPr>
            <a:normAutofit fontScale="90000"/>
          </a:bodyPr>
          <a:lstStyle/>
          <a:p>
            <a:pPr algn="ctr"/>
            <a:r>
              <a:rPr lang="en-US" sz="4500" dirty="0" smtClean="0">
                <a:solidFill>
                  <a:srgbClr val="FF0000"/>
                </a:solidFill>
                <a:effectLst/>
              </a:rPr>
              <a:t>ADITYA COLLEGE OF ENGINEERING</a:t>
            </a:r>
            <a:endParaRPr lang="en-IN" dirty="0"/>
          </a:p>
        </p:txBody>
      </p:sp>
      <p:pic>
        <p:nvPicPr>
          <p:cNvPr id="4" name="Picture 3">
            <a:extLst>
              <a:ext uri="{FF2B5EF4-FFF2-40B4-BE49-F238E27FC236}">
                <a16:creationId xmlns:a16="http://schemas.microsoft.com/office/drawing/2014/main" xmlns="" id="{D2FCB07A-92A7-448C-BB89-578EEC993AC7}"/>
              </a:ext>
            </a:extLst>
          </p:cNvPr>
          <p:cNvPicPr/>
          <p:nvPr/>
        </p:nvPicPr>
        <p:blipFill>
          <a:blip r:embed="rId2">
            <a:extLst>
              <a:ext uri="{28A0092B-C50C-407E-A947-70E740481C1C}">
                <a14:useLocalDpi xmlns:a14="http://schemas.microsoft.com/office/drawing/2010/main" xmlns="" val="0"/>
              </a:ext>
            </a:extLst>
          </a:blip>
          <a:stretch>
            <a:fillRect/>
          </a:stretch>
        </p:blipFill>
        <p:spPr>
          <a:xfrm>
            <a:off x="2667000" y="685800"/>
            <a:ext cx="3534457" cy="219602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Subtitle 5">
            <a:extLst>
              <a:ext uri="{FF2B5EF4-FFF2-40B4-BE49-F238E27FC236}">
                <a16:creationId xmlns:a16="http://schemas.microsoft.com/office/drawing/2014/main" xmlns="" id="{24C00EF1-A126-40E5-A20A-F6C19BA7665E}"/>
              </a:ext>
            </a:extLst>
          </p:cNvPr>
          <p:cNvSpPr>
            <a:spLocks noGrp="1"/>
          </p:cNvSpPr>
          <p:nvPr>
            <p:ph type="subTitle" idx="1"/>
          </p:nvPr>
        </p:nvSpPr>
        <p:spPr>
          <a:xfrm>
            <a:off x="152400" y="2451729"/>
            <a:ext cx="8686800" cy="4315669"/>
          </a:xfrm>
          <a:prstGeom prst="rect">
            <a:avLst/>
          </a:prstGeom>
        </p:spPr>
        <p:txBody>
          <a:bodyPr wrap="square">
            <a:spAutoFit/>
          </a:bodyPr>
          <a:lstStyle/>
          <a:p>
            <a:pPr algn="ctr">
              <a:lnSpc>
                <a:spcPct val="107000"/>
              </a:lnSpc>
              <a:spcAft>
                <a:spcPts val="800"/>
              </a:spcAft>
            </a:pPr>
            <a:endParaRPr lang="en-US" sz="1050" dirty="0">
              <a:latin typeface="Calibri" panose="020F0502020204030204" pitchFamily="34" charset="0"/>
              <a:ea typeface="Calibri" panose="020F0502020204030204" pitchFamily="34" charset="0"/>
              <a:cs typeface="Gautami" panose="020B0502040204020203" pitchFamily="34" charset="0"/>
            </a:endParaRPr>
          </a:p>
          <a:p>
            <a:pPr algn="ctr">
              <a:lnSpc>
                <a:spcPct val="107000"/>
              </a:lnSpc>
              <a:spcAft>
                <a:spcPts val="800"/>
              </a:spcAft>
            </a:pPr>
            <a:r>
              <a:rPr lang="en-IN" sz="3200" b="1" u="sng" dirty="0" smtClean="0">
                <a:solidFill>
                  <a:srgbClr val="FFC000"/>
                </a:solidFill>
                <a:latin typeface="Calibri" panose="020F0502020204030204" pitchFamily="34" charset="0"/>
                <a:ea typeface="Calibri" panose="020F0502020204030204" pitchFamily="34" charset="0"/>
                <a:cs typeface="Gautami" panose="020B0502040204020203" pitchFamily="34" charset="0"/>
              </a:rPr>
              <a:t>DISASTER MANAGEMENT</a:t>
            </a:r>
            <a:endParaRPr lang="en-US" sz="3200" b="1" u="sng" dirty="0">
              <a:solidFill>
                <a:srgbClr val="FFC000"/>
              </a:solidFill>
              <a:latin typeface="Calibri" panose="020F0502020204030204" pitchFamily="34" charset="0"/>
              <a:ea typeface="Calibri" panose="020F0502020204030204" pitchFamily="34" charset="0"/>
              <a:cs typeface="Gautami" panose="020B0502040204020203" pitchFamily="34" charset="0"/>
            </a:endParaRPr>
          </a:p>
          <a:p>
            <a:pPr algn="l">
              <a:lnSpc>
                <a:spcPct val="107000"/>
              </a:lnSpc>
              <a:spcAft>
                <a:spcPts val="800"/>
              </a:spcAft>
            </a:pPr>
            <a:r>
              <a:rPr lang="en-US" sz="1600" b="1" dirty="0">
                <a:latin typeface="Calibri" panose="020F0502020204030204" pitchFamily="34" charset="0"/>
                <a:ea typeface="Calibri" panose="020F0502020204030204" pitchFamily="34" charset="0"/>
                <a:cs typeface="Gautami" panose="020B0502040204020203" pitchFamily="34" charset="0"/>
              </a:rPr>
              <a:t>PROJECT GUIDE:</a:t>
            </a:r>
            <a:r>
              <a:rPr lang="en-US" sz="1600" dirty="0">
                <a:latin typeface="Calibri" panose="020F0502020204030204" pitchFamily="34" charset="0"/>
                <a:ea typeface="Calibri" panose="020F0502020204030204" pitchFamily="34" charset="0"/>
                <a:cs typeface="Gautami" panose="020B0502040204020203" pitchFamily="34" charset="0"/>
              </a:rPr>
              <a:t> </a:t>
            </a:r>
            <a:r>
              <a:rPr lang="en-US" sz="1600" b="1" dirty="0" smtClean="0">
                <a:latin typeface="Calibri" panose="020F0502020204030204" pitchFamily="34" charset="0"/>
                <a:ea typeface="Calibri" panose="020F0502020204030204" pitchFamily="34" charset="0"/>
                <a:cs typeface="Gautami" panose="020B0502040204020203" pitchFamily="34" charset="0"/>
              </a:rPr>
              <a:t> V. ANANTHA LAKSHMI  </a:t>
            </a:r>
            <a:r>
              <a:rPr lang="en-US" sz="1600" dirty="0">
                <a:latin typeface="Calibri" panose="020F0502020204030204" pitchFamily="34" charset="0"/>
                <a:ea typeface="Calibri" panose="020F0502020204030204" pitchFamily="34" charset="0"/>
                <a:cs typeface="Gautami" panose="020B0502040204020203" pitchFamily="34" charset="0"/>
              </a:rPr>
              <a:t>Asst.Prof</a:t>
            </a:r>
          </a:p>
          <a:p>
            <a:pPr algn="l">
              <a:lnSpc>
                <a:spcPct val="107000"/>
              </a:lnSpc>
              <a:spcAft>
                <a:spcPts val="800"/>
              </a:spcAft>
            </a:pPr>
            <a:r>
              <a:rPr lang="en-US" sz="1600" b="1" dirty="0">
                <a:latin typeface="Calibri" panose="020F0502020204030204" pitchFamily="34" charset="0"/>
                <a:ea typeface="Calibri" panose="020F0502020204030204" pitchFamily="34" charset="0"/>
                <a:cs typeface="Gautami" panose="020B0502040204020203" pitchFamily="34" charset="0"/>
              </a:rPr>
              <a:t>TEAM </a:t>
            </a:r>
            <a:r>
              <a:rPr lang="en-US" sz="1600" b="1" dirty="0" smtClean="0">
                <a:latin typeface="Calibri" panose="020F0502020204030204" pitchFamily="34" charset="0"/>
                <a:ea typeface="Calibri" panose="020F0502020204030204" pitchFamily="34" charset="0"/>
                <a:cs typeface="Gautami" panose="020B0502040204020203" pitchFamily="34" charset="0"/>
              </a:rPr>
              <a:t>MEMBERS:</a:t>
            </a:r>
            <a:endParaRPr lang="en-US" sz="1600" b="1" dirty="0">
              <a:latin typeface="Calibri" panose="020F0502020204030204" pitchFamily="34" charset="0"/>
              <a:ea typeface="Calibri" panose="020F0502020204030204" pitchFamily="34" charset="0"/>
              <a:cs typeface="Gautami" panose="020B0502040204020203" pitchFamily="34" charset="0"/>
            </a:endParaRPr>
          </a:p>
          <a:p>
            <a:pPr marL="342900" indent="-342900" algn="l">
              <a:lnSpc>
                <a:spcPct val="107000"/>
              </a:lnSpc>
              <a:spcAft>
                <a:spcPts val="800"/>
              </a:spcAft>
              <a:buAutoNum type="arabicPeriod"/>
            </a:pPr>
            <a:r>
              <a:rPr lang="en-US" sz="1600" b="1" dirty="0" smtClean="0">
                <a:latin typeface="Calibri" panose="020F0502020204030204" pitchFamily="34" charset="0"/>
                <a:ea typeface="Calibri" panose="020F0502020204030204" pitchFamily="34" charset="0"/>
                <a:cs typeface="Gautami" panose="020B0502040204020203" pitchFamily="34" charset="0"/>
              </a:rPr>
              <a:t>M. DURGAPRASAD  (16MH1A0596)</a:t>
            </a:r>
          </a:p>
          <a:p>
            <a:pPr marL="342900" indent="-342900" algn="l">
              <a:lnSpc>
                <a:spcPct val="107000"/>
              </a:lnSpc>
              <a:spcAft>
                <a:spcPts val="800"/>
              </a:spcAft>
              <a:buAutoNum type="arabicPeriod"/>
            </a:pPr>
            <a:r>
              <a:rPr lang="en-US" sz="1600" b="1" dirty="0" smtClean="0">
                <a:latin typeface="Calibri" panose="020F0502020204030204" pitchFamily="34" charset="0"/>
                <a:ea typeface="Calibri" panose="020F0502020204030204" pitchFamily="34" charset="0"/>
                <a:cs typeface="Gautami" panose="020B0502040204020203" pitchFamily="34" charset="0"/>
              </a:rPr>
              <a:t>P. TEJASWINI VENKATA SAI   (16MH1A05A5) </a:t>
            </a:r>
          </a:p>
          <a:p>
            <a:pPr marL="342900" indent="-342900" algn="l">
              <a:lnSpc>
                <a:spcPct val="107000"/>
              </a:lnSpc>
              <a:spcAft>
                <a:spcPts val="800"/>
              </a:spcAft>
              <a:buAutoNum type="arabicPeriod"/>
            </a:pPr>
            <a:r>
              <a:rPr lang="en-US" sz="1600" b="1" dirty="0" smtClean="0">
                <a:latin typeface="Calibri" panose="020F0502020204030204" pitchFamily="34" charset="0"/>
                <a:ea typeface="Calibri" panose="020F0502020204030204" pitchFamily="34" charset="0"/>
                <a:cs typeface="Gautami" panose="020B0502040204020203" pitchFamily="34" charset="0"/>
              </a:rPr>
              <a:t>K. V. V. SATYA RAVI  (16MH1A0587) </a:t>
            </a:r>
          </a:p>
          <a:p>
            <a:pPr marL="342900" indent="-342900" algn="l">
              <a:lnSpc>
                <a:spcPct val="107000"/>
              </a:lnSpc>
              <a:spcAft>
                <a:spcPts val="800"/>
              </a:spcAft>
              <a:buAutoNum type="arabicPeriod"/>
            </a:pPr>
            <a:r>
              <a:rPr lang="en-US" sz="1600" b="1" dirty="0" smtClean="0">
                <a:latin typeface="Calibri" panose="020F0502020204030204" pitchFamily="34" charset="0"/>
                <a:ea typeface="Calibri" panose="020F0502020204030204" pitchFamily="34" charset="0"/>
                <a:cs typeface="Gautami" panose="020B0502040204020203" pitchFamily="34" charset="0"/>
              </a:rPr>
              <a:t>ACHUER AYUEL  AJAK BOL  (16MH1A05C9)  </a:t>
            </a:r>
          </a:p>
          <a:p>
            <a:pPr marL="342900" indent="-342900" algn="l">
              <a:lnSpc>
                <a:spcPct val="107000"/>
              </a:lnSpc>
              <a:spcAft>
                <a:spcPts val="800"/>
              </a:spcAft>
              <a:buAutoNum type="arabicPeriod"/>
            </a:pPr>
            <a:r>
              <a:rPr lang="en-US" sz="1600" b="1" dirty="0" smtClean="0">
                <a:latin typeface="Calibri" panose="020F0502020204030204" pitchFamily="34" charset="0"/>
                <a:ea typeface="Calibri" panose="020F0502020204030204" pitchFamily="34" charset="0"/>
                <a:cs typeface="Gautami" panose="020B0502040204020203" pitchFamily="34" charset="0"/>
              </a:rPr>
              <a:t>G. HARSHA VARDHAN   (16MH1A0580)</a:t>
            </a:r>
          </a:p>
          <a:p>
            <a:pPr algn="l">
              <a:lnSpc>
                <a:spcPct val="107000"/>
              </a:lnSpc>
              <a:spcAft>
                <a:spcPts val="800"/>
              </a:spcAft>
            </a:pPr>
            <a:endParaRPr lang="en-US" sz="1600" b="1" dirty="0" smtClean="0">
              <a:latin typeface="Calibri" panose="020F0502020204030204" pitchFamily="34" charset="0"/>
              <a:ea typeface="Calibri" panose="020F0502020204030204" pitchFamily="34" charset="0"/>
              <a:cs typeface="Gautami" panose="020B0502040204020203"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305800" cy="667512"/>
          </a:xfrm>
        </p:spPr>
        <p:txBody>
          <a:bodyPr>
            <a:normAutofit fontScale="90000"/>
          </a:bodyPr>
          <a:lstStyle/>
          <a:p>
            <a:r>
              <a:rPr lang="en-US" dirty="0" smtClean="0"/>
              <a:t>Super Admin</a:t>
            </a:r>
            <a:endParaRPr lang="en-US" dirty="0"/>
          </a:p>
        </p:txBody>
      </p:sp>
      <p:pic>
        <p:nvPicPr>
          <p:cNvPr id="3" name="Picture 2" descr="djangoadmin.PNG"/>
          <p:cNvPicPr>
            <a:picLocks noChangeAspect="1"/>
          </p:cNvPicPr>
          <p:nvPr/>
        </p:nvPicPr>
        <p:blipFill>
          <a:blip r:embed="rId2"/>
          <a:stretch>
            <a:fillRect/>
          </a:stretch>
        </p:blipFill>
        <p:spPr>
          <a:xfrm>
            <a:off x="228600" y="1371600"/>
            <a:ext cx="8763000" cy="5260924"/>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305800" cy="1143000"/>
          </a:xfrm>
        </p:spPr>
        <p:txBody>
          <a:bodyPr>
            <a:normAutofit/>
          </a:bodyPr>
          <a:lstStyle/>
          <a:p>
            <a:r>
              <a:rPr lang="en-US" sz="2800" dirty="0" smtClean="0"/>
              <a:t>Django administration</a:t>
            </a:r>
            <a:endParaRPr lang="en-US" sz="2800" dirty="0"/>
          </a:p>
        </p:txBody>
      </p:sp>
      <p:pic>
        <p:nvPicPr>
          <p:cNvPr id="4" name="Picture 3" descr="dj.PNG"/>
          <p:cNvPicPr>
            <a:picLocks noChangeAspect="1"/>
          </p:cNvPicPr>
          <p:nvPr/>
        </p:nvPicPr>
        <p:blipFill>
          <a:blip r:embed="rId2"/>
          <a:stretch>
            <a:fillRect/>
          </a:stretch>
        </p:blipFill>
        <p:spPr>
          <a:xfrm>
            <a:off x="228600" y="1371600"/>
            <a:ext cx="8686800" cy="548640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7162800" cy="896112"/>
          </a:xfrm>
        </p:spPr>
        <p:txBody>
          <a:bodyPr>
            <a:normAutofit/>
          </a:bodyPr>
          <a:lstStyle/>
          <a:p>
            <a:r>
              <a:rPr lang="en-US" sz="2800" dirty="0" smtClean="0"/>
              <a:t>Govt login page</a:t>
            </a:r>
            <a:endParaRPr lang="en-US" sz="2800" dirty="0"/>
          </a:p>
        </p:txBody>
      </p:sp>
      <p:pic>
        <p:nvPicPr>
          <p:cNvPr id="4" name="Picture 3" descr="govt login.PNG"/>
          <p:cNvPicPr>
            <a:picLocks noChangeAspect="1"/>
          </p:cNvPicPr>
          <p:nvPr/>
        </p:nvPicPr>
        <p:blipFill>
          <a:blip r:embed="rId2"/>
          <a:stretch>
            <a:fillRect/>
          </a:stretch>
        </p:blipFill>
        <p:spPr>
          <a:xfrm>
            <a:off x="228600" y="1295400"/>
            <a:ext cx="8686800" cy="541020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305800" cy="896112"/>
          </a:xfrm>
        </p:spPr>
        <p:txBody>
          <a:bodyPr>
            <a:normAutofit/>
          </a:bodyPr>
          <a:lstStyle/>
          <a:p>
            <a:r>
              <a:rPr lang="en-US" sz="2800" dirty="0" smtClean="0"/>
              <a:t>Govt officals </a:t>
            </a:r>
            <a:endParaRPr lang="en-US" sz="2800" dirty="0"/>
          </a:p>
        </p:txBody>
      </p:sp>
      <p:pic>
        <p:nvPicPr>
          <p:cNvPr id="3" name="Picture 2" descr="govt.PNG"/>
          <p:cNvPicPr>
            <a:picLocks noChangeAspect="1"/>
          </p:cNvPicPr>
          <p:nvPr/>
        </p:nvPicPr>
        <p:blipFill>
          <a:blip r:embed="rId2"/>
          <a:stretch>
            <a:fillRect/>
          </a:stretch>
        </p:blipFill>
        <p:spPr>
          <a:xfrm>
            <a:off x="152400" y="1447800"/>
            <a:ext cx="8763000" cy="5198112"/>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05800" cy="1143000"/>
          </a:xfrm>
        </p:spPr>
        <p:txBody>
          <a:bodyPr>
            <a:normAutofit/>
          </a:bodyPr>
          <a:lstStyle/>
          <a:p>
            <a:r>
              <a:rPr lang="en-US" sz="2800" dirty="0" smtClean="0"/>
              <a:t>Govt officals adding/updating alerts</a:t>
            </a:r>
            <a:endParaRPr lang="en-US" sz="2800" dirty="0"/>
          </a:p>
        </p:txBody>
      </p:sp>
      <p:pic>
        <p:nvPicPr>
          <p:cNvPr id="4" name="Picture 3" descr="alerts.PNG"/>
          <p:cNvPicPr>
            <a:picLocks noChangeAspect="1"/>
          </p:cNvPicPr>
          <p:nvPr/>
        </p:nvPicPr>
        <p:blipFill>
          <a:blip r:embed="rId2"/>
          <a:stretch>
            <a:fillRect/>
          </a:stretch>
        </p:blipFill>
        <p:spPr>
          <a:xfrm>
            <a:off x="304800" y="1524000"/>
            <a:ext cx="8534400" cy="4929348"/>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dding data.PNG"/>
          <p:cNvPicPr>
            <a:picLocks noChangeAspect="1"/>
          </p:cNvPicPr>
          <p:nvPr/>
        </p:nvPicPr>
        <p:blipFill>
          <a:blip r:embed="rId2"/>
          <a:stretch>
            <a:fillRect/>
          </a:stretch>
        </p:blipFill>
        <p:spPr>
          <a:xfrm>
            <a:off x="304800" y="1371600"/>
            <a:ext cx="8458200" cy="5289036"/>
          </a:xfrm>
          <a:prstGeom prst="rect">
            <a:avLst/>
          </a:prstGeom>
        </p:spPr>
      </p:pic>
      <p:sp>
        <p:nvSpPr>
          <p:cNvPr id="4" name="TextBox 3"/>
          <p:cNvSpPr txBox="1"/>
          <p:nvPr/>
        </p:nvSpPr>
        <p:spPr>
          <a:xfrm>
            <a:off x="304800" y="762000"/>
            <a:ext cx="3596241" cy="523220"/>
          </a:xfrm>
          <a:prstGeom prst="rect">
            <a:avLst/>
          </a:prstGeom>
          <a:noFill/>
        </p:spPr>
        <p:txBody>
          <a:bodyPr wrap="none" rtlCol="0">
            <a:spAutoFit/>
          </a:bodyPr>
          <a:lstStyle/>
          <a:p>
            <a:r>
              <a:rPr lang="en-US" sz="2800" dirty="0" smtClean="0">
                <a:solidFill>
                  <a:schemeClr val="tx2"/>
                </a:solidFill>
                <a:latin typeface="+mj-lt"/>
              </a:rPr>
              <a:t>Govt  offical  data entry</a:t>
            </a:r>
            <a:endParaRPr lang="en-US" sz="2800" dirty="0">
              <a:solidFill>
                <a:schemeClr val="tx2"/>
              </a:solidFill>
              <a:latin typeface="+mj-lt"/>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305800" cy="972312"/>
          </a:xfrm>
        </p:spPr>
        <p:txBody>
          <a:bodyPr>
            <a:normAutofit/>
          </a:bodyPr>
          <a:lstStyle/>
          <a:p>
            <a:r>
              <a:rPr lang="en-US" sz="2800" dirty="0" smtClean="0"/>
              <a:t>Govt delete </a:t>
            </a:r>
            <a:endParaRPr lang="en-US" sz="2800" dirty="0"/>
          </a:p>
        </p:txBody>
      </p:sp>
      <p:pic>
        <p:nvPicPr>
          <p:cNvPr id="3" name="Picture 2" descr="delete.PNG"/>
          <p:cNvPicPr>
            <a:picLocks noChangeAspect="1"/>
          </p:cNvPicPr>
          <p:nvPr/>
        </p:nvPicPr>
        <p:blipFill>
          <a:blip r:embed="rId2"/>
          <a:stretch>
            <a:fillRect/>
          </a:stretch>
        </p:blipFill>
        <p:spPr>
          <a:xfrm>
            <a:off x="381000" y="1371600"/>
            <a:ext cx="8534400" cy="5191418"/>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1143000"/>
          </a:xfrm>
        </p:spPr>
        <p:txBody>
          <a:bodyPr/>
          <a:lstStyle/>
          <a:p>
            <a:r>
              <a:rPr lang="en-IN" b="1" dirty="0" smtClean="0"/>
              <a:t>Conclusion</a:t>
            </a:r>
            <a:endParaRPr lang="en-IN" b="1" dirty="0"/>
          </a:p>
        </p:txBody>
      </p:sp>
      <p:sp>
        <p:nvSpPr>
          <p:cNvPr id="3" name="Content Placeholder 2"/>
          <p:cNvSpPr>
            <a:spLocks noGrp="1"/>
          </p:cNvSpPr>
          <p:nvPr>
            <p:ph idx="1"/>
          </p:nvPr>
        </p:nvSpPr>
        <p:spPr>
          <a:xfrm>
            <a:off x="457200" y="1447800"/>
            <a:ext cx="8229600" cy="5105400"/>
          </a:xfrm>
        </p:spPr>
        <p:txBody>
          <a:bodyPr>
            <a:normAutofit fontScale="92500" lnSpcReduction="20000"/>
          </a:bodyPr>
          <a:lstStyle/>
          <a:p>
            <a:pPr algn="just"/>
            <a:r>
              <a:rPr lang="en-IN" dirty="0" smtClean="0">
                <a:latin typeface="+mj-lt"/>
              </a:rPr>
              <a:t>Our project on being implemented shows the nearby available safe places in flooded areas so that user can find those safe places easily.</a:t>
            </a:r>
          </a:p>
          <a:p>
            <a:pPr algn="just"/>
            <a:r>
              <a:rPr lang="en-IN" dirty="0" smtClean="0">
                <a:latin typeface="+mj-lt"/>
              </a:rPr>
              <a:t>This project is good in saving the time for finding the safe places. It will be more useful when you visit the place which you don't know previously. We know that nothing is more precious than life of us, this project helps in finding those safe places for people in the above situation. We used Django technology in it for building this website. It contains inbuilt database named sql lite3, so we can use that database for database needs. In this website we have not given login credentials to the user because in flood situation, if user forgot his password it may take time to generate new password and user will lose his very precious time in that time which could increase danger rate. So, we don't given any login credentials to him.</a:t>
            </a:r>
            <a:endParaRPr lang="en-IN" dirty="0">
              <a:latin typeface="+mj-lt"/>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981200"/>
            <a:ext cx="7851648" cy="1828800"/>
          </a:xfrm>
        </p:spPr>
        <p:txBody>
          <a:bodyPr>
            <a:normAutofit/>
          </a:bodyPr>
          <a:lstStyle/>
          <a:p>
            <a:pPr algn="ctr"/>
            <a:r>
              <a:rPr lang="en-IN" sz="6000" dirty="0" smtClean="0">
                <a:solidFill>
                  <a:srgbClr val="FF0000"/>
                </a:solidFill>
              </a:rPr>
              <a:t>THANK YOU</a:t>
            </a:r>
            <a:endParaRPr lang="en-IN" sz="6000" dirty="0">
              <a:solidFill>
                <a:srgbClr val="FF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ABSTRACT</a:t>
            </a:r>
            <a:endParaRPr lang="en-IN" b="1" dirty="0"/>
          </a:p>
        </p:txBody>
      </p:sp>
      <p:sp>
        <p:nvSpPr>
          <p:cNvPr id="3" name="Content Placeholder 2"/>
          <p:cNvSpPr>
            <a:spLocks noGrp="1"/>
          </p:cNvSpPr>
          <p:nvPr>
            <p:ph idx="1"/>
          </p:nvPr>
        </p:nvSpPr>
        <p:spPr>
          <a:xfrm>
            <a:off x="0" y="1935480"/>
            <a:ext cx="8839200" cy="4389120"/>
          </a:xfrm>
        </p:spPr>
        <p:txBody>
          <a:bodyPr/>
          <a:lstStyle/>
          <a:p>
            <a:pPr algn="just">
              <a:buNone/>
            </a:pPr>
            <a:r>
              <a:rPr lang="en-IN" dirty="0" smtClean="0"/>
              <a:t>	</a:t>
            </a:r>
            <a:r>
              <a:rPr lang="en-IN" sz="2400" dirty="0" smtClean="0">
                <a:latin typeface="+mj-lt"/>
              </a:rPr>
              <a:t>For any person who is in danger due to flood in unknown area   will be difficult for him/her to find safe places nearby but with the help of our project he/she can easily find safe places in their location. We will be maintaining a database consisting of several frequently flooded areas with safe zones near to them, transport details to that safe places and the rescue team details.</a:t>
            </a:r>
            <a:endParaRPr lang="en-IN" sz="2400" dirty="0">
              <a:latin typeface="+mj-l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p:txBody>
          <a:bodyPr/>
          <a:lstStyle/>
          <a:p>
            <a:r>
              <a:rPr lang="en-US" b="1" dirty="0" smtClean="0"/>
              <a:t>DISASTER MANAGEMENT</a:t>
            </a:r>
            <a:endParaRPr lang="en-US" b="1" dirty="0"/>
          </a:p>
        </p:txBody>
      </p:sp>
      <p:sp>
        <p:nvSpPr>
          <p:cNvPr id="1048600" name="Content Placeholder 2"/>
          <p:cNvSpPr>
            <a:spLocks noGrp="1"/>
          </p:cNvSpPr>
          <p:nvPr>
            <p:ph idx="1"/>
          </p:nvPr>
        </p:nvSpPr>
        <p:spPr/>
        <p:txBody>
          <a:bodyPr>
            <a:normAutofit/>
          </a:bodyPr>
          <a:lstStyle/>
          <a:p>
            <a:pPr>
              <a:buNone/>
            </a:pPr>
            <a:r>
              <a:rPr lang="en-US" dirty="0" smtClean="0"/>
              <a:t> </a:t>
            </a:r>
            <a:r>
              <a:rPr lang="en-US" sz="2400" b="1" dirty="0" smtClean="0">
                <a:latin typeface="+mj-lt"/>
              </a:rPr>
              <a:t>Definition:</a:t>
            </a:r>
          </a:p>
          <a:p>
            <a:pPr algn="just">
              <a:buNone/>
            </a:pPr>
            <a:r>
              <a:rPr lang="en-US" sz="2400" dirty="0" smtClean="0">
                <a:latin typeface="+mj-lt"/>
              </a:rPr>
              <a:t>                        Disaster Management can be defined as the organization and management of resources and responsibilities for dealing with all humanitarian aspects of emergencies, in particular preparedness, response and recovery in order to lessen the impact of disasters.</a:t>
            </a:r>
          </a:p>
          <a:p>
            <a:pPr>
              <a:buNone/>
            </a:pPr>
            <a:r>
              <a:rPr lang="en-US" dirty="0"/>
              <a:t> </a:t>
            </a:r>
            <a:r>
              <a:rPr lang="en-US" dirty="0" smtClean="0"/>
              <a:t>                     </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0"/>
            <a:ext cx="7010399" cy="741681"/>
          </a:xfrm>
        </p:spPr>
        <p:txBody>
          <a:bodyPr>
            <a:normAutofit fontScale="90000"/>
          </a:bodyPr>
          <a:lstStyle/>
          <a:p>
            <a:pPr algn="ctr"/>
            <a:r>
              <a:rPr lang="en-US" sz="4000" b="1" dirty="0" smtClean="0">
                <a:solidFill>
                  <a:srgbClr val="7030A0"/>
                </a:solidFill>
              </a:rPr>
              <a:t> </a:t>
            </a:r>
            <a:r>
              <a:rPr lang="en-US" sz="5600" b="1" dirty="0" smtClean="0">
                <a:solidFill>
                  <a:srgbClr val="7030A0"/>
                </a:solidFill>
              </a:rPr>
              <a:t>PROJECT REQUIREMENTS</a:t>
            </a:r>
            <a:endParaRPr lang="en-US" sz="5600" dirty="0">
              <a:solidFill>
                <a:schemeClr val="accent1"/>
              </a:solidFill>
            </a:endParaRPr>
          </a:p>
        </p:txBody>
      </p:sp>
      <p:sp>
        <p:nvSpPr>
          <p:cNvPr id="3" name="Content Placeholder 2"/>
          <p:cNvSpPr>
            <a:spLocks noGrp="1"/>
          </p:cNvSpPr>
          <p:nvPr>
            <p:ph idx="1"/>
          </p:nvPr>
        </p:nvSpPr>
        <p:spPr>
          <a:xfrm>
            <a:off x="1524000" y="1676400"/>
            <a:ext cx="6781800" cy="4648200"/>
          </a:xfrm>
        </p:spPr>
        <p:txBody>
          <a:bodyPr>
            <a:normAutofit fontScale="92500" lnSpcReduction="10000"/>
          </a:bodyPr>
          <a:lstStyle/>
          <a:p>
            <a:r>
              <a:rPr lang="en-US" b="1" dirty="0">
                <a:solidFill>
                  <a:schemeClr val="accent6">
                    <a:lumMod val="75000"/>
                  </a:schemeClr>
                </a:solidFill>
              </a:rPr>
              <a:t>HARDWARE </a:t>
            </a:r>
            <a:r>
              <a:rPr lang="en-US" b="1" dirty="0" smtClean="0">
                <a:solidFill>
                  <a:schemeClr val="accent6">
                    <a:lumMod val="75000"/>
                  </a:schemeClr>
                </a:solidFill>
              </a:rPr>
              <a:t>REQUIREMENTS</a:t>
            </a:r>
            <a:r>
              <a:rPr lang="en-US" b="1" dirty="0">
                <a:solidFill>
                  <a:schemeClr val="accent6">
                    <a:lumMod val="75000"/>
                  </a:schemeClr>
                </a:solidFill>
              </a:rPr>
              <a:t>:</a:t>
            </a:r>
          </a:p>
          <a:p>
            <a:endParaRPr lang="en-US" b="1" dirty="0">
              <a:solidFill>
                <a:schemeClr val="accent1"/>
              </a:solidFill>
            </a:endParaRPr>
          </a:p>
          <a:p>
            <a:pPr lvl="0"/>
            <a:r>
              <a:rPr lang="en-US" b="1" dirty="0">
                <a:latin typeface="Calibri" pitchFamily="34" charset="0"/>
                <a:cs typeface="Times New Roman" pitchFamily="18" charset="0"/>
              </a:rPr>
              <a:t>MONITOR</a:t>
            </a:r>
            <a:r>
              <a:rPr lang="en-US" dirty="0">
                <a:latin typeface="Calibri" pitchFamily="34" charset="0"/>
                <a:cs typeface="Times New Roman" pitchFamily="18" charset="0"/>
              </a:rPr>
              <a:t> </a:t>
            </a:r>
          </a:p>
          <a:p>
            <a:pPr lvl="0"/>
            <a:r>
              <a:rPr lang="en-IN" b="1" dirty="0">
                <a:latin typeface="Calibri" pitchFamily="34" charset="0"/>
                <a:cs typeface="Times New Roman" pitchFamily="18" charset="0"/>
              </a:rPr>
              <a:t>1TB HARD DISK</a:t>
            </a:r>
          </a:p>
          <a:p>
            <a:pPr lvl="0"/>
            <a:r>
              <a:rPr lang="en-IN" b="1" dirty="0">
                <a:latin typeface="Calibri" pitchFamily="34" charset="0"/>
                <a:cs typeface="Times New Roman" pitchFamily="18" charset="0"/>
              </a:rPr>
              <a:t>I5 BASED COMPUTER</a:t>
            </a:r>
          </a:p>
          <a:p>
            <a:pPr lvl="0"/>
            <a:r>
              <a:rPr lang="en-IN" b="1" dirty="0">
                <a:latin typeface="Calibri" pitchFamily="34" charset="0"/>
                <a:cs typeface="Times New Roman" pitchFamily="18" charset="0"/>
              </a:rPr>
              <a:t>16 GB RAM</a:t>
            </a:r>
            <a:endParaRPr lang="en-US" dirty="0">
              <a:latin typeface="Calibri" pitchFamily="34" charset="0"/>
              <a:cs typeface="Times New Roman" pitchFamily="18" charset="0"/>
            </a:endParaRPr>
          </a:p>
          <a:p>
            <a:endParaRPr lang="en-IN" dirty="0"/>
          </a:p>
          <a:p>
            <a:r>
              <a:rPr lang="en-US" b="1" dirty="0">
                <a:solidFill>
                  <a:schemeClr val="accent6">
                    <a:lumMod val="75000"/>
                  </a:schemeClr>
                </a:solidFill>
              </a:rPr>
              <a:t>SOFTWARE </a:t>
            </a:r>
            <a:r>
              <a:rPr lang="en-US" b="1" dirty="0" smtClean="0">
                <a:solidFill>
                  <a:schemeClr val="accent6">
                    <a:lumMod val="75000"/>
                  </a:schemeClr>
                </a:solidFill>
              </a:rPr>
              <a:t>REQUIREMENTS</a:t>
            </a:r>
            <a:r>
              <a:rPr lang="en-US" b="1" dirty="0">
                <a:solidFill>
                  <a:schemeClr val="accent6">
                    <a:lumMod val="75000"/>
                  </a:schemeClr>
                </a:solidFill>
              </a:rPr>
              <a:t>:</a:t>
            </a:r>
            <a:endParaRPr lang="en-US" b="1" dirty="0"/>
          </a:p>
          <a:p>
            <a:pPr lvl="0" algn="just">
              <a:buNone/>
            </a:pPr>
            <a:endParaRPr lang="en-US" dirty="0"/>
          </a:p>
          <a:p>
            <a:pPr lvl="0" algn="just"/>
            <a:r>
              <a:rPr lang="en-US" b="1" dirty="0"/>
              <a:t>PYTHON WITH DJANGO FRAMEWORK</a:t>
            </a:r>
          </a:p>
          <a:p>
            <a:pPr lvl="0" algn="just"/>
            <a:r>
              <a:rPr lang="en-US" b="1" dirty="0"/>
              <a:t>PYTHON </a:t>
            </a:r>
            <a:r>
              <a:rPr lang="en-US" b="1" dirty="0" smtClean="0"/>
              <a:t>INTERPRETER</a:t>
            </a:r>
            <a:endParaRPr lang="en-US" b="1" dirty="0"/>
          </a:p>
          <a:p>
            <a:pPr lvl="0" algn="just"/>
            <a:endParaRPr lang="en-US" dirty="0"/>
          </a:p>
          <a:p>
            <a:pPr algn="just">
              <a:buNone/>
            </a:pPr>
            <a:endParaRPr lang="en-US" dirty="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a:xfrm>
            <a:off x="533400" y="704088"/>
            <a:ext cx="8153400" cy="1048512"/>
          </a:xfrm>
        </p:spPr>
        <p:txBody>
          <a:bodyPr>
            <a:normAutofit/>
          </a:bodyPr>
          <a:lstStyle/>
          <a:p>
            <a:r>
              <a:rPr lang="en-US" sz="4000" b="1" dirty="0" smtClean="0"/>
              <a:t>What is Django</a:t>
            </a:r>
            <a:r>
              <a:rPr lang="en-US" sz="4000" dirty="0" smtClean="0"/>
              <a:t>?</a:t>
            </a:r>
            <a:endParaRPr lang="en-IN" sz="4000" dirty="0"/>
          </a:p>
        </p:txBody>
      </p:sp>
      <p:sp>
        <p:nvSpPr>
          <p:cNvPr id="1048600" name="Content Placeholder 2"/>
          <p:cNvSpPr>
            <a:spLocks noGrp="1"/>
          </p:cNvSpPr>
          <p:nvPr>
            <p:ph idx="1"/>
          </p:nvPr>
        </p:nvSpPr>
        <p:spPr/>
        <p:txBody>
          <a:bodyPr>
            <a:normAutofit/>
          </a:bodyPr>
          <a:lstStyle/>
          <a:p>
            <a:pPr algn="just"/>
            <a:r>
              <a:rPr lang="en-IN" sz="2400" dirty="0" smtClean="0">
                <a:latin typeface="+mj-lt"/>
              </a:rPr>
              <a:t>Django is a high-level Python Web framework that encourages rapid development and clean. Built by experienced developers, it takes care of much of the hassle of Web development, so you can focus on writing your app without needing to reinvent the wheel. It’s free and open source.</a:t>
            </a:r>
            <a:endParaRPr lang="en-IN" sz="2400" dirty="0">
              <a:latin typeface="+mj-l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p:txBody>
          <a:bodyPr/>
          <a:lstStyle/>
          <a:p>
            <a:r>
              <a:rPr lang="en-IN" b="1" dirty="0" smtClean="0"/>
              <a:t>Features of Django</a:t>
            </a:r>
            <a:endParaRPr lang="en-IN" b="1" dirty="0"/>
          </a:p>
        </p:txBody>
      </p:sp>
      <p:sp>
        <p:nvSpPr>
          <p:cNvPr id="1048602" name="Content Placeholder 2"/>
          <p:cNvSpPr>
            <a:spLocks noGrp="1"/>
          </p:cNvSpPr>
          <p:nvPr>
            <p:ph idx="1"/>
          </p:nvPr>
        </p:nvSpPr>
        <p:spPr>
          <a:xfrm>
            <a:off x="457200" y="2209800"/>
            <a:ext cx="8229600" cy="4114800"/>
          </a:xfrm>
        </p:spPr>
        <p:txBody>
          <a:bodyPr>
            <a:normAutofit/>
          </a:bodyPr>
          <a:lstStyle/>
          <a:p>
            <a:r>
              <a:rPr lang="en-IN" sz="2400" dirty="0" smtClean="0">
                <a:latin typeface="+mj-lt"/>
              </a:rPr>
              <a:t>don't repeat yourself</a:t>
            </a:r>
          </a:p>
          <a:p>
            <a:r>
              <a:rPr lang="en-IN" sz="2400" dirty="0" smtClean="0">
                <a:latin typeface="+mj-lt"/>
              </a:rPr>
              <a:t> unbelievably fast</a:t>
            </a:r>
          </a:p>
          <a:p>
            <a:r>
              <a:rPr lang="en-IN" sz="2400" dirty="0" smtClean="0">
                <a:latin typeface="+mj-lt"/>
              </a:rPr>
              <a:t> tons of packages</a:t>
            </a:r>
          </a:p>
          <a:p>
            <a:r>
              <a:rPr lang="en-IN" sz="2400" dirty="0" smtClean="0">
                <a:latin typeface="+mj-lt"/>
              </a:rPr>
              <a:t> highly secure</a:t>
            </a:r>
          </a:p>
          <a:p>
            <a:r>
              <a:rPr lang="en-IN" sz="2400" dirty="0" smtClean="0">
                <a:latin typeface="+mj-lt"/>
              </a:rPr>
              <a:t> widely scalable</a:t>
            </a:r>
            <a:endParaRPr lang="en-IN" sz="2400" dirty="0">
              <a:latin typeface="+mj-lt"/>
            </a:endParaRPr>
          </a:p>
        </p:txBody>
      </p:sp>
      <p:sp>
        <p:nvSpPr>
          <p:cNvPr id="1048603" name="Rectangle 1"/>
          <p:cNvSpPr>
            <a:spLocks noChangeArrowheads="1"/>
          </p:cNvSpPr>
          <p:nvPr/>
        </p:nvSpPr>
        <p:spPr bwMode="auto">
          <a:xfrm>
            <a:off x="0" y="0"/>
            <a:ext cx="213520" cy="21544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800" b="0" i="0" u="none" strike="noStrike" cap="none" normalizeH="0" baseline="0" dirty="0" smtClean="0">
                <a:ln>
                  <a:noFill/>
                </a:ln>
                <a:solidFill>
                  <a:schemeClr val="tx1"/>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
          <p:cNvSpPr>
            <a:spLocks noGrp="1"/>
          </p:cNvSpPr>
          <p:nvPr>
            <p:ph type="title"/>
          </p:nvPr>
        </p:nvSpPr>
        <p:spPr/>
        <p:txBody>
          <a:bodyPr/>
          <a:lstStyle/>
          <a:p>
            <a:r>
              <a:rPr lang="en-US" b="1" dirty="0" smtClean="0"/>
              <a:t>PROPOSED SYSTEM</a:t>
            </a:r>
            <a:endParaRPr lang="en-US" b="1" dirty="0"/>
          </a:p>
        </p:txBody>
      </p:sp>
      <p:sp>
        <p:nvSpPr>
          <p:cNvPr id="1048608" name="Content Placeholder 2"/>
          <p:cNvSpPr>
            <a:spLocks noGrp="1"/>
          </p:cNvSpPr>
          <p:nvPr>
            <p:ph idx="1"/>
          </p:nvPr>
        </p:nvSpPr>
        <p:spPr/>
        <p:txBody>
          <a:bodyPr>
            <a:normAutofit/>
          </a:bodyPr>
          <a:lstStyle/>
          <a:p>
            <a:pPr algn="just"/>
            <a:r>
              <a:rPr lang="en-US" sz="2400" dirty="0" smtClean="0">
                <a:latin typeface="+mj-lt"/>
              </a:rPr>
              <a:t>The data in this system exists in the digital format.</a:t>
            </a:r>
          </a:p>
          <a:p>
            <a:pPr algn="just"/>
            <a:r>
              <a:rPr lang="en-US" sz="2400" dirty="0" smtClean="0">
                <a:latin typeface="+mj-lt"/>
              </a:rPr>
              <a:t>Warnings or alerts will be informed before occurrence of disaster.</a:t>
            </a:r>
          </a:p>
          <a:p>
            <a:pPr algn="just"/>
            <a:r>
              <a:rPr lang="en-US" sz="2400" dirty="0" smtClean="0">
                <a:latin typeface="+mj-lt"/>
              </a:rPr>
              <a:t> With the help of our project, information about safeplaces and other important contacts will be known to all users.</a:t>
            </a:r>
            <a:endParaRPr lang="zh-CN" altLang="en-US" sz="2400" dirty="0">
              <a:latin typeface="+mj-l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
          <p:cNvSpPr>
            <a:spLocks noGrp="1"/>
          </p:cNvSpPr>
          <p:nvPr>
            <p:ph type="title"/>
          </p:nvPr>
        </p:nvSpPr>
        <p:spPr/>
        <p:txBody>
          <a:bodyPr/>
          <a:lstStyle/>
          <a:p>
            <a:r>
              <a:rPr lang="en-US" b="1" dirty="0" smtClean="0"/>
              <a:t>EXISTING SYSTEM</a:t>
            </a:r>
            <a:endParaRPr lang="en-US" b="1" dirty="0"/>
          </a:p>
        </p:txBody>
      </p:sp>
      <p:sp>
        <p:nvSpPr>
          <p:cNvPr id="1048606" name="Content Placeholder 2"/>
          <p:cNvSpPr>
            <a:spLocks noGrp="1"/>
          </p:cNvSpPr>
          <p:nvPr>
            <p:ph idx="1"/>
          </p:nvPr>
        </p:nvSpPr>
        <p:spPr/>
        <p:txBody>
          <a:bodyPr/>
          <a:lstStyle/>
          <a:p>
            <a:r>
              <a:rPr lang="en-US" sz="2400" dirty="0" smtClean="0">
                <a:latin typeface="+mj-lt"/>
              </a:rPr>
              <a:t>In the existing system there is no alert or warning before disaster.</a:t>
            </a:r>
          </a:p>
          <a:p>
            <a:r>
              <a:rPr lang="en-US" sz="2400" dirty="0" smtClean="0">
                <a:latin typeface="+mj-lt"/>
              </a:rPr>
              <a:t>The data like safe places and important contact details are available manually.</a:t>
            </a:r>
            <a:endParaRPr lang="zh-CN" altLang="en-US" sz="2400" dirty="0">
              <a:latin typeface="+mj-lt"/>
            </a:endParaRPr>
          </a:p>
          <a:p>
            <a:r>
              <a:rPr lang="en-US" sz="2400" dirty="0" smtClean="0">
                <a:latin typeface="+mj-lt"/>
              </a:rPr>
              <a:t>Lack of transparency in data distribution.</a:t>
            </a:r>
          </a:p>
          <a:p>
            <a:r>
              <a:rPr lang="en-US" sz="2400" dirty="0" smtClean="0">
                <a:latin typeface="+mj-lt"/>
              </a:rPr>
              <a:t>It requires paper work, large amount of laborious work.</a:t>
            </a:r>
          </a:p>
          <a:p>
            <a:endParaRPr lang="en-US" dirty="0" smtClean="0"/>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362</TotalTime>
  <Words>649</Words>
  <Application>Microsoft Office PowerPoint</Application>
  <PresentationFormat>On-screen Show (4:3)</PresentationFormat>
  <Paragraphs>88</Paragraphs>
  <Slides>28</Slides>
  <Notes>1</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Flow</vt:lpstr>
      <vt:lpstr>WELCOME</vt:lpstr>
      <vt:lpstr>ADITYA COLLEGE OF ENGINEERING</vt:lpstr>
      <vt:lpstr>ABSTRACT</vt:lpstr>
      <vt:lpstr>DISASTER MANAGEMENT</vt:lpstr>
      <vt:lpstr> PROJECT REQUIREMENTS</vt:lpstr>
      <vt:lpstr>What is Django?</vt:lpstr>
      <vt:lpstr>Features of Django</vt:lpstr>
      <vt:lpstr>PROPOSED SYSTEM</vt:lpstr>
      <vt:lpstr>EXISTING SYSTEM</vt:lpstr>
      <vt:lpstr>Modules and their Description</vt:lpstr>
      <vt:lpstr>Usecase diagram for Admin</vt:lpstr>
      <vt:lpstr>Usecase diagram for govt official</vt:lpstr>
      <vt:lpstr>Use case diagram for User</vt:lpstr>
      <vt:lpstr>Sequence diagram</vt:lpstr>
      <vt:lpstr>Activity diagram for Admin</vt:lpstr>
      <vt:lpstr>Activity diagram for govt official</vt:lpstr>
      <vt:lpstr>Activity diagram for User</vt:lpstr>
      <vt:lpstr>Output screens</vt:lpstr>
      <vt:lpstr>Slide 19</vt:lpstr>
      <vt:lpstr>Super Admin</vt:lpstr>
      <vt:lpstr>Django administration</vt:lpstr>
      <vt:lpstr>Govt login page</vt:lpstr>
      <vt:lpstr>Govt officals </vt:lpstr>
      <vt:lpstr>Govt officals adding/updating alerts</vt:lpstr>
      <vt:lpstr>Slide 25</vt:lpstr>
      <vt:lpstr>Govt delete </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PDFen</dc:title>
  <dc:creator>k vijaykumar</dc:creator>
  <cp:lastModifiedBy>yevadu91@gmail.com</cp:lastModifiedBy>
  <cp:revision>52</cp:revision>
  <dcterms:created xsi:type="dcterms:W3CDTF">2020-02-13T03:16:30Z</dcterms:created>
  <dcterms:modified xsi:type="dcterms:W3CDTF">2020-07-26T11:56:17Z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2020-02-13T00:00:00Z</vt:filetime>
  </property>
  <property fmtid="{D5CDD505-2E9C-101B-9397-08002B2CF9AE}" pid="3" name="LastSaved">
    <vt:filetime>2020-02-13T00:00:00Z</vt:filetime>
  </property>
</Properties>
</file>