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verag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python/ts/flin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python/ts/flint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src/main/scala/com/twosigma/flint/timeseries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src/main/scala/com/twosigma/flint/timeserie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python/ts/flint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python/ts/flint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python/ts/flint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src/main/scala/com/twosigma/flint/timeseries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osigma/flint/tree/master/src/main/scala/com/twosigma/flint/timeseries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08063a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08063a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e4f198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e4f198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e4f198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e4f198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e4f198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e4f198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e4f198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e4f198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660801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660801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660801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660801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660801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660801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60801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60801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608019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608019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6608019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6608019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dataframe.py @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https://github.com/twosigma/flint/tree/master/python/ts/flint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6608019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6608019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dataframe.py @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https://github.com/twosigma/flint/tree/master/python/ts/flint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6608019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6608019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TimeSeriesRDD.scala @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https://github.com/twosigma/flint/tree/master/src/main/scala/com/twosigma/flint/timeseries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6608019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6608019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TimeSeriesRDD.scala @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https://github.com/twosigma/flint/tree/master/src/main/scala/com/twosigma/flint/timeseries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convertToNanoSinceEpoc() a pseudo function, not in the scala file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9074924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9074924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90749241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90749241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90749241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90749241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90749241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90749241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0749241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90749241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90749241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90749241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90749241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90749241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d1ec73a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d1ec73a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907492417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90749241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90749241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90749241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90749241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90749241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660801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660801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context.py @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https://github.com/twosigma/flint/tree/master/python/ts/flint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5660801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5660801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readwriter.py @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https://github.com/twosigma/flint/tree/master/python/ts/flint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5660801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5660801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r>
              <a:rPr lang="en"/>
              <a:t>.py @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https://github.com/twosigma/flint/tree/master/python/ts/flint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5660801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5660801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Dataframe.py @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https://github.com/twosigma/flint/tree/master/src/main/scala/com/twosigma/flint/timeseries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5660801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5660801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TimeSeriesRDD.scala @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https://github.com/twosigma/flint/tree/master/src/main/scala/com/twosigma/flint/timeseries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5660801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5660801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d1ec73a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d1ec73a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d1ec73a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d1ec73a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d1ec73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d1ec73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d1ec73a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d1ec73a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d1ec73a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d1ec73a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e4f19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e4f19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ithub.com/kvyuan" TargetMode="External"/><Relationship Id="rId4" Type="http://schemas.openxmlformats.org/officeDocument/2006/relationships/hyperlink" Target="http://www.linkedin.com/in/hao-yuan-95q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and configure Flint for Pyspark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2nd</a:t>
            </a:r>
            <a:r>
              <a:rPr lang="en">
                <a:solidFill>
                  <a:srgbClr val="FFFFFF"/>
                </a:solidFill>
              </a:rPr>
              <a:t> try: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Downloaded flint-0.6.0.jar and placed in hadoop jar directory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Imported ts.flint and tried to create a flint dataframe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TypeError: ‘JavaPackage’ object is not callable  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Why: pyspark didn’t know this new JAR file is available for use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README @ https://github.com/twosigma/flint/tree/master/python: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75" y="3521626"/>
            <a:ext cx="6994899" cy="12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and configure Flint for Pyspark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3rd</a:t>
            </a:r>
            <a:r>
              <a:rPr lang="en">
                <a:solidFill>
                  <a:srgbClr val="FFFFFF"/>
                </a:solidFill>
              </a:rPr>
              <a:t> try: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pyspark --jars flint-0.6.0.jar --py-files </a:t>
            </a:r>
            <a:r>
              <a:rPr lang="en">
                <a:solidFill>
                  <a:srgbClr val="FFFFFF"/>
                </a:solidFill>
              </a:rPr>
              <a:t>flint-0.6.0.jar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Imported ts.flint and created a flint dataframe named flint_df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lang="en">
                <a:solidFill>
                  <a:srgbClr val="FFFFFF"/>
                </a:solidFill>
              </a:rPr>
              <a:t>lint_df.show()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 error occurred while call o348.showString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Caused by java.lang.NoClassDefFoundError: Could not initialize class com.twosigma.flint.rdd.PartitionsIterator$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Why: flint-0.6.0.jar’s dependencies incomplete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Not in README but in https://github.com/twosigma/flint/issues/77: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63" y="4126700"/>
            <a:ext cx="83153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and configure Flint for Pyspark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4th</a:t>
            </a:r>
            <a:r>
              <a:rPr lang="en">
                <a:solidFill>
                  <a:srgbClr val="FFFFFF"/>
                </a:solidFill>
              </a:rPr>
              <a:t> try: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Downloaded grizzled-slf4j_2.11-1.3.4.jar and placed in hadoop jar directory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pyspark --jars flint-0.6.0.jar,  </a:t>
            </a:r>
            <a:r>
              <a:rPr lang="en">
                <a:solidFill>
                  <a:srgbClr val="FFFFFF"/>
                </a:solidFill>
              </a:rPr>
              <a:t>grizzled-slf4j_2.11-1.3.4.jar </a:t>
            </a:r>
            <a:r>
              <a:rPr lang="en">
                <a:solidFill>
                  <a:srgbClr val="FFFFFF"/>
                </a:solidFill>
              </a:rPr>
              <a:t>--py-files flint-0.6.0.jar, </a:t>
            </a:r>
            <a:r>
              <a:rPr lang="en">
                <a:solidFill>
                  <a:srgbClr val="FFFFFF"/>
                </a:solidFill>
              </a:rPr>
              <a:t>grizzled-slf4j_2.11-1.3.4.jar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Imported ts.flint and created a flint dataframe named flint_df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flint_df.show()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finally worked : 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how to generate a flint dataframe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1: create a pyspark dataframe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00" y="1723875"/>
            <a:ext cx="62103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900" y="3406950"/>
            <a:ext cx="24479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how to generate a flint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2: create a flint dataframe based on pyspark dataframe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00" y="3406950"/>
            <a:ext cx="24479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900" y="1825800"/>
            <a:ext cx="4094250" cy="4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a second, they look the same!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we check the type of the flint dataframe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00" y="1772225"/>
            <a:ext cx="2165425" cy="2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900" y="3317525"/>
            <a:ext cx="366962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where is time awareness added to this data structure?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899000" y="1452500"/>
            <a:ext cx="5346000" cy="23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IT IS NOT ADDED...YET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when will it be added then?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899000" y="1452500"/>
            <a:ext cx="5346000" cy="23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WHEN YOU DO SOMETHING TO THE DATAFRAME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something then!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75" y="1152482"/>
            <a:ext cx="4447274" cy="4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475" y="2290763"/>
            <a:ext cx="25908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475" y="3746723"/>
            <a:ext cx="7242825" cy="120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0"/>
          <p:cNvCxnSpPr/>
          <p:nvPr/>
        </p:nvCxnSpPr>
        <p:spPr>
          <a:xfrm>
            <a:off x="2509850" y="3328988"/>
            <a:ext cx="19200" cy="36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 Let’s read the source code!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Behind the scene: 	    dataframe.py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1256100"/>
            <a:ext cx="4096586" cy="2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725" y="2738400"/>
            <a:ext cx="6109815" cy="11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2984475" y="3534150"/>
            <a:ext cx="5545200" cy="18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Flint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71250" y="3174874"/>
            <a:ext cx="78015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Hao Yuan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1st Year M.Eng MIE Student @ U of 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www.github.com/kvyuan</a:t>
            </a:r>
            <a:r>
              <a:rPr lang="en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www.linkedin.com/in/hao-yuan-95qd/</a:t>
            </a:r>
            <a:r>
              <a:rPr lang="en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 Let’s read the source code!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dataframe.py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1256100"/>
            <a:ext cx="4096586" cy="2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725" y="1822845"/>
            <a:ext cx="5039924" cy="29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3311125" y="3202150"/>
            <a:ext cx="3249300" cy="31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time awareness added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63"/>
            <a:ext cx="21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TimeSeriesRDD.scala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63" y="1285150"/>
            <a:ext cx="63150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2646725" y="3128975"/>
            <a:ext cx="31719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75" y="3986474"/>
            <a:ext cx="5943601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3"/>
          <p:cNvCxnSpPr>
            <a:stCxn id="211" idx="2"/>
          </p:cNvCxnSpPr>
          <p:nvPr/>
        </p:nvCxnSpPr>
        <p:spPr>
          <a:xfrm flipH="1">
            <a:off x="4026875" y="3314075"/>
            <a:ext cx="205800" cy="64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3"/>
          <p:cNvSpPr/>
          <p:nvPr/>
        </p:nvSpPr>
        <p:spPr>
          <a:xfrm>
            <a:off x="2646725" y="4568875"/>
            <a:ext cx="57153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Yes! It is added when we first created a TimeSeriesRDD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TimeSeriesRDDImpl contains more than 650 lines of code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TimeSeriesDF</a:t>
            </a:r>
            <a:r>
              <a:rPr lang="en">
                <a:solidFill>
                  <a:srgbClr val="FFFFFF"/>
                </a:solidFill>
              </a:rPr>
              <a:t>[cols] -&gt; TimeSeriesRDD[(key, row)]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key = row[time].convertToNanoSinceEpoc()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Partitions preserved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makes looking back/forward easier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Example: Calculation of Moving Average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00" y="2811063"/>
            <a:ext cx="30289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900" y="1681150"/>
            <a:ext cx="59245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customize time unit with no hassles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0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00" y="1195260"/>
            <a:ext cx="6793862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888" y="2884888"/>
            <a:ext cx="30765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/>
          <p:nvPr/>
        </p:nvSpPr>
        <p:spPr>
          <a:xfrm>
            <a:off x="3465576" y="1207008"/>
            <a:ext cx="19476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2479750" y="2132550"/>
            <a:ext cx="18156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news,</a:t>
            </a:r>
            <a:r>
              <a:rPr lang="en"/>
              <a:t> there is an equivalent way to do this in pyspark! 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00" y="3251600"/>
            <a:ext cx="38862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900" y="1149012"/>
            <a:ext cx="4620825" cy="1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when partitioning comes into play… shuffle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0513"/>
            <a:ext cx="17240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513" y="1660525"/>
            <a:ext cx="10382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075" y="2860663"/>
            <a:ext cx="10287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3513" y="1867863"/>
            <a:ext cx="2039550" cy="4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1113" y="3121100"/>
            <a:ext cx="2039575" cy="4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03600" y="1798638"/>
            <a:ext cx="1028700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8"/>
          <p:cNvCxnSpPr/>
          <p:nvPr/>
        </p:nvCxnSpPr>
        <p:spPr>
          <a:xfrm>
            <a:off x="4007650" y="2711050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8"/>
          <p:cNvCxnSpPr/>
          <p:nvPr/>
        </p:nvCxnSpPr>
        <p:spPr>
          <a:xfrm>
            <a:off x="6830700" y="2722575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8"/>
          <p:cNvCxnSpPr/>
          <p:nvPr/>
        </p:nvCxnSpPr>
        <p:spPr>
          <a:xfrm>
            <a:off x="2110900" y="2711050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8"/>
          <p:cNvSpPr txBox="1"/>
          <p:nvPr/>
        </p:nvSpPr>
        <p:spPr>
          <a:xfrm>
            <a:off x="2040400" y="2431475"/>
            <a:ext cx="912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Partitioned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4007100" y="2431475"/>
            <a:ext cx="713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GROUP BY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751175" y="2431475"/>
            <a:ext cx="822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ORDER </a:t>
            </a: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BY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let’s iterate through each partition instead (TimeSeriesRDD)!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0513"/>
            <a:ext cx="17240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513" y="1660525"/>
            <a:ext cx="10382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075" y="2860663"/>
            <a:ext cx="10287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825" y="1787113"/>
            <a:ext cx="1028700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9"/>
          <p:cNvCxnSpPr/>
          <p:nvPr/>
        </p:nvCxnSpPr>
        <p:spPr>
          <a:xfrm>
            <a:off x="4007650" y="2711050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9"/>
          <p:cNvCxnSpPr/>
          <p:nvPr/>
        </p:nvCxnSpPr>
        <p:spPr>
          <a:xfrm>
            <a:off x="2110900" y="2711050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9"/>
          <p:cNvSpPr txBox="1"/>
          <p:nvPr/>
        </p:nvSpPr>
        <p:spPr>
          <a:xfrm>
            <a:off x="2035000" y="2431475"/>
            <a:ext cx="923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Partitioned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4007100" y="2431475"/>
            <a:ext cx="713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GROUP BY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8" name="Google Shape;278;p39"/>
          <p:cNvCxnSpPr/>
          <p:nvPr/>
        </p:nvCxnSpPr>
        <p:spPr>
          <a:xfrm>
            <a:off x="3932625" y="1757375"/>
            <a:ext cx="1039500" cy="1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9"/>
          <p:cNvCxnSpPr/>
          <p:nvPr/>
        </p:nvCxnSpPr>
        <p:spPr>
          <a:xfrm flipH="1">
            <a:off x="3924675" y="2860675"/>
            <a:ext cx="1055400" cy="12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that, misaligned timestamps can be handled.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3087000" y="4460850"/>
            <a:ext cx="2970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Join with 3-day tolerance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6" name="Google Shape;286;p40"/>
          <p:cNvCxnSpPr/>
          <p:nvPr/>
        </p:nvCxnSpPr>
        <p:spPr>
          <a:xfrm>
            <a:off x="2668000" y="2699738"/>
            <a:ext cx="105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0"/>
          <p:cNvCxnSpPr/>
          <p:nvPr/>
        </p:nvCxnSpPr>
        <p:spPr>
          <a:xfrm>
            <a:off x="2668000" y="2905700"/>
            <a:ext cx="106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0"/>
          <p:cNvCxnSpPr/>
          <p:nvPr/>
        </p:nvCxnSpPr>
        <p:spPr>
          <a:xfrm>
            <a:off x="5223325" y="2715613"/>
            <a:ext cx="77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0"/>
          <p:cNvSpPr txBox="1"/>
          <p:nvPr/>
        </p:nvSpPr>
        <p:spPr>
          <a:xfrm>
            <a:off x="1282263" y="3224800"/>
            <a:ext cx="1066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Left Table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3920775" y="3224800"/>
            <a:ext cx="1066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Right Table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6294963" y="3224800"/>
            <a:ext cx="1371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Joined Table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00" y="2363175"/>
            <a:ext cx="14859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325" y="2358413"/>
            <a:ext cx="14954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925" y="2353650"/>
            <a:ext cx="19716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that into code, we have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Output: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888" y="1684375"/>
            <a:ext cx="43338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900" y="2968225"/>
            <a:ext cx="33337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search time series analysis &amp; spark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52475"/>
            <a:ext cx="6400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libraries?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spark-ts developed by developers working for Cloudera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Started earlier than Flint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Instead of nano since epoch, it sets the earliest time in the dataset as 0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Stopped development since March 2017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do you not use spark-ts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Multivariate time series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Misaligned time stamps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I learned from exploring Flint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Read documentations carefully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Try github issues and you may find people who run into same problems as you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Read source code rather than rely on tutorials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Don’t assume your users know as much you know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Update documentations coherently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Use file headers to explain the purpose of this file, easier for future use and development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75" y="654838"/>
            <a:ext cx="3833825" cy="38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/>
        </p:nvSpPr>
        <p:spPr>
          <a:xfrm>
            <a:off x="5068500" y="1585925"/>
            <a:ext cx="36648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 &amp; A</a:t>
            </a:r>
            <a:endParaRPr sz="9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 Let’s read the source code!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1152475"/>
            <a:ext cx="87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Behind the scene</a:t>
            </a:r>
            <a:r>
              <a:rPr lang="en" sz="1600">
                <a:solidFill>
                  <a:srgbClr val="FFFFFF"/>
                </a:solidFill>
              </a:rPr>
              <a:t>: 	    context.py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1260125"/>
            <a:ext cx="3895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725" y="2571738"/>
            <a:ext cx="54864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 Let’s read the source code!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Behind the scene: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readwriter.py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1260125"/>
            <a:ext cx="3895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725" y="1769225"/>
            <a:ext cx="3051300" cy="33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/>
          <p:nvPr/>
        </p:nvSpPr>
        <p:spPr>
          <a:xfrm>
            <a:off x="2657475" y="4436275"/>
            <a:ext cx="1993200" cy="61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 Let’s read the source code!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Behind the scene: 	    dataframe.py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725" y="1260125"/>
            <a:ext cx="3895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725" y="2818500"/>
            <a:ext cx="3997800" cy="1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 Let’s read the source code!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dataframe.py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52" name="Google Shape;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625" y="1152475"/>
            <a:ext cx="6428951" cy="37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8"/>
          <p:cNvSpPr/>
          <p:nvPr/>
        </p:nvSpPr>
        <p:spPr>
          <a:xfrm>
            <a:off x="2254975" y="4703625"/>
            <a:ext cx="3618900" cy="16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time awareness added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TimeSeriesRDD.scala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426" y="1017725"/>
            <a:ext cx="4613125" cy="39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9"/>
          <p:cNvSpPr/>
          <p:nvPr/>
        </p:nvSpPr>
        <p:spPr>
          <a:xfrm>
            <a:off x="2652275" y="3994925"/>
            <a:ext cx="2368800" cy="25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9"/>
          <p:cNvSpPr/>
          <p:nvPr/>
        </p:nvSpPr>
        <p:spPr>
          <a:xfrm>
            <a:off x="2525475" y="1312475"/>
            <a:ext cx="3215100" cy="37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/>
        </p:nvSpPr>
        <p:spPr>
          <a:xfrm>
            <a:off x="7283600" y="980675"/>
            <a:ext cx="17745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FlintConf.scala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val TIME_TYPE_DEFAULT = "timestamp"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64" name="Google Shape;364;p49"/>
          <p:cNvCxnSpPr>
            <a:endCxn id="363" idx="1"/>
          </p:cNvCxnSpPr>
          <p:nvPr/>
        </p:nvCxnSpPr>
        <p:spPr>
          <a:xfrm>
            <a:off x="6079100" y="1501475"/>
            <a:ext cx="120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how we created the flint dataframe...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Checked inputs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Wrapped  a pyspark dataframe as a flint dataframe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 time manipulation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Mostly in python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you enter the blog and find out the creator: Two Sigma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52475"/>
            <a:ext cx="6400799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4972050" y="2411025"/>
            <a:ext cx="5028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937749" y="4131175"/>
            <a:ext cx="5304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Two Sigma: Ranks the 5th largest hedge fund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80848" t="0"/>
          <a:stretch/>
        </p:blipFill>
        <p:spPr>
          <a:xfrm>
            <a:off x="311700" y="2174111"/>
            <a:ext cx="1144749" cy="10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75" y="1843075"/>
            <a:ext cx="4469224" cy="20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213300" y="1934263"/>
            <a:ext cx="1392900" cy="15537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572000" y="4104075"/>
            <a:ext cx="4468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60% of employees are from non-financial background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Two Sigma: Relies on M.L. and cloud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80848" t="0"/>
          <a:stretch/>
        </p:blipFill>
        <p:spPr>
          <a:xfrm>
            <a:off x="311700" y="2174111"/>
            <a:ext cx="1144749" cy="10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0838" y="1934263"/>
            <a:ext cx="1392900" cy="15537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666250" y="1965175"/>
            <a:ext cx="24666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42+</a:t>
            </a:r>
            <a:endParaRPr sz="4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petabyte of Data from 10,000+ data source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952750" y="1933813"/>
            <a:ext cx="1389900" cy="15546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42650" y="1965175"/>
            <a:ext cx="26688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335k</a:t>
            </a:r>
            <a:r>
              <a:rPr lang="en" sz="4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endParaRPr sz="4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CPU &amp; 2,000+ terabyte of memory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Two Sigma: Focuses on research and development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0" y="1242900"/>
            <a:ext cx="42603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Research: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Market &amp; Economy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Science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Technology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 Repos: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Cook Scheduler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Webtau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Waiter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Flint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4313"/>
            <a:ext cx="2908175" cy="28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Flint: A time series library with time aware data structure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Focuses on data manipulation rather than data modeling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began as an internal library used at production level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Open-source project started in 2016, not much update since Oct 2018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Two flavors: Scala and Pyspark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this session, I will cover: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Flint installation process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Functionalities of Flint and analyze how they are achieved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Flint vs other libraries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Lessons learned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and configure Flint for Pyspark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1st try: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Installed from artifact: pip3 install ts-flint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Imported ts.flint and tried to create a flint dataframe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TypeError: ‘JavaPackage’ object is not callable  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Why: a JAR file missing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README @ https://github.com/twosigma/flint: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00" y="3478250"/>
            <a:ext cx="6951699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