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8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7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4" autoAdjust="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B777F3-6BAF-4828-83AE-8D964E5E6651}" type="datetimeFigureOut">
              <a:rPr lang="zh-TW" altLang="en-US" smtClean="0"/>
              <a:t>2012/12/27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 : Zhao Kai-Wen</a:t>
            </a:r>
          </a:p>
          <a:p>
            <a:r>
              <a:rPr lang="en-US" altLang="zh-TW" dirty="0" smtClean="0"/>
              <a:t>Advisor : Chang </a:t>
            </a:r>
            <a:r>
              <a:rPr lang="en-US" altLang="zh-TW" dirty="0" err="1" smtClean="0"/>
              <a:t>Ren</a:t>
            </a:r>
            <a:r>
              <a:rPr lang="en-US" altLang="zh-TW" dirty="0" smtClean="0"/>
              <a:t>-Jung</a:t>
            </a:r>
          </a:p>
          <a:p>
            <a:r>
              <a:rPr lang="en-US" altLang="zh-TW" dirty="0" smtClean="0"/>
              <a:t>NCKU-ME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Wavelet Application</a:t>
            </a:r>
            <a:endParaRPr lang="zh-TW" altLang="en-US" dirty="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 Selection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Hard or Soft 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Illustration</a:t>
            </a:r>
          </a:p>
          <a:p>
            <a:endParaRPr lang="zh-TW" altLang="en-US" dirty="0"/>
          </a:p>
        </p:txBody>
      </p:sp>
      <p:pic>
        <p:nvPicPr>
          <p:cNvPr id="9218" name="Picture 2" descr="C:\Users\Kevin\Desktop\101-1\Stochastic Dynamic Data Analysis and Processing\Hw\Assignment2\Report\Pictures\h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3636"/>
            <a:ext cx="3101975" cy="120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evin\Desktop\101-1\Stochastic Dynamic Data Analysis and Processing\Hw\Assignment2\Report\Pictures\so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02802"/>
            <a:ext cx="3863975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Kevin\Desktop\101-1\Stochastic Dynamic Data Analysis and Processing\Hw\Assignment2\Report\Pictures\index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37756"/>
            <a:ext cx="4941391" cy="32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 Selection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function </a:t>
            </a:r>
            <a:r>
              <a:rPr lang="en-US" altLang="zh-TW" i="1" dirty="0" smtClean="0"/>
              <a:t>: </a:t>
            </a:r>
            <a:r>
              <a:rPr lang="en-US" altLang="zh-TW" i="1" dirty="0" err="1" smtClean="0"/>
              <a:t>wpbmpen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alpha,sigma</a:t>
            </a:r>
            <a:r>
              <a:rPr lang="en-US" altLang="zh-TW" i="1" dirty="0" smtClean="0"/>
              <a:t>)</a:t>
            </a:r>
          </a:p>
          <a:p>
            <a:r>
              <a:rPr lang="en-US" altLang="zh-TW" dirty="0" smtClean="0"/>
              <a:t>Median </a:t>
            </a:r>
            <a:r>
              <a:rPr lang="en-US" altLang="zh-TW" dirty="0"/>
              <a:t>absolute </a:t>
            </a:r>
            <a:r>
              <a:rPr lang="en-US" altLang="zh-TW" dirty="0" smtClean="0"/>
              <a:t>deviation, </a:t>
            </a:r>
            <a:r>
              <a:rPr lang="en-US" altLang="zh-TW" dirty="0" err="1" smtClean="0"/>
              <a:t>Donoho</a:t>
            </a:r>
            <a:r>
              <a:rPr lang="en-US" altLang="zh-TW" dirty="0" smtClean="0"/>
              <a:t> and Johnston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/>
              <a:t>Birge-Massart</a:t>
            </a:r>
            <a:r>
              <a:rPr lang="en-US" altLang="zh-TW" dirty="0"/>
              <a:t> </a:t>
            </a:r>
            <a:r>
              <a:rPr lang="en-US" altLang="zh-TW" dirty="0" smtClean="0"/>
              <a:t>Strategy</a:t>
            </a:r>
          </a:p>
          <a:p>
            <a:endParaRPr lang="zh-TW" altLang="en-US" dirty="0"/>
          </a:p>
        </p:txBody>
      </p:sp>
      <p:pic>
        <p:nvPicPr>
          <p:cNvPr id="10242" name="Picture 2" descr="C:\Users\Kevin\Desktop\101-1\Stochastic Dynamic Data Analysis and Processing\Hw\Assignment2\Report\Pictures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17" y="2463944"/>
            <a:ext cx="5426075" cy="9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Kevin\Desktop\101-1\Stochastic Dynamic Data Analysis and Processing\Hw\Assignment2\Report\Pictures\Strate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17" y="4077072"/>
            <a:ext cx="5112246" cy="1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– sine + noise	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Data Specifications</a:t>
            </a:r>
          </a:p>
          <a:p>
            <a:endParaRPr lang="zh-TW" altLang="en-US" dirty="0"/>
          </a:p>
        </p:txBody>
      </p:sp>
      <p:pic>
        <p:nvPicPr>
          <p:cNvPr id="11266" name="Picture 2" descr="C:\Users\Kevin\Desktop\101-1\Stochastic Dynamic Data Analysis and Processing\Hw\Assignment2\Report\Pictures\dataSpe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4" y="2132856"/>
            <a:ext cx="8572829" cy="13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Kevin\Desktop\101-1\Stochastic Dynamic Data Analysis and Processing\Hw\Assignment2\Report\Pictures\OriginalPo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3307"/>
            <a:ext cx="4048481" cy="30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Kevin\Desktop\101-1\Stochastic Dynamic Data Analysis and Processing\Hw\Assignment2\Report\Pictures\Original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0" y="3483307"/>
            <a:ext cx="4048481" cy="30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r>
              <a:rPr lang="en-US" altLang="zh-TW" dirty="0"/>
              <a:t> – sine + noise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Pick </a:t>
            </a:r>
            <a:r>
              <a:rPr lang="en-US" altLang="zh-TW" dirty="0" err="1" smtClean="0"/>
              <a:t>Daubechies</a:t>
            </a:r>
            <a:r>
              <a:rPr lang="en-US" altLang="zh-TW" dirty="0" smtClean="0"/>
              <a:t> level 5, </a:t>
            </a:r>
            <a:r>
              <a:rPr lang="en-US" altLang="zh-TW" dirty="0" err="1" smtClean="0"/>
              <a:t>Haar</a:t>
            </a:r>
            <a:r>
              <a:rPr lang="en-US" altLang="zh-TW" dirty="0" smtClean="0"/>
              <a:t> level 7</a:t>
            </a:r>
          </a:p>
          <a:p>
            <a:r>
              <a:rPr lang="en-US" altLang="zh-TW" dirty="0" err="1" smtClean="0"/>
              <a:t>Denoised</a:t>
            </a:r>
            <a:r>
              <a:rPr lang="en-US" altLang="zh-TW" dirty="0" smtClean="0"/>
              <a:t> Sine Signal</a:t>
            </a:r>
            <a:endParaRPr lang="zh-TW" altLang="en-US" dirty="0"/>
          </a:p>
        </p:txBody>
      </p:sp>
      <p:pic>
        <p:nvPicPr>
          <p:cNvPr id="12294" name="Picture 6" descr="C:\Users\Kevin\Desktop\101-1\Stochastic Dynamic Data Analysis and Processing\Hw\Assignment2\Report\Pictures\CompOriSineHa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280458" cy="32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Users\Kevin\Desktop\101-1\Stochastic Dynamic Data Analysis and Processing\Hw\Assignment2\Report\Pictures\r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71" y="5559544"/>
            <a:ext cx="4032448" cy="9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C:\Users\Kevin\Desktop\101-1\Stochastic Dynamic Data Analysis and Processing\Hw\Assignment2\Report\Picture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78048"/>
            <a:ext cx="393604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r>
              <a:rPr lang="en-US" altLang="zh-TW" dirty="0"/>
              <a:t> – sine + noise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Extracted Noise</a:t>
            </a:r>
            <a:endParaRPr lang="zh-TW" altLang="en-US" dirty="0"/>
          </a:p>
        </p:txBody>
      </p:sp>
      <p:pic>
        <p:nvPicPr>
          <p:cNvPr id="13315" name="Picture 3" descr="C:\Users\Kevin\Desktop\101-1\Stochastic Dynamic Data Analysis and Processing\Hw\Assignment2\Report\Pictures\PDFSineD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7609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Kevin\Desktop\101-1\Stochastic Dynamic Data Analysis and Processing\Hw\Assignment2\Report\Pictures\PDFSineHa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66" y="2095423"/>
            <a:ext cx="4176464" cy="26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98593" y="4807416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Daubechies</a:t>
            </a:r>
            <a:r>
              <a:rPr lang="en-US" altLang="zh-TW" dirty="0" smtClean="0"/>
              <a:t> Level 5,5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771836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Haar</a:t>
            </a:r>
            <a:r>
              <a:rPr lang="en-US" altLang="zh-TW" dirty="0" smtClean="0"/>
              <a:t> Level 7</a:t>
            </a:r>
            <a:endParaRPr lang="zh-TW" altLang="en-US" dirty="0"/>
          </a:p>
        </p:txBody>
      </p:sp>
      <p:pic>
        <p:nvPicPr>
          <p:cNvPr id="13317" name="Picture 5" descr="C:\Users\Kevin\Desktop\101-1\Stochastic Dynamic Data Analysis and Processing\Hw\Assignment2\Report\Pictures\r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93" y="5278514"/>
            <a:ext cx="4120833" cy="9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– ramp + noise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Denoised</a:t>
            </a:r>
            <a:r>
              <a:rPr lang="en-US" altLang="zh-TW" dirty="0" smtClean="0"/>
              <a:t> Signal</a:t>
            </a:r>
            <a:endParaRPr lang="zh-TW" altLang="en-US" dirty="0"/>
          </a:p>
        </p:txBody>
      </p:sp>
      <p:pic>
        <p:nvPicPr>
          <p:cNvPr id="14338" name="Picture 2" descr="C:\Users\Kevin\Desktop\101-1\Stochastic Dynamic Data Analysis and Processing\Hw\Assignment2\Report\Pictures\CompOriPolyD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8" y="2132856"/>
            <a:ext cx="3885224" cy="29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Kevin\Desktop\101-1\Stochastic Dynamic Data Analysis and Processing\Hw\Assignment2\Report\Pictures\CompOriPolyHa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89649"/>
            <a:ext cx="3733790" cy="28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5029633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Daubechies</a:t>
            </a:r>
            <a:r>
              <a:rPr lang="en-US" altLang="zh-TW" dirty="0" smtClean="0"/>
              <a:t> Level 5,5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5069474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Haar</a:t>
            </a:r>
            <a:r>
              <a:rPr lang="en-US" altLang="zh-TW" dirty="0" smtClean="0"/>
              <a:t> Level 7</a:t>
            </a:r>
            <a:endParaRPr lang="zh-TW" altLang="en-US" dirty="0"/>
          </a:p>
        </p:txBody>
      </p:sp>
      <p:pic>
        <p:nvPicPr>
          <p:cNvPr id="14340" name="Picture 4" descr="C:\Users\Kevin\Desktop\101-1\Stochastic Dynamic Data Analysis and Processing\Hw\Assignment2\Report\Pictures\s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011768"/>
            <a:ext cx="3543300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– ramp + noise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Extracted Noise</a:t>
            </a:r>
            <a:endParaRPr lang="zh-TW" altLang="en-US" dirty="0"/>
          </a:p>
        </p:txBody>
      </p:sp>
      <p:pic>
        <p:nvPicPr>
          <p:cNvPr id="15362" name="Picture 2" descr="C:\Users\Kevin\Desktop\101-1\Stochastic Dynamic Data Analysis and Processing\Hw\Assignment2\Report\Pictures\PDFPolyD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040" y="2235650"/>
            <a:ext cx="473994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Kevin\Desktop\101-1\Stochastic Dynamic Data Analysis and Processing\Hw\Assignment2\Report\Pictures\PDFPolyHa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2" y="2261938"/>
            <a:ext cx="4572000" cy="28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Kevin\Desktop\101-1\Stochastic Dynamic Data Analysis and Processing\Hw\Assignment2\Report\Pictures\sn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34" y="5378380"/>
            <a:ext cx="402507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7656" y="500904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Daubechies</a:t>
            </a:r>
            <a:r>
              <a:rPr lang="en-US" altLang="zh-TW" dirty="0" smtClean="0"/>
              <a:t> Level 5,5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2736" y="4958218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Haar</a:t>
            </a:r>
            <a:r>
              <a:rPr lang="en-US" altLang="zh-TW" dirty="0" smtClean="0"/>
              <a:t> Level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the Best basis?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Optimal selection of wavelet basis function </a:t>
            </a:r>
            <a:r>
              <a:rPr lang="en-US" altLang="zh-TW" dirty="0"/>
              <a:t>applied </a:t>
            </a:r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ECG</a:t>
            </a:r>
            <a:r>
              <a:rPr lang="en-US" altLang="zh-TW" dirty="0" smtClean="0"/>
              <a:t> </a:t>
            </a:r>
            <a:r>
              <a:rPr lang="en-US" altLang="zh-TW" dirty="0"/>
              <a:t>signal </a:t>
            </a:r>
            <a:r>
              <a:rPr lang="en-US" altLang="zh-TW" dirty="0" err="1" smtClean="0"/>
              <a:t>denoising</a:t>
            </a:r>
            <a:r>
              <a:rPr lang="en-US" altLang="zh-TW" dirty="0" smtClean="0"/>
              <a:t>, 2006, ELSEVIER</a:t>
            </a:r>
          </a:p>
          <a:p>
            <a:r>
              <a:rPr lang="en-US" altLang="zh-TW" dirty="0" smtClean="0"/>
              <a:t>ECG signal</a:t>
            </a:r>
            <a:endParaRPr lang="zh-TW" altLang="en-US" dirty="0"/>
          </a:p>
        </p:txBody>
      </p:sp>
      <p:pic>
        <p:nvPicPr>
          <p:cNvPr id="16386" name="Picture 2" descr="C:\Users\Kevin\Desktop\101-1\Stochastic Dynamic Data Analysis and Processing\Hw\Assignment2\Report\Pictures\S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92" y="2852936"/>
            <a:ext cx="473484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Best basis?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First come to my mind is …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Coiflet</a:t>
            </a:r>
            <a:r>
              <a:rPr lang="en-US" altLang="zh-TW" dirty="0" smtClean="0"/>
              <a:t> looks so similar</a:t>
            </a:r>
          </a:p>
          <a:p>
            <a:endParaRPr lang="zh-TW" altLang="en-US" dirty="0"/>
          </a:p>
        </p:txBody>
      </p:sp>
      <p:pic>
        <p:nvPicPr>
          <p:cNvPr id="17410" name="Picture 2" descr="C:\Users\Kevin\Desktop\101-1\Stochastic Dynamic Data Analysis and Processing\Hw\Assignment2\Report\Pictures\co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77224"/>
            <a:ext cx="4122190" cy="31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Best basis?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define Best? </a:t>
            </a:r>
          </a:p>
          <a:p>
            <a:r>
              <a:rPr lang="en-US" altLang="zh-TW" dirty="0" smtClean="0"/>
              <a:t>Their Strategy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Easy to say, </a:t>
            </a:r>
            <a:r>
              <a:rPr lang="en-US" altLang="zh-TW" dirty="0" smtClean="0">
                <a:solidFill>
                  <a:srgbClr val="FF0000"/>
                </a:solidFill>
              </a:rPr>
              <a:t>signal and filter are related</a:t>
            </a:r>
          </a:p>
          <a:p>
            <a:r>
              <a:rPr lang="en-US" altLang="zh-TW" dirty="0" smtClean="0"/>
              <a:t>It implies that error is relatively low</a:t>
            </a:r>
            <a:endParaRPr lang="zh-TW" altLang="en-US" dirty="0"/>
          </a:p>
        </p:txBody>
      </p:sp>
      <p:pic>
        <p:nvPicPr>
          <p:cNvPr id="18434" name="Picture 2" descr="C:\Users\Kevin\Desktop\101-1\Stochastic Dynamic Data Analysis and Processing\Hw\Assignment2\Report\Pictures\howg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6" y="2564904"/>
            <a:ext cx="8424936" cy="14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Why we use WP?</a:t>
            </a:r>
          </a:p>
          <a:p>
            <a:r>
              <a:rPr lang="en-US" altLang="zh-TW" dirty="0" smtClean="0"/>
              <a:t>Tree Algorithm and Threshold Selection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Can we find the best basis?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97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Best basis?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8283" y="1340768"/>
            <a:ext cx="7772400" cy="4572000"/>
          </a:xfrm>
        </p:spPr>
        <p:txBody>
          <a:bodyPr/>
          <a:lstStyle/>
          <a:p>
            <a:r>
              <a:rPr lang="en-US" altLang="zh-TW" dirty="0" smtClean="0"/>
              <a:t>Correlation Coefficient (</a:t>
            </a:r>
            <a:r>
              <a:rPr lang="en-US" altLang="zh-TW" dirty="0" smtClean="0">
                <a:solidFill>
                  <a:srgbClr val="FF0000"/>
                </a:solidFill>
              </a:rPr>
              <a:t>large</a:t>
            </a:r>
            <a:r>
              <a:rPr lang="en-US" altLang="zh-TW" dirty="0" smtClean="0"/>
              <a:t> as possible)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Db8,db12,coif2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9458" name="Picture 2" descr="C:\Users\Kevin\Desktop\101-1\Stochastic Dynamic Data Analysis and Processing\Hw\Assignment2\Report\Pictures\co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4" y="1844824"/>
            <a:ext cx="8626377" cy="329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Best basis?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SNR( </a:t>
            </a:r>
            <a:r>
              <a:rPr lang="en-US" altLang="zh-TW" dirty="0" smtClean="0">
                <a:solidFill>
                  <a:srgbClr val="FF0000"/>
                </a:solidFill>
              </a:rPr>
              <a:t>less</a:t>
            </a:r>
            <a:r>
              <a:rPr lang="en-US" altLang="zh-TW" dirty="0" smtClean="0"/>
              <a:t> as possible 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Db8,S8</a:t>
            </a:r>
            <a:endParaRPr lang="zh-TW" altLang="en-US" dirty="0"/>
          </a:p>
        </p:txBody>
      </p:sp>
      <p:pic>
        <p:nvPicPr>
          <p:cNvPr id="4" name="Picture 3" descr="C:\Users\Kevin\Desktop\101-1\Stochastic Dynamic Data Analysis and Processing\Hw\Assignment2\Report\Pictures\sn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647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Best basis?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Root Mean Square Error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FF0000"/>
                </a:solidFill>
              </a:rPr>
              <a:t>less</a:t>
            </a:r>
            <a:r>
              <a:rPr lang="en-US" altLang="zh-TW" dirty="0"/>
              <a:t> as possible 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Db8,S8,Coif4</a:t>
            </a:r>
          </a:p>
          <a:p>
            <a:r>
              <a:rPr lang="en-US" altLang="zh-TW" dirty="0"/>
              <a:t>They conclude </a:t>
            </a:r>
            <a:r>
              <a:rPr lang="en-US" altLang="zh-TW" dirty="0" err="1" smtClean="0">
                <a:solidFill>
                  <a:srgbClr val="FF0000"/>
                </a:solidFill>
              </a:rPr>
              <a:t>Daubechies</a:t>
            </a:r>
            <a:r>
              <a:rPr lang="en-US" altLang="zh-TW" dirty="0" smtClean="0">
                <a:solidFill>
                  <a:srgbClr val="FF0000"/>
                </a:solidFill>
              </a:rPr>
              <a:t> level 8</a:t>
            </a:r>
          </a:p>
          <a:p>
            <a:r>
              <a:rPr lang="en-US" altLang="zh-TW" dirty="0" smtClean="0"/>
              <a:t>And they say it is </a:t>
            </a:r>
            <a:r>
              <a:rPr lang="en-US" altLang="zh-TW" dirty="0" smtClean="0">
                <a:solidFill>
                  <a:srgbClr val="FF0000"/>
                </a:solidFill>
              </a:rPr>
              <a:t>not easy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20482" name="Picture 2" descr="C:\Users\Kevin\Desktop\101-1\Stochastic Dynamic Data Analysis and Processing\Hw\Assignment2\Report\Pictures\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668112" cy="25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</a:p>
          <a:p>
            <a:r>
              <a:rPr lang="en-US" altLang="zh-TW" dirty="0" smtClean="0"/>
              <a:t>Any Questions?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3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we use Wavelet Packet?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DWT – decompose low frequency parts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It’s called </a:t>
            </a:r>
            <a:r>
              <a:rPr lang="en-US" altLang="zh-TW" dirty="0" err="1" smtClean="0"/>
              <a:t>Mallat’s</a:t>
            </a:r>
            <a:r>
              <a:rPr lang="en-US" altLang="zh-TW" dirty="0" smtClean="0"/>
              <a:t> Algorithm</a:t>
            </a:r>
          </a:p>
          <a:p>
            <a:pPr lvl="1"/>
            <a:r>
              <a:rPr lang="en-US" altLang="zh-TW" dirty="0" smtClean="0"/>
              <a:t>A theory for </a:t>
            </a:r>
            <a:r>
              <a:rPr lang="en-US" altLang="zh-TW" dirty="0" err="1" smtClean="0"/>
              <a:t>multiresoltion</a:t>
            </a:r>
            <a:r>
              <a:rPr lang="en-US" altLang="zh-TW" dirty="0" smtClean="0"/>
              <a:t> signal decomposition, 1989</a:t>
            </a:r>
            <a:endParaRPr lang="zh-TW" altLang="en-US" dirty="0"/>
          </a:p>
        </p:txBody>
      </p:sp>
      <p:pic>
        <p:nvPicPr>
          <p:cNvPr id="1026" name="Picture 2" descr="C:\Users\Kevin\Desktop\101-1\Stochastic Dynamic Data Analysis and Processing\Hw\Assignment2\Report\Pictures\WaveletsFilterB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72" y="2204864"/>
            <a:ext cx="706760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use Wavelet Packet?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/>
              <a:t>Stéphane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Mallat</a:t>
            </a:r>
            <a:endParaRPr lang="en-US" altLang="zh-TW" b="1" dirty="0" smtClean="0"/>
          </a:p>
          <a:p>
            <a:r>
              <a:rPr lang="en-US" altLang="zh-TW" dirty="0" smtClean="0"/>
              <a:t>A French, an author, a MIT professor</a:t>
            </a:r>
            <a:endParaRPr lang="en-US" altLang="zh-TW" dirty="0"/>
          </a:p>
        </p:txBody>
      </p:sp>
      <p:pic>
        <p:nvPicPr>
          <p:cNvPr id="2051" name="Picture 3" descr="C:\Users\Kevin\Desktop\101-1\Stochastic Dynamic Data Analysis and Processing\Hw\Assignment2\Report\Pictures\A-Wavelet-Tour-of-Signal-Processing-9780123743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0312"/>
            <a:ext cx="2376264" cy="31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evin\Desktop\101-1\Stochastic Dynamic Data Analysis and Processing\Hw\Assignment2\Report\Pictures\stephane-Mallat-c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4504"/>
            <a:ext cx="5080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use Wavelet Packet?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Wavelet Packet </a:t>
            </a:r>
          </a:p>
          <a:p>
            <a:pPr lvl="1"/>
            <a:r>
              <a:rPr lang="en-US" altLang="zh-TW" dirty="0" smtClean="0"/>
              <a:t>Full filter banks</a:t>
            </a:r>
          </a:p>
          <a:p>
            <a:pPr lvl="1"/>
            <a:r>
              <a:rPr lang="en-US" altLang="zh-TW" dirty="0" smtClean="0"/>
              <a:t>Energy Conservation</a:t>
            </a:r>
          </a:p>
          <a:p>
            <a:pPr lvl="1"/>
            <a:r>
              <a:rPr lang="en-US" altLang="zh-TW" dirty="0" smtClean="0"/>
              <a:t>Higher Resolution</a:t>
            </a:r>
          </a:p>
          <a:p>
            <a:pPr lvl="1"/>
            <a:endParaRPr lang="en-US" altLang="zh-TW" dirty="0"/>
          </a:p>
        </p:txBody>
      </p:sp>
      <p:pic>
        <p:nvPicPr>
          <p:cNvPr id="3074" name="Picture 2" descr="C:\Users\Kevin\Desktop\101-1\Stochastic Dynamic Data Analysis and Processing\Hw\Assignment2\Report\Pictures\WaveletsWP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408712" cy="29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Best Tree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Efficient Reconstruction and Compression</a:t>
            </a:r>
          </a:p>
          <a:p>
            <a:r>
              <a:rPr lang="en-US" altLang="zh-TW" dirty="0" smtClean="0"/>
              <a:t>On 1992, Ronald </a:t>
            </a:r>
            <a:r>
              <a:rPr lang="en-US" altLang="zh-TW" dirty="0" err="1" smtClean="0"/>
              <a:t>Coifman</a:t>
            </a:r>
            <a:endParaRPr lang="en-US" altLang="zh-TW" dirty="0"/>
          </a:p>
          <a:p>
            <a:r>
              <a:rPr lang="en-US" altLang="zh-TW" dirty="0" err="1" smtClean="0"/>
              <a:t>Coiflet</a:t>
            </a:r>
            <a:r>
              <a:rPr lang="en-US" altLang="zh-TW" dirty="0" smtClean="0"/>
              <a:t> name after him</a:t>
            </a:r>
            <a:endParaRPr lang="zh-TW" altLang="en-US" dirty="0"/>
          </a:p>
        </p:txBody>
      </p:sp>
      <p:pic>
        <p:nvPicPr>
          <p:cNvPr id="4098" name="Picture 2" descr="C:\Users\Kevin\Desktop\101-1\Stochastic Dynamic Data Analysis and Processing\Hw\Assignment2\Report\Pictures\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3"/>
            <a:ext cx="7200800" cy="202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Tree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idea is minimize the Entropy (Information size)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It is so efficient, 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122" name="Picture 2" descr="C:\Users\Kevin\Desktop\101-1\Stochastic Dynamic Data Analysis and Processing\Hw\Assignment2\Report\Pictures\entro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89664"/>
            <a:ext cx="4084638" cy="17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Tree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Energy and Entropy</a:t>
            </a:r>
            <a:endParaRPr lang="zh-TW" altLang="en-US" dirty="0"/>
          </a:p>
        </p:txBody>
      </p:sp>
      <p:pic>
        <p:nvPicPr>
          <p:cNvPr id="6146" name="Picture 2" descr="C:\Users\Kevin\Desktop\101-1\Stochastic Dynamic Data Analysis and Processing\Hw\Assignment2\Report\Pictures\TreeEner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4118608" cy="2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evin\Desktop\101-1\Stochastic Dynamic Data Analysis and Processing\Hw\Assignment2\Report\Pictures\TreeEntr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4093340" cy="2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5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Tree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Best Tree</a:t>
            </a:r>
            <a:endParaRPr lang="zh-TW" altLang="en-US" dirty="0"/>
          </a:p>
        </p:txBody>
      </p:sp>
      <p:pic>
        <p:nvPicPr>
          <p:cNvPr id="8194" name="Picture 2" descr="C:\Users\Kevin\Desktop\101-1\Stochastic Dynamic Data Analysis and Processing\Hw\Assignment2\Report\Pictures\Best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4608512" cy="47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</TotalTime>
  <Words>345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Wavelet Application</vt:lpstr>
      <vt:lpstr>Outline</vt:lpstr>
      <vt:lpstr>Why we use Wavelet Packet?</vt:lpstr>
      <vt:lpstr>Why we use Wavelet Packet?</vt:lpstr>
      <vt:lpstr>Why we use Wavelet Packet?</vt:lpstr>
      <vt:lpstr>Best Tree Algorithm</vt:lpstr>
      <vt:lpstr>Best Tree Algorithm</vt:lpstr>
      <vt:lpstr>Best Tree Algorithm</vt:lpstr>
      <vt:lpstr>Best Tree Algorithm</vt:lpstr>
      <vt:lpstr>Threshold Selection</vt:lpstr>
      <vt:lpstr>Threshold Selection</vt:lpstr>
      <vt:lpstr>Results – sine + noise </vt:lpstr>
      <vt:lpstr>Results – sine + noise</vt:lpstr>
      <vt:lpstr>Results – sine + noise</vt:lpstr>
      <vt:lpstr>Results – ramp + noise</vt:lpstr>
      <vt:lpstr>Results – ramp + noise</vt:lpstr>
      <vt:lpstr>Find the Best basis?</vt:lpstr>
      <vt:lpstr>Find the Best basis?</vt:lpstr>
      <vt:lpstr>Find the Best basis?</vt:lpstr>
      <vt:lpstr>Find the Best basis?</vt:lpstr>
      <vt:lpstr>Find the Best basis?</vt:lpstr>
      <vt:lpstr>Find the Best basis?</vt:lpstr>
      <vt:lpstr>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Zhaio</dc:creator>
  <cp:lastModifiedBy>Kevin</cp:lastModifiedBy>
  <cp:revision>135</cp:revision>
  <dcterms:created xsi:type="dcterms:W3CDTF">2012-12-20T00:22:37Z</dcterms:created>
  <dcterms:modified xsi:type="dcterms:W3CDTF">2012-12-26T22:12:33Z</dcterms:modified>
</cp:coreProperties>
</file>