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777F3-6BAF-4828-83AE-8D964E5E6651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B777F3-6BAF-4828-83AE-8D964E5E6651}" type="datetimeFigureOut">
              <a:rPr lang="zh-TW" altLang="en-US" smtClean="0"/>
              <a:t>2012/12/20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8B47B56-1642-4A83-8FE1-F804F981EB7A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Speaker : Zhao Kai-Wen</a:t>
            </a:r>
          </a:p>
          <a:p>
            <a:r>
              <a:rPr lang="en-US" altLang="zh-TW" dirty="0" smtClean="0"/>
              <a:t>Advisor : Chang </a:t>
            </a:r>
            <a:r>
              <a:rPr lang="en-US" altLang="zh-TW" dirty="0" err="1" smtClean="0"/>
              <a:t>Ren</a:t>
            </a:r>
            <a:r>
              <a:rPr lang="en-US" altLang="zh-TW" dirty="0" smtClean="0"/>
              <a:t>-Jung</a:t>
            </a:r>
          </a:p>
          <a:p>
            <a:r>
              <a:rPr lang="en-US" altLang="zh-TW" dirty="0" smtClean="0"/>
              <a:t>NCKU-ME</a:t>
            </a:r>
            <a:endParaRPr lang="zh-TW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Wavelet Application</a:t>
            </a:r>
            <a:endParaRPr lang="zh-TW" altLang="en-US" dirty="0">
              <a:latin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2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Thresholding</a:t>
            </a:r>
            <a:r>
              <a:rPr lang="en-US" altLang="zh-TW" dirty="0" smtClean="0"/>
              <a:t> Rule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Stein‘s </a:t>
            </a:r>
            <a:r>
              <a:rPr lang="en-US" altLang="zh-TW" dirty="0"/>
              <a:t>unbiased risk </a:t>
            </a:r>
            <a:r>
              <a:rPr lang="en-US" altLang="zh-TW" dirty="0" smtClean="0"/>
              <a:t>estimate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( SURE ) </a:t>
            </a:r>
          </a:p>
          <a:p>
            <a:pPr lvl="1"/>
            <a:r>
              <a:rPr lang="en-US" altLang="zh-TW" dirty="0"/>
              <a:t>choose a </a:t>
            </a:r>
            <a:r>
              <a:rPr lang="en-US" altLang="zh-TW" dirty="0">
                <a:solidFill>
                  <a:srgbClr val="FF0000"/>
                </a:solidFill>
              </a:rPr>
              <a:t>parametric form </a:t>
            </a:r>
            <a:r>
              <a:rPr lang="en-US" altLang="zh-TW" dirty="0"/>
              <a:t>for an estimator, and then </a:t>
            </a:r>
            <a:r>
              <a:rPr lang="en-US" altLang="zh-TW" dirty="0">
                <a:solidFill>
                  <a:srgbClr val="FF0000"/>
                </a:solidFill>
              </a:rPr>
              <a:t>optimize the </a:t>
            </a:r>
            <a:r>
              <a:rPr lang="en-US" altLang="zh-TW" dirty="0" smtClean="0">
                <a:solidFill>
                  <a:srgbClr val="FF0000"/>
                </a:solidFill>
              </a:rPr>
              <a:t>values (MSE) </a:t>
            </a:r>
            <a:r>
              <a:rPr lang="en-US" altLang="zh-TW" dirty="0" smtClean="0"/>
              <a:t>of </a:t>
            </a:r>
            <a:r>
              <a:rPr lang="en-US" altLang="zh-TW" dirty="0"/>
              <a:t>the parameters to minimize the risk </a:t>
            </a:r>
            <a:r>
              <a:rPr lang="en-US" altLang="zh-TW" dirty="0" smtClean="0"/>
              <a:t>estimate </a:t>
            </a:r>
            <a:r>
              <a:rPr lang="en-US" altLang="zh-TW" dirty="0" smtClean="0">
                <a:solidFill>
                  <a:srgbClr val="FF0000"/>
                </a:solidFill>
              </a:rPr>
              <a:t>(Unbiased)</a:t>
            </a:r>
          </a:p>
          <a:p>
            <a:r>
              <a:rPr lang="en-US" altLang="zh-TW" dirty="0"/>
              <a:t>H</a:t>
            </a:r>
            <a:r>
              <a:rPr lang="en-US" altLang="zh-TW" dirty="0" smtClean="0"/>
              <a:t>euristic</a:t>
            </a:r>
            <a:r>
              <a:rPr lang="en-US" altLang="zh-TW" dirty="0"/>
              <a:t> </a:t>
            </a:r>
            <a:r>
              <a:rPr lang="en-US" altLang="zh-TW" dirty="0" smtClean="0"/>
              <a:t>SURE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567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Thresholding</a:t>
            </a:r>
            <a:r>
              <a:rPr lang="en-US" altLang="zh-TW" dirty="0" smtClean="0"/>
              <a:t> Rule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Stein‘s </a:t>
            </a:r>
            <a:r>
              <a:rPr lang="en-US" altLang="zh-TW" dirty="0"/>
              <a:t>unbiased risk </a:t>
            </a:r>
            <a:r>
              <a:rPr lang="en-US" altLang="zh-TW" dirty="0" smtClean="0"/>
              <a:t>estimate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( SURE ) </a:t>
            </a:r>
          </a:p>
          <a:p>
            <a:pPr lvl="1"/>
            <a:r>
              <a:rPr lang="en-US" altLang="zh-TW" dirty="0"/>
              <a:t>choose a parametric form for an estimator, and then optimize the </a:t>
            </a:r>
            <a:r>
              <a:rPr lang="en-US" altLang="zh-TW" dirty="0" smtClean="0"/>
              <a:t>values (MSE) of </a:t>
            </a:r>
            <a:r>
              <a:rPr lang="en-US" altLang="zh-TW" dirty="0"/>
              <a:t>the parameters to minimize the risk </a:t>
            </a:r>
            <a:r>
              <a:rPr lang="en-US" altLang="zh-TW" dirty="0" smtClean="0"/>
              <a:t>estimate (Unbiased)</a:t>
            </a:r>
          </a:p>
          <a:p>
            <a:r>
              <a:rPr lang="en-US" altLang="zh-TW" dirty="0"/>
              <a:t>H</a:t>
            </a:r>
            <a:r>
              <a:rPr lang="en-US" altLang="zh-TW" dirty="0" smtClean="0"/>
              <a:t>euristic</a:t>
            </a:r>
            <a:r>
              <a:rPr lang="en-US" altLang="zh-TW" dirty="0"/>
              <a:t> </a:t>
            </a:r>
            <a:r>
              <a:rPr lang="en-US" altLang="zh-TW" dirty="0" smtClean="0"/>
              <a:t>SURE</a:t>
            </a:r>
          </a:p>
          <a:p>
            <a:pPr lvl="1"/>
            <a:r>
              <a:rPr lang="en-US" altLang="zh-TW" dirty="0" smtClean="0"/>
              <a:t>Next time we can try function </a:t>
            </a:r>
            <a:r>
              <a:rPr lang="en-US" altLang="zh-TW" dirty="0" err="1" smtClean="0">
                <a:solidFill>
                  <a:srgbClr val="FF0000"/>
                </a:solidFill>
              </a:rPr>
              <a:t>thselect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30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Thresholding</a:t>
            </a:r>
            <a:r>
              <a:rPr lang="en-US" altLang="zh-TW" dirty="0"/>
              <a:t> </a:t>
            </a:r>
            <a:r>
              <a:rPr lang="en-US" altLang="zh-TW" dirty="0" smtClean="0"/>
              <a:t>Rule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Results</a:t>
            </a:r>
            <a:endParaRPr lang="zh-TW" altLang="en-US" dirty="0"/>
          </a:p>
        </p:txBody>
      </p:sp>
      <p:pic>
        <p:nvPicPr>
          <p:cNvPr id="7170" name="Picture 2" descr="C:\Users\Kevin\Desktop\101-1\Stochastic Dynamic Data Analysis and Processing\Hw\Assignment1\Report\Pictures\thresholdingSel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7419"/>
            <a:ext cx="4190504" cy="32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Kevin\Desktop\101-1\Stochastic Dynamic Data Analysis and Processing\Hw\Assignment1\Report\Pictures\thresholdingSelecPo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535" y="2093547"/>
            <a:ext cx="4309888" cy="322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4762" y="5451996"/>
            <a:ext cx="171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Haar</a:t>
            </a:r>
            <a:r>
              <a:rPr lang="en-US" altLang="zh-TW" dirty="0" smtClean="0"/>
              <a:t> Wave, level 6</a:t>
            </a:r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36096" y="5346329"/>
            <a:ext cx="27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Daubechies</a:t>
            </a:r>
            <a:r>
              <a:rPr lang="en-US" altLang="zh-TW" dirty="0"/>
              <a:t> </a:t>
            </a:r>
            <a:r>
              <a:rPr lang="zh-TW" altLang="en-US" dirty="0" smtClean="0"/>
              <a:t> </a:t>
            </a:r>
            <a:r>
              <a:rPr lang="en-US" altLang="zh-TW" dirty="0" smtClean="0"/>
              <a:t>wavelet Level 6, 6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5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 or Hard 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Steal from Internet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 descr="C:\Users\Kevin\Desktop\101-1\Stochastic Dynamic Data Analysis and Processing\Hw\Assignment1\Report\Pictures\index_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91" y="1898073"/>
            <a:ext cx="5688632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08" y="5788194"/>
            <a:ext cx="211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So, I always choose soft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5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Autocorrelation Estimation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It overlaps ?!</a:t>
            </a:r>
            <a:endParaRPr lang="zh-TW" altLang="en-US" dirty="0"/>
          </a:p>
        </p:txBody>
      </p:sp>
      <p:pic>
        <p:nvPicPr>
          <p:cNvPr id="9218" name="Picture 2" descr="C:\Users\Kevin\Desktop\101-1\Stochastic Dynamic Data Analysis and Processing\Hw\Assignment1\Report\Pictures\AutocorrOverl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15805"/>
            <a:ext cx="53435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Whitened Noise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Autocorrelation decays</a:t>
            </a:r>
            <a:endParaRPr lang="zh-TW" altLang="en-US" dirty="0"/>
          </a:p>
        </p:txBody>
      </p:sp>
      <p:pic>
        <p:nvPicPr>
          <p:cNvPr id="10242" name="Picture 2" descr="C:\Users\Kevin\Desktop\101-1\Stochastic Dynamic Data Analysis and Processing\Hw\Assignment1\Report\Pictures\autocorrRedu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6192688" cy="435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PDF Estimation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Maybe something hikes inside?</a:t>
            </a:r>
            <a:endParaRPr lang="zh-TW" altLang="en-US" dirty="0"/>
          </a:p>
        </p:txBody>
      </p:sp>
      <p:pic>
        <p:nvPicPr>
          <p:cNvPr id="11266" name="Picture 2" descr="C:\Users\Kevin\Desktop\101-1\Stochastic Dynamic Data Analysis and Processing\Hw\Assignment1\Report\Pictures\PDFS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17828"/>
            <a:ext cx="5616624" cy="423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81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Estimation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It looks reasonable.</a:t>
            </a:r>
            <a:endParaRPr lang="zh-TW" altLang="en-US" dirty="0"/>
          </a:p>
        </p:txBody>
      </p:sp>
      <p:pic>
        <p:nvPicPr>
          <p:cNvPr id="12291" name="Picture 3" descr="C:\Users\Kevin\Desktop\101-1\Stochastic Dynamic Data Analysis and Processing\Hw\Assignment1\Report\Pictures\a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05" y="2492896"/>
            <a:ext cx="8497515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63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Power Spectrum Density Estimation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Sometimes, it </a:t>
            </a:r>
            <a:r>
              <a:rPr lang="en-US" altLang="zh-TW" dirty="0" err="1" smtClean="0"/>
              <a:t>dosen’t</a:t>
            </a:r>
            <a:r>
              <a:rPr lang="en-US" altLang="zh-TW" dirty="0" smtClean="0"/>
              <a:t> work well</a:t>
            </a:r>
            <a:endParaRPr lang="zh-TW" altLang="en-US" dirty="0"/>
          </a:p>
        </p:txBody>
      </p:sp>
      <p:pic>
        <p:nvPicPr>
          <p:cNvPr id="13314" name="Picture 2" descr="C:\Users\Kevin\Desktop\101-1\Stochastic Dynamic Data Analysis and Processing\Hw\Assignment1\Report\Pictures\PSDhaarCausedM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34" y="2276872"/>
            <a:ext cx="3846887" cy="28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C:\Users\Kevin\Desktop\101-1\Stochastic Dynamic Data Analysis and Processing\Hw\Assignment1\Report\Pictures\dsPS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04" y="2276872"/>
            <a:ext cx="3846887" cy="28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2105" y="5358658"/>
            <a:ext cx="273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Daubechies</a:t>
            </a:r>
            <a:r>
              <a:rPr lang="en-US" altLang="zh-TW" dirty="0"/>
              <a:t> </a:t>
            </a:r>
            <a:r>
              <a:rPr lang="zh-TW" altLang="en-US" dirty="0" smtClean="0"/>
              <a:t> </a:t>
            </a:r>
            <a:r>
              <a:rPr lang="en-US" altLang="zh-TW" dirty="0" smtClean="0"/>
              <a:t>wavelet Level 6, 6</a:t>
            </a:r>
            <a:endParaRPr lang="en-US" altLang="zh-TW" dirty="0"/>
          </a:p>
        </p:txBody>
      </p:sp>
      <p:sp>
        <p:nvSpPr>
          <p:cNvPr id="9" name="TextBox 8"/>
          <p:cNvSpPr txBox="1"/>
          <p:nvPr/>
        </p:nvSpPr>
        <p:spPr>
          <a:xfrm>
            <a:off x="5338648" y="5355607"/>
            <a:ext cx="219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Haar</a:t>
            </a:r>
            <a:r>
              <a:rPr lang="en-US" altLang="zh-TW" dirty="0"/>
              <a:t> </a:t>
            </a:r>
            <a:r>
              <a:rPr lang="en-US" altLang="zh-TW" dirty="0" smtClean="0"/>
              <a:t>Wavelet, Level = 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5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 from MIT!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Open Ware Course</a:t>
            </a:r>
            <a:endParaRPr lang="zh-TW" altLang="en-US" dirty="0"/>
          </a:p>
        </p:txBody>
      </p:sp>
      <p:pic>
        <p:nvPicPr>
          <p:cNvPr id="14338" name="Picture 2" descr="C:\Users\Kevin\Desktop\101-1\Stochastic Dynamic Data Analysis and Processing\Hw\Assignment1\Report\Pictures\mitOW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5256584" cy="398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9" name="Picture 3" descr="C:\Users\Kevin\Desktop\101-1\Stochastic Dynamic Data Analysis and Processing\Hw\Assignment1\Report\Pictures\cupcakematrixt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996952"/>
            <a:ext cx="2983781" cy="247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rved Down Arrow 3"/>
          <p:cNvSpPr/>
          <p:nvPr/>
        </p:nvSpPr>
        <p:spPr>
          <a:xfrm>
            <a:off x="4031940" y="1520788"/>
            <a:ext cx="3096344" cy="122413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2240" y="17635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Gilbert  </a:t>
            </a:r>
            <a:r>
              <a:rPr lang="en-US" altLang="zh-TW" dirty="0" err="1" smtClean="0"/>
              <a:t>Strang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110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Outline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Sin wave + Gaussian Noise case</a:t>
            </a:r>
          </a:p>
          <a:p>
            <a:r>
              <a:rPr lang="en-US" altLang="zh-TW" dirty="0" smtClean="0"/>
              <a:t>Benefits of  Wavelet and Problems</a:t>
            </a:r>
          </a:p>
          <a:p>
            <a:r>
              <a:rPr lang="en-US" altLang="zh-TW" dirty="0" smtClean="0"/>
              <a:t>Useful Internet Resources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973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End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</a:p>
          <a:p>
            <a:r>
              <a:rPr lang="en-US" altLang="zh-TW" dirty="0" smtClean="0"/>
              <a:t>Any Questions?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3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63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Sin + Gaussian Noise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Data specs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Time Series</a:t>
            </a:r>
          </a:p>
          <a:p>
            <a:endParaRPr lang="en-US" altLang="zh-TW" dirty="0" smtClean="0"/>
          </a:p>
        </p:txBody>
      </p:sp>
      <p:pic>
        <p:nvPicPr>
          <p:cNvPr id="1026" name="Picture 2" descr="C:\Users\Kevin\Desktop\101-1\Stochastic Dynamic Data Analysis and Processing\Hw\Assignment1\Report\Pictures\dataS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72628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Kevin\Desktop\101-1\Stochastic Dynamic Data Analysis and Processing\Hw\Assignment1\Report\Pictures\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30" y="3910116"/>
            <a:ext cx="7327826" cy="233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26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</a:t>
            </a:r>
            <a:r>
              <a:rPr lang="en-US" altLang="zh-TW" dirty="0" err="1" smtClean="0"/>
              <a:t>Denosing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NBP Filter : f = 0.003 Hz, B = 0.001, k = 4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2050" name="Picture 2" descr="C:\Users\Kevin\Desktop\101-1\Stochastic Dynamic Data Analysis and Processing\Hw\Assignment1\Report\Pictures\FF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94" y="2117704"/>
            <a:ext cx="452056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evin\Desktop\101-1\Stochastic Dynamic Data Analysis and Processing\Hw\Assignment1\Report\Pictures\B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117704"/>
            <a:ext cx="4276246" cy="320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4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Signal </a:t>
            </a:r>
            <a:r>
              <a:rPr lang="en-US" altLang="zh-TW" dirty="0" err="1" smtClean="0"/>
              <a:t>Denosing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Result of Filtering  - Drifting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pic>
        <p:nvPicPr>
          <p:cNvPr id="3074" name="Picture 2" descr="C:\Users\Kevin\Desktop\101-1\Stochastic Dynamic Data Analysis and Processing\Hw\Assignment1\Report\Pictures\filteredSig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95767"/>
            <a:ext cx="5904656" cy="414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9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</a:t>
            </a:r>
            <a:r>
              <a:rPr lang="en-US" altLang="zh-TW" dirty="0" err="1"/>
              <a:t>Denosing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Wavelet  - Benefits</a:t>
            </a:r>
          </a:p>
          <a:p>
            <a:pPr lvl="1"/>
            <a:r>
              <a:rPr lang="en-US" altLang="zh-TW" dirty="0" smtClean="0"/>
              <a:t>Low information entropy</a:t>
            </a:r>
          </a:p>
          <a:p>
            <a:pPr lvl="1"/>
            <a:r>
              <a:rPr lang="en-US" altLang="zh-TW" dirty="0" err="1" smtClean="0"/>
              <a:t>Multiresolution</a:t>
            </a:r>
            <a:r>
              <a:rPr lang="en-US" altLang="zh-TW" dirty="0" smtClean="0"/>
              <a:t>, multi-choices</a:t>
            </a:r>
          </a:p>
          <a:p>
            <a:pPr lvl="1"/>
            <a:r>
              <a:rPr lang="en-US" altLang="zh-TW" dirty="0" smtClean="0"/>
              <a:t>Reduce correlation – whiten the noise</a:t>
            </a:r>
          </a:p>
          <a:p>
            <a:pPr lvl="1"/>
            <a:endParaRPr lang="en-US" altLang="zh-TW" dirty="0"/>
          </a:p>
        </p:txBody>
      </p:sp>
      <p:pic>
        <p:nvPicPr>
          <p:cNvPr id="4098" name="Picture 2" descr="C:\Users\Kevin\Desktop\101-1\Stochastic Dynamic Data Analysis and Processing\Hw\Assignment1\Report\Pictures\169px-Binary_entropy_plo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84984"/>
            <a:ext cx="3096344" cy="298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6016" y="514790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Binary entropy plot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1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Decomposition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 descr="C:\Users\Kevin\Desktop\101-1\Stochastic Dynamic Data Analysis and Processing\Hw\Assignment1\Report\Pictures\HaarDecomp5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7200800" cy="492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5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Denoise</a:t>
            </a:r>
            <a:r>
              <a:rPr lang="en-US" altLang="zh-TW" dirty="0" smtClean="0"/>
              <a:t> function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function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I use </a:t>
            </a:r>
            <a:r>
              <a:rPr lang="en-US" altLang="zh-TW" i="1" dirty="0" err="1" smtClean="0"/>
              <a:t>wden</a:t>
            </a:r>
            <a:r>
              <a:rPr lang="en-US" altLang="zh-TW" i="1" dirty="0" smtClean="0"/>
              <a:t>() </a:t>
            </a:r>
          </a:p>
          <a:p>
            <a:pPr lvl="1"/>
            <a:r>
              <a:rPr lang="en-US" altLang="zh-TW" dirty="0"/>
              <a:t>threshold selection </a:t>
            </a:r>
            <a:r>
              <a:rPr lang="en-US" altLang="zh-TW" dirty="0" smtClean="0"/>
              <a:t>rule</a:t>
            </a:r>
          </a:p>
          <a:p>
            <a:pPr lvl="1"/>
            <a:r>
              <a:rPr lang="en-US" altLang="zh-TW" dirty="0" smtClean="0"/>
              <a:t>soft </a:t>
            </a:r>
            <a:r>
              <a:rPr lang="en-US" altLang="zh-TW" dirty="0"/>
              <a:t>or hard </a:t>
            </a:r>
            <a:r>
              <a:rPr lang="en-US" altLang="zh-TW" dirty="0" err="1"/>
              <a:t>thresholding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threshold rescaling</a:t>
            </a:r>
            <a:endParaRPr lang="zh-TW" altLang="en-US" dirty="0"/>
          </a:p>
        </p:txBody>
      </p:sp>
      <p:pic>
        <p:nvPicPr>
          <p:cNvPr id="6146" name="Picture 2" descr="C:\Users\Kevin\Desktop\101-1\Stochastic Dynamic Data Analysis and Processing\Hw\Assignment1\Report\Pictures\na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340768"/>
            <a:ext cx="38671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Thresholding</a:t>
            </a:r>
            <a:r>
              <a:rPr lang="en-US" altLang="zh-TW" dirty="0" smtClean="0"/>
              <a:t> Rule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Stein‘s </a:t>
            </a:r>
            <a:r>
              <a:rPr lang="en-US" altLang="zh-TW" dirty="0"/>
              <a:t>unbiased risk </a:t>
            </a:r>
            <a:r>
              <a:rPr lang="en-US" altLang="zh-TW" dirty="0" smtClean="0"/>
              <a:t>estimate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( SURE ) </a:t>
            </a:r>
          </a:p>
          <a:p>
            <a:pPr lvl="1"/>
            <a:r>
              <a:rPr lang="en-US" altLang="zh-TW" dirty="0"/>
              <a:t>choose a parametric form for an estimator, and then optimize the values</a:t>
            </a:r>
            <a:r>
              <a:rPr lang="en-US" altLang="zh-TW" dirty="0" smtClean="0"/>
              <a:t> </a:t>
            </a:r>
            <a:r>
              <a:rPr lang="en-US" altLang="zh-TW" dirty="0"/>
              <a:t>of the parameters to minimize the risk estimate</a:t>
            </a:r>
            <a:endParaRPr lang="en-US" altLang="zh-TW" dirty="0" smtClean="0"/>
          </a:p>
          <a:p>
            <a:r>
              <a:rPr lang="en-US" altLang="zh-TW" dirty="0"/>
              <a:t>H</a:t>
            </a:r>
            <a:r>
              <a:rPr lang="en-US" altLang="zh-TW" dirty="0" smtClean="0"/>
              <a:t>euristic</a:t>
            </a:r>
            <a:r>
              <a:rPr lang="en-US" altLang="zh-TW" dirty="0"/>
              <a:t> </a:t>
            </a:r>
            <a:r>
              <a:rPr lang="en-US" altLang="zh-TW" dirty="0" smtClean="0"/>
              <a:t>SURE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5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</TotalTime>
  <Words>280</Words>
  <Application>Microsoft Office PowerPoint</Application>
  <PresentationFormat>On-screen Show (4:3)</PresentationFormat>
  <Paragraphs>77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Equity</vt:lpstr>
      <vt:lpstr>Wavelet Application</vt:lpstr>
      <vt:lpstr>Outline</vt:lpstr>
      <vt:lpstr>Sin + Gaussian Noise</vt:lpstr>
      <vt:lpstr>Signal Denosing </vt:lpstr>
      <vt:lpstr>Signal Denosing </vt:lpstr>
      <vt:lpstr>Signal Denosing </vt:lpstr>
      <vt:lpstr>Decomposition</vt:lpstr>
      <vt:lpstr>Denoise function</vt:lpstr>
      <vt:lpstr>Thresholding Rule</vt:lpstr>
      <vt:lpstr>Thresholding Rule</vt:lpstr>
      <vt:lpstr>Thresholding Rule</vt:lpstr>
      <vt:lpstr>Thresholding Rule </vt:lpstr>
      <vt:lpstr>Soft or Hard ?</vt:lpstr>
      <vt:lpstr>Autocorrelation Estimation</vt:lpstr>
      <vt:lpstr>Whitened Noise</vt:lpstr>
      <vt:lpstr>PDF Estimation</vt:lpstr>
      <vt:lpstr>Basic Estimation</vt:lpstr>
      <vt:lpstr>Power Spectrum Density Estimation</vt:lpstr>
      <vt:lpstr>Learn from MIT!</vt:lpstr>
      <vt:lpstr>End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Zhaio</dc:creator>
  <cp:lastModifiedBy>Kevin Zhaio</cp:lastModifiedBy>
  <cp:revision>25</cp:revision>
  <dcterms:created xsi:type="dcterms:W3CDTF">2012-12-20T00:22:37Z</dcterms:created>
  <dcterms:modified xsi:type="dcterms:W3CDTF">2012-12-20T01:43:11Z</dcterms:modified>
</cp:coreProperties>
</file>