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zysztof Wieckowski" initials="KW" lastIdx="1" clrIdx="0">
    <p:extLst>
      <p:ext uri="{19B8F6BF-5375-455C-9EA6-DF929625EA0E}">
        <p15:presenceInfo xmlns:p15="http://schemas.microsoft.com/office/powerpoint/2012/main" userId="S::krzysztof.wieckowski@ericsson.com::86d39ce5-ed59-42eb-81ab-ad37e259e22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454"/>
    <a:srgbClr val="009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9CB2-72B4-4338-B9E2-3D4166EEBA5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070-2A15-4E99-B294-DD7B04F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3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9CB2-72B4-4338-B9E2-3D4166EEBA5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070-2A15-4E99-B294-DD7B04F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0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9CB2-72B4-4338-B9E2-3D4166EEBA5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070-2A15-4E99-B294-DD7B04F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9CB2-72B4-4338-B9E2-3D4166EEBA5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070-2A15-4E99-B294-DD7B04F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8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9CB2-72B4-4338-B9E2-3D4166EEBA5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070-2A15-4E99-B294-DD7B04F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9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9CB2-72B4-4338-B9E2-3D4166EEBA5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070-2A15-4E99-B294-DD7B04F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9CB2-72B4-4338-B9E2-3D4166EEBA5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070-2A15-4E99-B294-DD7B04F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9CB2-72B4-4338-B9E2-3D4166EEBA5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070-2A15-4E99-B294-DD7B04F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5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9CB2-72B4-4338-B9E2-3D4166EEBA5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070-2A15-4E99-B294-DD7B04F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1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9CB2-72B4-4338-B9E2-3D4166EEBA5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070-2A15-4E99-B294-DD7B04F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9CB2-72B4-4338-B9E2-3D4166EEBA5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7070-2A15-4E99-B294-DD7B04F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9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9CB2-72B4-4338-B9E2-3D4166EEBA5C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7070-2A15-4E99-B294-DD7B04F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6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5AB04A4-E787-4434-B83D-09F3C781E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9" y="915449"/>
            <a:ext cx="2534340" cy="308505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B5D10B5-4B9D-4910-9B61-4F79FEE2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7" y="4373880"/>
            <a:ext cx="2011808" cy="17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3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F7EFF8-20FD-4D8A-A3C7-BFFC655F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486" y="4576445"/>
            <a:ext cx="6762454" cy="1325563"/>
          </a:xfrm>
        </p:spPr>
        <p:txBody>
          <a:bodyPr>
            <a:noAutofit/>
          </a:bodyPr>
          <a:lstStyle/>
          <a:p>
            <a:r>
              <a:rPr lang="en-US" sz="10000" b="1" dirty="0">
                <a:latin typeface="Agency FB" panose="020B0503020202020204" pitchFamily="34" charset="0"/>
                <a:cs typeface="Aharoni" panose="020B0604020202020204" pitchFamily="2" charset="-79"/>
              </a:rPr>
              <a:t>RGANIZER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2F04DA2-9859-41F2-AE38-BA6FC27C3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740" y="4266088"/>
            <a:ext cx="1354516" cy="1648852"/>
          </a:xfrm>
          <a:prstGeom prst="rect">
            <a:avLst/>
          </a:prstGeom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4C314FC9-8FA6-4892-B95A-14516E36CD06}"/>
              </a:ext>
            </a:extLst>
          </p:cNvPr>
          <p:cNvSpPr txBox="1">
            <a:spLocks/>
          </p:cNvSpPr>
          <p:nvPr/>
        </p:nvSpPr>
        <p:spPr>
          <a:xfrm>
            <a:off x="4252256" y="3603307"/>
            <a:ext cx="67624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latin typeface="Agency FB" panose="020B0503020202020204" pitchFamily="34" charset="0"/>
                <a:cs typeface="Aharoni" panose="020B0604020202020204" pitchFamily="2" charset="-79"/>
              </a:rPr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371056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F7EFF8-20FD-4D8A-A3C7-BFFC655F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486" y="4576445"/>
            <a:ext cx="6762454" cy="1325563"/>
          </a:xfrm>
        </p:spPr>
        <p:txBody>
          <a:bodyPr>
            <a:no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RGANIZER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2F04DA2-9859-41F2-AE38-BA6FC27C3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740" y="4266088"/>
            <a:ext cx="1354516" cy="1648852"/>
          </a:xfrm>
          <a:prstGeom prst="rect">
            <a:avLst/>
          </a:prstGeom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4C314FC9-8FA6-4892-B95A-14516E36CD06}"/>
              </a:ext>
            </a:extLst>
          </p:cNvPr>
          <p:cNvSpPr txBox="1">
            <a:spLocks/>
          </p:cNvSpPr>
          <p:nvPr/>
        </p:nvSpPr>
        <p:spPr>
          <a:xfrm>
            <a:off x="4252256" y="3603307"/>
            <a:ext cx="67624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20948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</Words>
  <Application>Microsoft Office PowerPoint</Application>
  <PresentationFormat>Panoramiczny</PresentationFormat>
  <Paragraphs>4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Office Theme</vt:lpstr>
      <vt:lpstr>Prezentacja programu PowerPoint</vt:lpstr>
      <vt:lpstr>RGANIZER</vt:lpstr>
      <vt:lpstr>RGANIZER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Wieckowski</dc:creator>
  <cp:lastModifiedBy>Krzysztof Wieckowski</cp:lastModifiedBy>
  <cp:revision>17</cp:revision>
  <dcterms:created xsi:type="dcterms:W3CDTF">2020-04-09T19:24:51Z</dcterms:created>
  <dcterms:modified xsi:type="dcterms:W3CDTF">2020-04-10T21:16:47Z</dcterms:modified>
</cp:coreProperties>
</file>