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8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9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31"/>
  </p:notesMasterIdLst>
  <p:sldIdLst>
    <p:sldId id="257" r:id="rId2"/>
    <p:sldId id="283" r:id="rId3"/>
    <p:sldId id="287" r:id="rId4"/>
    <p:sldId id="289" r:id="rId5"/>
    <p:sldId id="290" r:id="rId6"/>
    <p:sldId id="291" r:id="rId7"/>
    <p:sldId id="301" r:id="rId8"/>
    <p:sldId id="303" r:id="rId9"/>
    <p:sldId id="304" r:id="rId10"/>
    <p:sldId id="306" r:id="rId11"/>
    <p:sldId id="307" r:id="rId12"/>
    <p:sldId id="308" r:id="rId13"/>
    <p:sldId id="310" r:id="rId14"/>
    <p:sldId id="315" r:id="rId15"/>
    <p:sldId id="311" r:id="rId16"/>
    <p:sldId id="297" r:id="rId17"/>
    <p:sldId id="298" r:id="rId18"/>
    <p:sldId id="299" r:id="rId19"/>
    <p:sldId id="294" r:id="rId20"/>
    <p:sldId id="300" r:id="rId21"/>
    <p:sldId id="302" r:id="rId22"/>
    <p:sldId id="312" r:id="rId23"/>
    <p:sldId id="313" r:id="rId24"/>
    <p:sldId id="271" r:id="rId25"/>
    <p:sldId id="272" r:id="rId26"/>
    <p:sldId id="275" r:id="rId27"/>
    <p:sldId id="276" r:id="rId28"/>
    <p:sldId id="286" r:id="rId29"/>
    <p:sldId id="305" r:id="rId30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旭霖 李" initials="旭李" lastIdx="4" clrIdx="0">
    <p:extLst>
      <p:ext uri="{19B8F6BF-5375-455C-9EA6-DF929625EA0E}">
        <p15:presenceInfo xmlns:p15="http://schemas.microsoft.com/office/powerpoint/2012/main" userId="e997312c5e4b3d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472C4"/>
    <a:srgbClr val="DEEBF7"/>
    <a:srgbClr val="C5B7D8"/>
    <a:srgbClr val="B4C7E7"/>
    <a:srgbClr val="1F4E79"/>
    <a:srgbClr val="2E75B6"/>
    <a:srgbClr val="D4F4FF"/>
    <a:srgbClr val="CCECFF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40" autoAdjust="0"/>
    <p:restoredTop sz="96346" autoAdjust="0"/>
  </p:normalViewPr>
  <p:slideViewPr>
    <p:cSldViewPr snapToGrid="0">
      <p:cViewPr>
        <p:scale>
          <a:sx n="50" d="100"/>
          <a:sy n="50" d="100"/>
        </p:scale>
        <p:origin x="2188" y="54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RGB Cameras Per ID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60A7B7-0BC6-47EB-84BB-BDAE3FC7FF2C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A31-46F7-8AEA-6B9CA06650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MSMT17</c:v>
                </c:pt>
                <c:pt idx="5">
                  <c:v>Market1501</c:v>
                </c:pt>
                <c:pt idx="6">
                  <c:v>LTCC</c:v>
                </c:pt>
                <c:pt idx="7">
                  <c:v>CUHK03</c:v>
                </c:pt>
                <c:pt idx="8">
                  <c:v>DeepChange</c:v>
                </c:pt>
                <c:pt idx="9">
                  <c:v>PRCC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5.8</c:v>
                </c:pt>
                <c:pt idx="1">
                  <c:v>3</c:v>
                </c:pt>
                <c:pt idx="2">
                  <c:v>1.4</c:v>
                </c:pt>
                <c:pt idx="3">
                  <c:v>1</c:v>
                </c:pt>
                <c:pt idx="4">
                  <c:v>4.5</c:v>
                </c:pt>
                <c:pt idx="5">
                  <c:v>4.4000000000000004</c:v>
                </c:pt>
                <c:pt idx="6">
                  <c:v>3.7</c:v>
                </c:pt>
                <c:pt idx="7">
                  <c:v>3.5</c:v>
                </c:pt>
                <c:pt idx="8">
                  <c:v>3.2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1-46F7-8AEA-6B9CA06650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 Cameras Per ID</c:v>
                </c:pt>
              </c:strCache>
            </c:strRef>
          </c:tx>
          <c:spPr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4D54EFF-558D-4434-9DFE-F84106DF6780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1A31-46F7-8AEA-6B9CA06650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MSMT17</c:v>
                </c:pt>
                <c:pt idx="5">
                  <c:v>Market1501</c:v>
                </c:pt>
                <c:pt idx="6">
                  <c:v>LTCC</c:v>
                </c:pt>
                <c:pt idx="7">
                  <c:v>CUHK03</c:v>
                </c:pt>
                <c:pt idx="8">
                  <c:v>DeepChange</c:v>
                </c:pt>
                <c:pt idx="9">
                  <c:v>PRCC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5.7</c:v>
                </c:pt>
                <c:pt idx="1">
                  <c:v>1.6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31-46F7-8AEA-6B9CA0665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61065296"/>
        <c:axId val="761071056"/>
      </c:barChart>
      <c:catAx>
        <c:axId val="76106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65296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39055000000000001"/>
          <c:y val="6.7343849206349213E-2"/>
          <c:w val="0.5602732142857143"/>
          <c:h val="0.1433030052420359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RGB Cameras Per ID</c:v>
                </c:pt>
              </c:strCache>
            </c:strRef>
          </c:tx>
          <c:spPr>
            <a:solidFill>
              <a:srgbClr val="CDC8DC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60A7B7-0BC6-47EB-84BB-BDAE3FC7FF2C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A31-46F7-8AEA-6B9CA06650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5.8</c:v>
                </c:pt>
                <c:pt idx="1">
                  <c:v>3</c:v>
                </c:pt>
                <c:pt idx="2">
                  <c:v>1.4</c:v>
                </c:pt>
                <c:pt idx="3">
                  <c:v>1</c:v>
                </c:pt>
                <c:pt idx="4">
                  <c:v>3.7</c:v>
                </c:pt>
                <c:pt idx="5">
                  <c:v>3.2</c:v>
                </c:pt>
                <c:pt idx="6">
                  <c:v>3</c:v>
                </c:pt>
                <c:pt idx="7">
                  <c:v>4.5</c:v>
                </c:pt>
                <c:pt idx="8">
                  <c:v>4.4000000000000004</c:v>
                </c:pt>
                <c:pt idx="9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1-46F7-8AEA-6B9CA06650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 Cameras Per ID</c:v>
                </c:pt>
              </c:strCache>
            </c:strRef>
          </c:tx>
          <c:spPr>
            <a:solidFill>
              <a:srgbClr val="F6D6BA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4D54EFF-558D-4434-9DFE-F84106DF6780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811-4877-A95B-ADB346505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5.7</c:v>
                </c:pt>
                <c:pt idx="1">
                  <c:v>1.6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82-4642-BE85-0FB0D608BF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Clothes Per ID</c:v>
                </c:pt>
              </c:strCache>
            </c:strRef>
          </c:tx>
          <c:spPr>
            <a:solidFill>
              <a:srgbClr val="A6C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24C977E-26E2-4911-96B4-4CC33E2955B5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811-4877-A95B-ADB346505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3.3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3.1</c:v>
                </c:pt>
                <c:pt idx="5">
                  <c:v>2.6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82-4642-BE85-0FB0D608B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tickMarkSkip val="1"/>
        <c:noMultiLvlLbl val="0"/>
      </c:catAx>
      <c:valAx>
        <c:axId val="761071056"/>
        <c:scaling>
          <c:orientation val="minMax"/>
          <c:max val="17"/>
          <c:min val="0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1065296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20853174603171"/>
          <c:y val="0.22872500000000001"/>
          <c:w val="0.40267242063492065"/>
          <c:h val="0.542549999999999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000" b="1" i="0" u="none" strike="noStrike" kern="1200" baseline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Intra-ID diversity</c:v>
                </c:pt>
              </c:strCache>
            </c:strRef>
          </c:tx>
          <c:spPr>
            <a:solidFill>
              <a:srgbClr val="8DD2E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2A173CC-1814-4C0F-B6E8-24F019B28D7F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754-48DE-8C56-4DB4A64C901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7956AC9-A505-48CB-84B9-B8EDFC88ADB3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754-48DE-8C56-4DB4A64C901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5652725-B209-4254-B7E6-7CC8A6D7C1B1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754-48DE-8C56-4DB4A64C901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6A2C0A0-B2A5-4D49-8D97-25C93F63006D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E754-48DE-8C56-4DB4A64C90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LTCC</c:v>
                </c:pt>
                <c:pt idx="2">
                  <c:v>MSMT17</c:v>
                </c:pt>
                <c:pt idx="3">
                  <c:v>DeepChange</c:v>
                </c:pt>
                <c:pt idx="4">
                  <c:v>SYSU-MM01</c:v>
                </c:pt>
                <c:pt idx="5">
                  <c:v>Market1501</c:v>
                </c:pt>
                <c:pt idx="6">
                  <c:v>LLCM</c:v>
                </c:pt>
                <c:pt idx="7">
                  <c:v>PRCC</c:v>
                </c:pt>
                <c:pt idx="8">
                  <c:v>CUHK03</c:v>
                </c:pt>
                <c:pt idx="9">
                  <c:v>RegDB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36.1</c:v>
                </c:pt>
                <c:pt idx="1">
                  <c:v>7.3</c:v>
                </c:pt>
                <c:pt idx="2">
                  <c:v>4.7</c:v>
                </c:pt>
                <c:pt idx="3">
                  <c:v>4.7</c:v>
                </c:pt>
                <c:pt idx="4">
                  <c:v>4.5999999999999996</c:v>
                </c:pt>
                <c:pt idx="5">
                  <c:v>4.4000000000000004</c:v>
                </c:pt>
                <c:pt idx="6">
                  <c:v>3.2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4-48DE-8C56-4DB4A64C9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44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652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02418650793652"/>
          <c:y val="0.43719682539682542"/>
          <c:w val="0.47463908730158733"/>
          <c:h val="0.1256063492063491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Daytime</c:v>
                </c:pt>
              </c:strCache>
            </c:strRef>
          </c:tx>
          <c:spPr>
            <a:solidFill>
              <a:srgbClr val="CDC8D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DeepChange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0-426D-A5D9-69774E3A3E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Nighttime</c:v>
                </c:pt>
              </c:strCache>
            </c:strRef>
          </c:tx>
          <c:spPr>
            <a:solidFill>
              <a:srgbClr val="F6D6BA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DeepChange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80-426D-A5D9-69774E3A3E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Indoor</c:v>
                </c:pt>
              </c:strCache>
            </c:strRef>
          </c:tx>
          <c:spPr>
            <a:solidFill>
              <a:srgbClr val="A1CCB7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DeepChange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80-426D-A5D9-69774E3A3E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Outdoor</c:v>
                </c:pt>
              </c:strCache>
            </c:strRef>
          </c:tx>
          <c:spPr>
            <a:solidFill>
              <a:srgbClr val="BD909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DeepChange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80-426D-A5D9-69774E3A3E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Long-term</c:v>
                </c:pt>
              </c:strCache>
            </c:strRef>
          </c:tx>
          <c:spPr>
            <a:solidFill>
              <a:srgbClr val="A6C1D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DeepChange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80-426D-A5D9-69774E3A3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tickMarkSkip val="1"/>
        <c:noMultiLvlLbl val="0"/>
      </c:catAx>
      <c:valAx>
        <c:axId val="761071056"/>
        <c:scaling>
          <c:orientation val="minMax"/>
          <c:max val="5.9"/>
          <c:min val="0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10652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21587301587304"/>
          <c:y val="7.4906349206349213E-2"/>
          <c:w val="0.65842698412698408"/>
          <c:h val="0.88729603174603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Scale</c:v>
                </c:pt>
              </c:strCache>
            </c:strRef>
          </c:tx>
          <c:spPr>
            <a:solidFill>
              <a:srgbClr val="B7DDB2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1.9841269841269841E-7"/>
                </c:manualLayout>
              </c:layout>
              <c:tx>
                <c:rich>
                  <a:bodyPr/>
                  <a:lstStyle/>
                  <a:p>
                    <a:fld id="{56C18FDE-790E-4CC8-AA9D-6E8684CF5E3C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91031746031745"/>
                      <c:h val="6.550337301587301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A42-4C62-97A9-68F8ADBD1C6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364B8C3-8280-4066-B029-F98276DC9A1F}" type="VALUE">
                      <a:rPr lang="en-US" altLang="zh-CN" smtClean="0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A42-4C62-97A9-68F8ADBD1C6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5071E75-2870-4DF3-A8CD-6B375FCFC314}" type="VALUE">
                      <a:rPr lang="en-US" altLang="zh-CN" smtClean="0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42-4C62-97A9-68F8ADBD1C6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6EDE595-B567-4E9F-8D7E-E7D6E0120D56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42-4C62-97A9-68F8ADBD1C6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564B777-7C25-4BAF-81B8-B4AC541B75A0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42-4C62-97A9-68F8ADBD1C6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zh-CN" dirty="0"/>
                      <a:t>34K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A42-4C62-97A9-68F8ADBD1C6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zh-CN" dirty="0"/>
                      <a:t>33K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A42-4C62-97A9-68F8ADBD1C6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zh-CN" dirty="0"/>
                      <a:t>28K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A42-4C62-97A9-68F8ADBD1C6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zh-CN" dirty="0"/>
                      <a:t>17K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7A42-4C62-97A9-68F8ADBD1C6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zh-CN" dirty="0"/>
                      <a:t>8K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7A42-4C62-97A9-68F8ADBD1C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MSMT17</c:v>
                </c:pt>
                <c:pt idx="1">
                  <c:v>AT-135K</c:v>
                </c:pt>
                <c:pt idx="2">
                  <c:v>DeepChange</c:v>
                </c:pt>
                <c:pt idx="3">
                  <c:v>LLCM</c:v>
                </c:pt>
                <c:pt idx="4">
                  <c:v>SYSU-MM01</c:v>
                </c:pt>
                <c:pt idx="5">
                  <c:v>PRCC</c:v>
                </c:pt>
                <c:pt idx="6">
                  <c:v>Market1501</c:v>
                </c:pt>
                <c:pt idx="7">
                  <c:v>CUHK03</c:v>
                </c:pt>
                <c:pt idx="8">
                  <c:v>LTCC</c:v>
                </c:pt>
                <c:pt idx="9">
                  <c:v>RegDB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178</c:v>
                </c:pt>
                <c:pt idx="1">
                  <c:v>135</c:v>
                </c:pt>
                <c:pt idx="2">
                  <c:v>126</c:v>
                </c:pt>
                <c:pt idx="3">
                  <c:v>47</c:v>
                </c:pt>
                <c:pt idx="4">
                  <c:v>45</c:v>
                </c:pt>
                <c:pt idx="5">
                  <c:v>34</c:v>
                </c:pt>
                <c:pt idx="6">
                  <c:v>33</c:v>
                </c:pt>
                <c:pt idx="7">
                  <c:v>28</c:v>
                </c:pt>
                <c:pt idx="8">
                  <c:v>17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42-4C62-97A9-68F8ADBD1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220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6529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RGB Cameras Per ID</c:v>
                </c:pt>
              </c:strCache>
            </c:strRef>
          </c:tx>
          <c:spPr>
            <a:solidFill>
              <a:srgbClr val="CDC8DC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60A7B7-0BC6-47EB-84BB-BDAE3FC7FF2C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A31-46F7-8AEA-6B9CA06650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5.8</c:v>
                </c:pt>
                <c:pt idx="1">
                  <c:v>3</c:v>
                </c:pt>
                <c:pt idx="2">
                  <c:v>1.4</c:v>
                </c:pt>
                <c:pt idx="3">
                  <c:v>1</c:v>
                </c:pt>
                <c:pt idx="4">
                  <c:v>3.7</c:v>
                </c:pt>
                <c:pt idx="5">
                  <c:v>3.2</c:v>
                </c:pt>
                <c:pt idx="6">
                  <c:v>3</c:v>
                </c:pt>
                <c:pt idx="7">
                  <c:v>4.5</c:v>
                </c:pt>
                <c:pt idx="8">
                  <c:v>4.4000000000000004</c:v>
                </c:pt>
                <c:pt idx="9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1-46F7-8AEA-6B9CA06650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 Cameras Per ID</c:v>
                </c:pt>
              </c:strCache>
            </c:strRef>
          </c:tx>
          <c:spPr>
            <a:solidFill>
              <a:srgbClr val="F6D6BA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4D54EFF-558D-4434-9DFE-F84106DF6780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811-4877-A95B-ADB346505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5.7</c:v>
                </c:pt>
                <c:pt idx="1">
                  <c:v>1.6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82-4642-BE85-0FB0D608BF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Clothes Per ID</c:v>
                </c:pt>
              </c:strCache>
            </c:strRef>
          </c:tx>
          <c:spPr>
            <a:solidFill>
              <a:srgbClr val="A6C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24C977E-26E2-4911-96B4-4CC33E2955B5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811-4877-A95B-ADB3465057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2.6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3.1</c:v>
                </c:pt>
                <c:pt idx="5">
                  <c:v>2.6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82-4642-BE85-0FB0D608B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tickMarkSkip val="1"/>
        <c:noMultiLvlLbl val="0"/>
      </c:catAx>
      <c:valAx>
        <c:axId val="761071056"/>
        <c:scaling>
          <c:orientation val="minMax"/>
          <c:max val="17"/>
          <c:min val="0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1065296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220853174603171"/>
          <c:y val="0.22872500000000001"/>
          <c:w val="0.40267242063492065"/>
          <c:h val="0.542549999999999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000" b="1" i="0" u="none" strike="noStrike" kern="1200" baseline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Intra-ID diversity</c:v>
                </c:pt>
              </c:strCache>
            </c:strRef>
          </c:tx>
          <c:spPr>
            <a:solidFill>
              <a:srgbClr val="8DD2E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2A173CC-1814-4C0F-B6E8-24F019B28D7F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754-48DE-8C56-4DB4A64C901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7956AC9-A505-48CB-84B9-B8EDFC88ADB3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754-48DE-8C56-4DB4A64C901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5652725-B209-4254-B7E6-7CC8A6D7C1B1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754-48DE-8C56-4DB4A64C901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6A2C0A0-B2A5-4D49-8D97-25C93F63006D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E754-48DE-8C56-4DB4A64C90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LTCC</c:v>
                </c:pt>
                <c:pt idx="2">
                  <c:v>MSMT17</c:v>
                </c:pt>
                <c:pt idx="3">
                  <c:v>DeepChange</c:v>
                </c:pt>
                <c:pt idx="4">
                  <c:v>SYSU-MM01</c:v>
                </c:pt>
                <c:pt idx="5">
                  <c:v>Market1501</c:v>
                </c:pt>
                <c:pt idx="6">
                  <c:v>LLCM</c:v>
                </c:pt>
                <c:pt idx="7">
                  <c:v>PRCC</c:v>
                </c:pt>
                <c:pt idx="8">
                  <c:v>CUHK03</c:v>
                </c:pt>
                <c:pt idx="9">
                  <c:v>RegDB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29.1</c:v>
                </c:pt>
                <c:pt idx="1">
                  <c:v>7.3</c:v>
                </c:pt>
                <c:pt idx="2">
                  <c:v>4.7</c:v>
                </c:pt>
                <c:pt idx="3">
                  <c:v>4.7</c:v>
                </c:pt>
                <c:pt idx="4">
                  <c:v>4.5999999999999996</c:v>
                </c:pt>
                <c:pt idx="5">
                  <c:v>4.4000000000000004</c:v>
                </c:pt>
                <c:pt idx="6">
                  <c:v>3.2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4-48DE-8C56-4DB4A64C9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34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652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102418650793652"/>
          <c:y val="0.43719682539682542"/>
          <c:w val="0.47463908730158733"/>
          <c:h val="0.1256063492063491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Nighttime</c:v>
                </c:pt>
              </c:strCache>
            </c:strRef>
          </c:tx>
          <c:spPr>
            <a:solidFill>
              <a:srgbClr val="CDC8D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DeepChange</c:v>
                </c:pt>
                <c:pt idx="4">
                  <c:v>RegDB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0-426D-A5D9-69774E3A3E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Indoor</c:v>
                </c:pt>
              </c:strCache>
            </c:strRef>
          </c:tx>
          <c:spPr>
            <a:solidFill>
              <a:srgbClr val="F6D6BA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DeepChange</c:v>
                </c:pt>
                <c:pt idx="4">
                  <c:v>RegDB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80-426D-A5D9-69774E3A3E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Outdoor</c:v>
                </c:pt>
              </c:strCache>
            </c:strRef>
          </c:tx>
          <c:spPr>
            <a:solidFill>
              <a:srgbClr val="A1CCB7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DeepChange</c:v>
                </c:pt>
                <c:pt idx="4">
                  <c:v>RegDB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80-426D-A5D9-69774E3A3E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Clothes-Change</c:v>
                </c:pt>
              </c:strCache>
            </c:strRef>
          </c:tx>
          <c:spPr>
            <a:solidFill>
              <a:srgbClr val="BD909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DeepChange</c:v>
                </c:pt>
                <c:pt idx="4">
                  <c:v>RegDB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80-426D-A5D9-69774E3A3E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Cross-Season</c:v>
                </c:pt>
              </c:strCache>
            </c:strRef>
          </c:tx>
          <c:spPr>
            <a:solidFill>
              <a:srgbClr val="A6C1D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DeepChange</c:v>
                </c:pt>
                <c:pt idx="4">
                  <c:v>RegDB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80-426D-A5D9-69774E3A3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tickMarkSkip val="1"/>
        <c:noMultiLvlLbl val="0"/>
      </c:catAx>
      <c:valAx>
        <c:axId val="761071056"/>
        <c:scaling>
          <c:orientation val="minMax"/>
          <c:max val="5.9"/>
          <c:min val="0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10652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21587301587304"/>
          <c:y val="7.4906349206349213E-2"/>
          <c:w val="0.65842698412698408"/>
          <c:h val="0.88729603174603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Scale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1.9841269841269841E-7"/>
                </c:manualLayout>
              </c:layout>
              <c:tx>
                <c:rich>
                  <a:bodyPr/>
                  <a:lstStyle/>
                  <a:p>
                    <a:fld id="{56C18FDE-790E-4CC8-AA9D-6E8684CF5E3C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91031746031745"/>
                      <c:h val="6.550337301587301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A42-4C62-97A9-68F8ADBD1C6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364B8C3-8280-4066-B029-F98276DC9A1F}" type="VALUE">
                      <a:rPr lang="en-US" altLang="zh-CN" smtClean="0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K+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A42-4C62-97A9-68F8ADBD1C6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5071E75-2870-4DF3-A8CD-6B375FCFC314}" type="VALUE">
                      <a:rPr lang="en-US" altLang="zh-CN" smtClean="0">
                        <a:solidFill>
                          <a:schemeClr val="tx1"/>
                        </a:solidFill>
                      </a:rPr>
                      <a:pPr/>
                      <a:t>[值]</a:t>
                    </a:fld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42-4C62-97A9-68F8ADBD1C6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6EDE595-B567-4E9F-8D7E-E7D6E0120D56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42-4C62-97A9-68F8ADBD1C6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564B777-7C25-4BAF-81B8-B4AC541B75A0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42-4C62-97A9-68F8ADBD1C6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zh-CN" dirty="0"/>
                      <a:t>34K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A42-4C62-97A9-68F8ADBD1C6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zh-CN" dirty="0"/>
                      <a:t>33K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A42-4C62-97A9-68F8ADBD1C6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zh-CN" dirty="0"/>
                      <a:t>28K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A42-4C62-97A9-68F8ADBD1C6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zh-CN" dirty="0"/>
                      <a:t>17K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7A42-4C62-97A9-68F8ADBD1C6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zh-CN" dirty="0"/>
                      <a:t>8K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7A42-4C62-97A9-68F8ADBD1C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DeepChange</c:v>
                </c:pt>
                <c:pt idx="1">
                  <c:v>AT-USTC</c:v>
                </c:pt>
                <c:pt idx="2">
                  <c:v>MSMT17</c:v>
                </c:pt>
                <c:pt idx="3">
                  <c:v>LLCM</c:v>
                </c:pt>
                <c:pt idx="4">
                  <c:v>SYSU-MM01</c:v>
                </c:pt>
                <c:pt idx="5">
                  <c:v>PRCC</c:v>
                </c:pt>
                <c:pt idx="6">
                  <c:v>Market1501</c:v>
                </c:pt>
                <c:pt idx="7">
                  <c:v>CUHK03</c:v>
                </c:pt>
                <c:pt idx="8">
                  <c:v>LTCC</c:v>
                </c:pt>
                <c:pt idx="9">
                  <c:v>RegDB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178</c:v>
                </c:pt>
                <c:pt idx="1">
                  <c:v>135</c:v>
                </c:pt>
                <c:pt idx="2">
                  <c:v>126</c:v>
                </c:pt>
                <c:pt idx="3">
                  <c:v>47</c:v>
                </c:pt>
                <c:pt idx="4">
                  <c:v>45</c:v>
                </c:pt>
                <c:pt idx="5">
                  <c:v>34</c:v>
                </c:pt>
                <c:pt idx="6">
                  <c:v>33</c:v>
                </c:pt>
                <c:pt idx="7">
                  <c:v>28</c:v>
                </c:pt>
                <c:pt idx="8">
                  <c:v>17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42-4C62-97A9-68F8ADBD1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300"/>
          <c:min val="0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crossAx val="761065296"/>
        <c:crosses val="autoZero"/>
        <c:crossBetween val="between"/>
        <c:majorUnit val="6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23932470253196"/>
          <c:y val="0.46481865079365081"/>
          <c:w val="0.17729761904761904"/>
          <c:h val="7.0362698412698418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RGB Cameras Per Person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60A7B7-0BC6-47EB-84BB-BDAE3FC7FF2C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A31-46F7-8AEA-6B9CA066507C}"/>
                </c:ext>
              </c:extLst>
            </c:dLbl>
            <c:dLbl>
              <c:idx val="3"/>
              <c:layout>
                <c:manualLayout>
                  <c:x val="-1.5119044619237179E-2"/>
                  <c:y val="-4.6196556280529689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38-40F3-8D22-006E55B5464E}"/>
                </c:ext>
              </c:extLst>
            </c:dLbl>
            <c:numFmt formatCode="0.0;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AT-USTC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-5.7</c:v>
                </c:pt>
                <c:pt idx="1">
                  <c:v>-3</c:v>
                </c:pt>
                <c:pt idx="2">
                  <c:v>-1.4</c:v>
                </c:pt>
                <c:pt idx="3">
                  <c:v>-1</c:v>
                </c:pt>
                <c:pt idx="4">
                  <c:v>-3.7</c:v>
                </c:pt>
                <c:pt idx="5">
                  <c:v>-3.2</c:v>
                </c:pt>
                <c:pt idx="6">
                  <c:v>-3</c:v>
                </c:pt>
                <c:pt idx="7">
                  <c:v>-4.5</c:v>
                </c:pt>
                <c:pt idx="8">
                  <c:v>-4.4000000000000004</c:v>
                </c:pt>
                <c:pt idx="9">
                  <c:v>-3.5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1-46F7-8AEA-6B9CA06650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 Cameras Per Person</c:v>
                </c:pt>
              </c:strCache>
            </c:strRef>
          </c:tx>
          <c:spPr>
            <a:solidFill>
              <a:srgbClr val="C5B7D8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4D54EFF-558D-4434-9DFE-F84106DF6780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811-4877-A95B-ADB346505742}"/>
                </c:ext>
              </c:extLst>
            </c:dLbl>
            <c:dLbl>
              <c:idx val="3"/>
              <c:layout>
                <c:manualLayout>
                  <c:x val="1.0079363079491453E-2"/>
                  <c:y val="4.6196556280529689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938-40F3-8D22-006E55B5464E}"/>
                </c:ext>
              </c:extLst>
            </c:dLbl>
            <c:numFmt formatCode="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AT-USTC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5.3</c:v>
                </c:pt>
                <c:pt idx="1">
                  <c:v>1.6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82-4642-BE85-0FB0D608B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0"/>
        <c:tickMarkSkip val="1"/>
        <c:noMultiLvlLbl val="0"/>
      </c:catAx>
      <c:valAx>
        <c:axId val="761071056"/>
        <c:scaling>
          <c:orientation val="minMax"/>
          <c:max val="6.5"/>
          <c:min val="-6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1065296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308160851555389"/>
          <c:y val="0.32951865079365078"/>
          <c:w val="0.30691839148444611"/>
          <c:h val="0.5979865079365079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000" b="1" i="0" u="none" strike="noStrike" kern="1200" baseline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Capture Times/Videos Per Person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2A173CC-1814-4C0F-B6E8-24F019B28D7F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754-48DE-8C56-4DB4A64C901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7956AC9-A505-48CB-84B9-B8EDFC88ADB3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754-48DE-8C56-4DB4A64C901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5652725-B209-4254-B7E6-7CC8A6D7C1B1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754-48DE-8C56-4DB4A64C901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36A2C0A0-B2A5-4D49-8D97-25C93F63006D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E754-48DE-8C56-4DB4A64C90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AT-USTC</c:v>
                </c:pt>
                <c:pt idx="1">
                  <c:v>LTCC</c:v>
                </c:pt>
                <c:pt idx="2">
                  <c:v>MSMT17</c:v>
                </c:pt>
                <c:pt idx="3">
                  <c:v>DeepChange</c:v>
                </c:pt>
                <c:pt idx="4">
                  <c:v>SYSU-MM01</c:v>
                </c:pt>
                <c:pt idx="5">
                  <c:v>Market1501</c:v>
                </c:pt>
                <c:pt idx="6">
                  <c:v>LLCM</c:v>
                </c:pt>
                <c:pt idx="7">
                  <c:v>PRCC</c:v>
                </c:pt>
                <c:pt idx="8">
                  <c:v>CUHK03</c:v>
                </c:pt>
                <c:pt idx="9">
                  <c:v>RegDB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29.1</c:v>
                </c:pt>
                <c:pt idx="1">
                  <c:v>7.3</c:v>
                </c:pt>
                <c:pt idx="2">
                  <c:v>4.7</c:v>
                </c:pt>
                <c:pt idx="3">
                  <c:v>4.7</c:v>
                </c:pt>
                <c:pt idx="4">
                  <c:v>4.5999999999999996</c:v>
                </c:pt>
                <c:pt idx="5">
                  <c:v>4.4000000000000004</c:v>
                </c:pt>
                <c:pt idx="6">
                  <c:v>3.2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4-48DE-8C56-4DB4A64C9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34"/>
          <c:min val="0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10652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071805555555555"/>
          <c:y val="0.36916111111111116"/>
          <c:w val="0.40408353174603173"/>
          <c:h val="0.2616777777777777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Intra-ID diversity</c:v>
                </c:pt>
              </c:strCache>
            </c:strRef>
          </c:tx>
          <c:spPr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1.165834584907702E-17"/>
                  <c:y val="-0.35717946870961192"/>
                </c:manualLayout>
              </c:layout>
              <c:tx>
                <c:rich>
                  <a:bodyPr/>
                  <a:lstStyle/>
                  <a:p>
                    <a:fld id="{72A173CC-1814-4C0F-B6E8-24F019B28D7F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754-48DE-8C56-4DB4A64C901E}"/>
                </c:ext>
              </c:extLst>
            </c:dLbl>
            <c:dLbl>
              <c:idx val="1"/>
              <c:layout>
                <c:manualLayout>
                  <c:x val="0"/>
                  <c:y val="-9.494639332411396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54-48DE-8C56-4DB4A64C901E}"/>
                </c:ext>
              </c:extLst>
            </c:dLbl>
            <c:dLbl>
              <c:idx val="2"/>
              <c:layout>
                <c:manualLayout>
                  <c:x val="0"/>
                  <c:y val="-7.127250098275772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754-48DE-8C56-4DB4A64C901E}"/>
                </c:ext>
              </c:extLst>
            </c:dLbl>
            <c:dLbl>
              <c:idx val="3"/>
              <c:layout>
                <c:manualLayout>
                  <c:x val="0"/>
                  <c:y val="-6.875235519530047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54-48DE-8C56-4DB4A64C901E}"/>
                </c:ext>
              </c:extLst>
            </c:dLbl>
            <c:dLbl>
              <c:idx val="4"/>
              <c:layout>
                <c:manualLayout>
                  <c:x val="-9.3266766792616162E-17"/>
                  <c:y val="-6.78419277249970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754-48DE-8C56-4DB4A64C901E}"/>
                </c:ext>
              </c:extLst>
            </c:dLbl>
            <c:dLbl>
              <c:idx val="5"/>
              <c:layout>
                <c:manualLayout>
                  <c:x val="0"/>
                  <c:y val="-6.602087434771393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754-48DE-8C56-4DB4A64C901E}"/>
                </c:ext>
              </c:extLst>
            </c:dLbl>
            <c:dLbl>
              <c:idx val="6"/>
              <c:layout>
                <c:manualLayout>
                  <c:x val="0"/>
                  <c:y val="-6.0134845658929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754-48DE-8C56-4DB4A64C901E}"/>
                </c:ext>
              </c:extLst>
            </c:dLbl>
            <c:dLbl>
              <c:idx val="7"/>
              <c:layout>
                <c:manualLayout>
                  <c:x val="-1.8653353358523232E-16"/>
                  <c:y val="-5.3273500706732313E-2"/>
                </c:manualLayout>
              </c:layout>
              <c:tx>
                <c:rich>
                  <a:bodyPr/>
                  <a:lstStyle/>
                  <a:p>
                    <a:fld id="{07956AC9-A505-48CB-84B9-B8EDFC88ADB3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754-48DE-8C56-4DB4A64C901E}"/>
                </c:ext>
              </c:extLst>
            </c:dLbl>
            <c:dLbl>
              <c:idx val="8"/>
              <c:layout>
                <c:manualLayout>
                  <c:x val="-9.3266766792616162E-17"/>
                  <c:y val="-4.41680353836406E-2"/>
                </c:manualLayout>
              </c:layout>
              <c:tx>
                <c:rich>
                  <a:bodyPr/>
                  <a:lstStyle/>
                  <a:p>
                    <a:fld id="{35652725-B209-4254-B7E6-7CC8A6D7C1B1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754-48DE-8C56-4DB4A64C901E}"/>
                </c:ext>
              </c:extLst>
            </c:dLbl>
            <c:dLbl>
              <c:idx val="9"/>
              <c:layout>
                <c:manualLayout>
                  <c:x val="0"/>
                  <c:y val="-4.41680353836406E-2"/>
                </c:manualLayout>
              </c:layout>
              <c:tx>
                <c:rich>
                  <a:bodyPr/>
                  <a:lstStyle/>
                  <a:p>
                    <a:fld id="{36A2C0A0-B2A5-4D49-8D97-25C93F63006D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E754-48DE-8C56-4DB4A64C90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LTCC</c:v>
                </c:pt>
                <c:pt idx="2">
                  <c:v>MSMT17</c:v>
                </c:pt>
                <c:pt idx="3">
                  <c:v>DeepChange</c:v>
                </c:pt>
                <c:pt idx="4">
                  <c:v>SYSU-MM01</c:v>
                </c:pt>
                <c:pt idx="5">
                  <c:v>Market1501</c:v>
                </c:pt>
                <c:pt idx="6">
                  <c:v>LLCM</c:v>
                </c:pt>
                <c:pt idx="7">
                  <c:v>PRCC</c:v>
                </c:pt>
                <c:pt idx="8">
                  <c:v>CUHK03</c:v>
                </c:pt>
                <c:pt idx="9">
                  <c:v>RegDB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36.1</c:v>
                </c:pt>
                <c:pt idx="1">
                  <c:v>7.3</c:v>
                </c:pt>
                <c:pt idx="2">
                  <c:v>4.7</c:v>
                </c:pt>
                <c:pt idx="3">
                  <c:v>4.7</c:v>
                </c:pt>
                <c:pt idx="4">
                  <c:v>4.5999999999999996</c:v>
                </c:pt>
                <c:pt idx="5">
                  <c:v>4.4000000000000004</c:v>
                </c:pt>
                <c:pt idx="6">
                  <c:v>3.2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4-48DE-8C56-4DB4A64C9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61065296"/>
        <c:axId val="761071056"/>
      </c:barChart>
      <c:catAx>
        <c:axId val="76106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652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49944841269841272"/>
          <c:y val="4.4665277777777769E-2"/>
          <c:w val="0.49188313492063501"/>
          <c:h val="0.108020989044112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Nighttime</c:v>
                </c:pt>
              </c:strCache>
            </c:strRef>
          </c:tx>
          <c:spPr>
            <a:solidFill>
              <a:srgbClr val="D4F4F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AT-USTC</c:v>
                </c:pt>
                <c:pt idx="1">
                  <c:v>SYSU-MM01</c:v>
                </c:pt>
                <c:pt idx="2">
                  <c:v>LLCM</c:v>
                </c:pt>
                <c:pt idx="3">
                  <c:v>DeepChange</c:v>
                </c:pt>
                <c:pt idx="4">
                  <c:v>RegDB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0-426D-A5D9-69774E3A3E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Indoor</c:v>
                </c:pt>
              </c:strCache>
            </c:strRef>
          </c:tx>
          <c:spPr>
            <a:solidFill>
              <a:srgbClr val="B4C7E7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AT-USTC</c:v>
                </c:pt>
                <c:pt idx="1">
                  <c:v>SYSU-MM01</c:v>
                </c:pt>
                <c:pt idx="2">
                  <c:v>LLCM</c:v>
                </c:pt>
                <c:pt idx="3">
                  <c:v>DeepChange</c:v>
                </c:pt>
                <c:pt idx="4">
                  <c:v>RegDB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80-426D-A5D9-69774E3A3E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Outdoor</c:v>
                </c:pt>
              </c:strCache>
            </c:strRef>
          </c:tx>
          <c:spPr>
            <a:solidFill>
              <a:srgbClr val="00B0F0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AT-USTC</c:v>
                </c:pt>
                <c:pt idx="1">
                  <c:v>SYSU-MM01</c:v>
                </c:pt>
                <c:pt idx="2">
                  <c:v>LLCM</c:v>
                </c:pt>
                <c:pt idx="3">
                  <c:v>DeepChange</c:v>
                </c:pt>
                <c:pt idx="4">
                  <c:v>RegDB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80-426D-A5D9-69774E3A3E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Clothes-Change                               </c:v>
                </c:pt>
              </c:strCache>
            </c:strRef>
          </c:tx>
          <c:spPr>
            <a:solidFill>
              <a:srgbClr val="2E75B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AT-USTC</c:v>
                </c:pt>
                <c:pt idx="1">
                  <c:v>SYSU-MM01</c:v>
                </c:pt>
                <c:pt idx="2">
                  <c:v>LLCM</c:v>
                </c:pt>
                <c:pt idx="3">
                  <c:v>DeepChange</c:v>
                </c:pt>
                <c:pt idx="4">
                  <c:v>RegDB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3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80-426D-A5D9-69774E3A3E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Cross-Season                                       </c:v>
                </c:pt>
              </c:strCache>
            </c:strRef>
          </c:tx>
          <c:spPr>
            <a:solidFill>
              <a:srgbClr val="1F4E79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AT-USTC</c:v>
                </c:pt>
                <c:pt idx="1">
                  <c:v>SYSU-MM01</c:v>
                </c:pt>
                <c:pt idx="2">
                  <c:v>LLCM</c:v>
                </c:pt>
                <c:pt idx="3">
                  <c:v>DeepChange</c:v>
                </c:pt>
                <c:pt idx="4">
                  <c:v>RegDB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80-426D-A5D9-69774E3A3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tickMarkSkip val="1"/>
        <c:noMultiLvlLbl val="0"/>
      </c:catAx>
      <c:valAx>
        <c:axId val="761071056"/>
        <c:scaling>
          <c:orientation val="minMax"/>
          <c:max val="5.9"/>
          <c:min val="0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10652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43055555555555"/>
          <c:y val="0.18598412698412697"/>
          <c:w val="0.31317460317460316"/>
          <c:h val="0.6960674603174603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Scale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0.35336134862327612"/>
                </c:manualLayout>
              </c:layout>
              <c:tx>
                <c:rich>
                  <a:bodyPr/>
                  <a:lstStyle/>
                  <a:p>
                    <a:fld id="{56C18FDE-790E-4CC8-AA9D-6E8684CF5E3C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A42-4C62-97A9-68F8ADBD1C69}"/>
                </c:ext>
              </c:extLst>
            </c:dLbl>
            <c:dLbl>
              <c:idx val="1"/>
              <c:layout>
                <c:manualLayout>
                  <c:x val="0"/>
                  <c:y val="-0.25793156355599323"/>
                </c:manualLayout>
              </c:layout>
              <c:tx>
                <c:rich>
                  <a:bodyPr/>
                  <a:lstStyle/>
                  <a:p>
                    <a:fld id="{7364B8C3-8280-4066-B029-F98276DC9A1F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A42-4C62-97A9-68F8ADBD1C69}"/>
                </c:ext>
              </c:extLst>
            </c:dLbl>
            <c:dLbl>
              <c:idx val="2"/>
              <c:layout>
                <c:manualLayout>
                  <c:x val="0"/>
                  <c:y val="-0.2105839773099567"/>
                </c:manualLayout>
              </c:layout>
              <c:tx>
                <c:rich>
                  <a:bodyPr/>
                  <a:lstStyle/>
                  <a:p>
                    <a:fld id="{A5071E75-2870-4DF3-A8CD-6B375FCFC314}" type="VALUE">
                      <a:rPr lang="en-US" altLang="zh-CN" smtClean="0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42-4C62-97A9-68F8ADBD1C69}"/>
                </c:ext>
              </c:extLst>
            </c:dLbl>
            <c:dLbl>
              <c:idx val="3"/>
              <c:layout>
                <c:manualLayout>
                  <c:x val="-4.6633383396308081E-17"/>
                  <c:y val="-0.11406755300392457"/>
                </c:manualLayout>
              </c:layout>
              <c:tx>
                <c:rich>
                  <a:bodyPr/>
                  <a:lstStyle/>
                  <a:p>
                    <a:fld id="{56EDE595-B567-4E9F-8D7E-E7D6E0120D56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42-4C62-97A9-68F8ADBD1C69}"/>
                </c:ext>
              </c:extLst>
            </c:dLbl>
            <c:dLbl>
              <c:idx val="4"/>
              <c:layout>
                <c:manualLayout>
                  <c:x val="0"/>
                  <c:y val="-0.1053851546744438"/>
                </c:manualLayout>
              </c:layout>
              <c:tx>
                <c:rich>
                  <a:bodyPr/>
                  <a:lstStyle/>
                  <a:p>
                    <a:fld id="{7564B777-7C25-4BAF-81B8-B4AC541B75A0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42-4C62-97A9-68F8ADBD1C69}"/>
                </c:ext>
              </c:extLst>
            </c:dLbl>
            <c:dLbl>
              <c:idx val="5"/>
              <c:layout>
                <c:manualLayout>
                  <c:x val="0"/>
                  <c:y val="-9.291380645002532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34K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A42-4C62-97A9-68F8ADBD1C69}"/>
                </c:ext>
              </c:extLst>
            </c:dLbl>
            <c:dLbl>
              <c:idx val="6"/>
              <c:layout>
                <c:manualLayout>
                  <c:x val="-9.3266766792616162E-17"/>
                  <c:y val="-8.857260728528507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33K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A42-4C62-97A9-68F8ADBD1C69}"/>
                </c:ext>
              </c:extLst>
            </c:dLbl>
            <c:dLbl>
              <c:idx val="7"/>
              <c:layout>
                <c:manualLayout>
                  <c:x val="0"/>
                  <c:y val="-7.6947194611412376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28K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A42-4C62-97A9-68F8ADBD1C69}"/>
                </c:ext>
              </c:extLst>
            </c:dLbl>
            <c:dLbl>
              <c:idx val="8"/>
              <c:layout>
                <c:manualLayout>
                  <c:x val="2.5436684786800455E-3"/>
                  <c:y val="-5.4395461673841239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17K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7A42-4C62-97A9-68F8ADBD1C69}"/>
                </c:ext>
              </c:extLst>
            </c:dLbl>
            <c:dLbl>
              <c:idx val="9"/>
              <c:layout>
                <c:manualLayout>
                  <c:x val="2.5436684786797658E-3"/>
                  <c:y val="-4.0525928629074427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8K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7A42-4C62-97A9-68F8ADBD1C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MSMT17</c:v>
                </c:pt>
                <c:pt idx="1">
                  <c:v>DeepChange</c:v>
                </c:pt>
                <c:pt idx="2">
                  <c:v>AT-100K</c:v>
                </c:pt>
                <c:pt idx="3">
                  <c:v>LLCM</c:v>
                </c:pt>
                <c:pt idx="4">
                  <c:v>SYSU-MM01</c:v>
                </c:pt>
                <c:pt idx="5">
                  <c:v>PRCC</c:v>
                </c:pt>
                <c:pt idx="6">
                  <c:v>Market1501</c:v>
                </c:pt>
                <c:pt idx="7">
                  <c:v>CUHK03</c:v>
                </c:pt>
                <c:pt idx="8">
                  <c:v>LTCC</c:v>
                </c:pt>
                <c:pt idx="9">
                  <c:v>RegDB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178</c:v>
                </c:pt>
                <c:pt idx="1">
                  <c:v>126</c:v>
                </c:pt>
                <c:pt idx="2">
                  <c:v>100</c:v>
                </c:pt>
                <c:pt idx="3">
                  <c:v>47</c:v>
                </c:pt>
                <c:pt idx="4">
                  <c:v>45</c:v>
                </c:pt>
                <c:pt idx="5">
                  <c:v>34</c:v>
                </c:pt>
                <c:pt idx="6">
                  <c:v>33</c:v>
                </c:pt>
                <c:pt idx="7">
                  <c:v>28</c:v>
                </c:pt>
                <c:pt idx="8">
                  <c:v>17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42-4C62-97A9-68F8ADBD1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761065296"/>
        <c:axId val="761071056"/>
      </c:barChart>
      <c:catAx>
        <c:axId val="76106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6529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5609960317460323"/>
          <c:y val="4.9706547619047622E-2"/>
          <c:w val="0.21231488095238096"/>
          <c:h val="0.108020989044112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RGB Cameras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PRCC</c:v>
                </c:pt>
                <c:pt idx="5">
                  <c:v>LTCC</c:v>
                </c:pt>
                <c:pt idx="6">
                  <c:v>DeepChange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E0F-4498-A3B7-874E1398D2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 Cameras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PRCC</c:v>
                </c:pt>
                <c:pt idx="5">
                  <c:v>LTCC</c:v>
                </c:pt>
                <c:pt idx="6">
                  <c:v>DeepChange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E0F-4498-A3B7-874E1398D2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Indoor Scenes</c:v>
                </c:pt>
              </c:strCache>
            </c:strRef>
          </c:tx>
          <c:spPr>
            <a:solidFill>
              <a:srgbClr val="00B0F0"/>
            </a:solidFill>
            <a:ln w="1270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PRCC</c:v>
                </c:pt>
                <c:pt idx="5">
                  <c:v>LTCC</c:v>
                </c:pt>
                <c:pt idx="6">
                  <c:v>DeepChange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E0F-4498-A3B7-874E1398D21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Outdoor Scenes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PRCC</c:v>
                </c:pt>
                <c:pt idx="5">
                  <c:v>LTCC</c:v>
                </c:pt>
                <c:pt idx="6">
                  <c:v>DeepChange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E0F-4498-A3B7-874E1398D21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Clothes Changes</c:v>
                </c:pt>
              </c:strCache>
            </c:strRef>
          </c:tx>
          <c:spPr>
            <a:solidFill>
              <a:srgbClr val="CCECFF"/>
            </a:solidFill>
            <a:ln w="12700">
              <a:solidFill>
                <a:schemeClr val="accent5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PRCC</c:v>
                </c:pt>
                <c:pt idx="5">
                  <c:v>LTCC</c:v>
                </c:pt>
                <c:pt idx="6">
                  <c:v>DeepChange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E0F-4498-A3B7-874E1398D2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761065296"/>
        <c:axId val="761071056"/>
      </c:barChart>
      <c:catAx>
        <c:axId val="76106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6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10652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9563849206349209"/>
          <c:y val="2.5198412698412699E-2"/>
          <c:w val="0.50238134920634914"/>
          <c:h val="0.3804607142857143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Scale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00B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0.35336134862327612"/>
                </c:manualLayout>
              </c:layout>
              <c:tx>
                <c:rich>
                  <a:bodyPr/>
                  <a:lstStyle/>
                  <a:p>
                    <a:fld id="{56C18FDE-790E-4CC8-AA9D-6E8684CF5E3C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A42-4C62-97A9-68F8ADBD1C69}"/>
                </c:ext>
              </c:extLst>
            </c:dLbl>
            <c:dLbl>
              <c:idx val="1"/>
              <c:layout>
                <c:manualLayout>
                  <c:x val="0"/>
                  <c:y val="-0.25793156355599323"/>
                </c:manualLayout>
              </c:layout>
              <c:tx>
                <c:rich>
                  <a:bodyPr/>
                  <a:lstStyle/>
                  <a:p>
                    <a:fld id="{7364B8C3-8280-4066-B029-F98276DC9A1F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A42-4C62-97A9-68F8ADBD1C69}"/>
                </c:ext>
              </c:extLst>
            </c:dLbl>
            <c:dLbl>
              <c:idx val="2"/>
              <c:layout>
                <c:manualLayout>
                  <c:x val="0"/>
                  <c:y val="-0.2105839773099567"/>
                </c:manualLayout>
              </c:layout>
              <c:tx>
                <c:rich>
                  <a:bodyPr/>
                  <a:lstStyle/>
                  <a:p>
                    <a:fld id="{A5071E75-2870-4DF3-A8CD-6B375FCFC314}" type="VALUE">
                      <a:rPr lang="en-US" altLang="zh-CN" smtClean="0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42-4C62-97A9-68F8ADBD1C69}"/>
                </c:ext>
              </c:extLst>
            </c:dLbl>
            <c:dLbl>
              <c:idx val="3"/>
              <c:layout>
                <c:manualLayout>
                  <c:x val="-4.6633383396308081E-17"/>
                  <c:y val="-0.11406755300392457"/>
                </c:manualLayout>
              </c:layout>
              <c:tx>
                <c:rich>
                  <a:bodyPr/>
                  <a:lstStyle/>
                  <a:p>
                    <a:fld id="{56EDE595-B567-4E9F-8D7E-E7D6E0120D56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42-4C62-97A9-68F8ADBD1C69}"/>
                </c:ext>
              </c:extLst>
            </c:dLbl>
            <c:dLbl>
              <c:idx val="4"/>
              <c:layout>
                <c:manualLayout>
                  <c:x val="0"/>
                  <c:y val="-0.1053851546744438"/>
                </c:manualLayout>
              </c:layout>
              <c:tx>
                <c:rich>
                  <a:bodyPr/>
                  <a:lstStyle/>
                  <a:p>
                    <a:fld id="{7564B777-7C25-4BAF-81B8-B4AC541B75A0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42-4C62-97A9-68F8ADBD1C69}"/>
                </c:ext>
              </c:extLst>
            </c:dLbl>
            <c:dLbl>
              <c:idx val="5"/>
              <c:layout>
                <c:manualLayout>
                  <c:x val="0"/>
                  <c:y val="-9.291380645002532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34K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A42-4C62-97A9-68F8ADBD1C69}"/>
                </c:ext>
              </c:extLst>
            </c:dLbl>
            <c:dLbl>
              <c:idx val="6"/>
              <c:layout>
                <c:manualLayout>
                  <c:x val="-9.3266766792616162E-17"/>
                  <c:y val="-8.857260728528507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33K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A42-4C62-97A9-68F8ADBD1C69}"/>
                </c:ext>
              </c:extLst>
            </c:dLbl>
            <c:dLbl>
              <c:idx val="7"/>
              <c:layout>
                <c:manualLayout>
                  <c:x val="0"/>
                  <c:y val="-7.6947194611412376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28K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A42-4C62-97A9-68F8ADBD1C69}"/>
                </c:ext>
              </c:extLst>
            </c:dLbl>
            <c:dLbl>
              <c:idx val="8"/>
              <c:layout>
                <c:manualLayout>
                  <c:x val="2.5436684786800455E-3"/>
                  <c:y val="-5.4395461673841239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17K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7A42-4C62-97A9-68F8ADBD1C69}"/>
                </c:ext>
              </c:extLst>
            </c:dLbl>
            <c:dLbl>
              <c:idx val="9"/>
              <c:layout>
                <c:manualLayout>
                  <c:x val="2.5436684786797658E-3"/>
                  <c:y val="-4.0525928629074427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8K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7A42-4C62-97A9-68F8ADBD1C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MSMT17</c:v>
                </c:pt>
                <c:pt idx="1">
                  <c:v>DeepChange</c:v>
                </c:pt>
                <c:pt idx="2">
                  <c:v>AT-100K</c:v>
                </c:pt>
                <c:pt idx="3">
                  <c:v>LLCM</c:v>
                </c:pt>
                <c:pt idx="4">
                  <c:v>SYSU-MM01</c:v>
                </c:pt>
                <c:pt idx="5">
                  <c:v>PRCC</c:v>
                </c:pt>
                <c:pt idx="6">
                  <c:v>Market1501</c:v>
                </c:pt>
                <c:pt idx="7">
                  <c:v>CUHK03</c:v>
                </c:pt>
                <c:pt idx="8">
                  <c:v>LTCC</c:v>
                </c:pt>
                <c:pt idx="9">
                  <c:v>RegDB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178</c:v>
                </c:pt>
                <c:pt idx="1">
                  <c:v>126</c:v>
                </c:pt>
                <c:pt idx="2">
                  <c:v>100</c:v>
                </c:pt>
                <c:pt idx="3">
                  <c:v>47</c:v>
                </c:pt>
                <c:pt idx="4">
                  <c:v>45</c:v>
                </c:pt>
                <c:pt idx="5">
                  <c:v>34</c:v>
                </c:pt>
                <c:pt idx="6">
                  <c:v>33</c:v>
                </c:pt>
                <c:pt idx="7">
                  <c:v>28</c:v>
                </c:pt>
                <c:pt idx="8">
                  <c:v>17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42-4C62-97A9-68F8ADBD1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761065296"/>
        <c:axId val="761071056"/>
      </c:barChart>
      <c:catAx>
        <c:axId val="76106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6529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5609960317460323"/>
          <c:y val="4.9706547619047622E-2"/>
          <c:w val="0.21231488095238096"/>
          <c:h val="0.108020989044112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RGB Cameras Per ID</c:v>
                </c:pt>
              </c:strCache>
            </c:strRef>
          </c:tx>
          <c:spPr>
            <a:solidFill>
              <a:srgbClr val="CDC8DC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60A7B7-0BC6-47EB-84BB-BDAE3FC7FF2C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1A31-46F7-8AEA-6B9CA06650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Sheet1!$B$2:$B$11</c:f>
              <c:numCache>
                <c:formatCode>0.0_ </c:formatCode>
                <c:ptCount val="10"/>
                <c:pt idx="0">
                  <c:v>5.8</c:v>
                </c:pt>
                <c:pt idx="1">
                  <c:v>3</c:v>
                </c:pt>
                <c:pt idx="2">
                  <c:v>1.4</c:v>
                </c:pt>
                <c:pt idx="3">
                  <c:v>1</c:v>
                </c:pt>
                <c:pt idx="4">
                  <c:v>3.7</c:v>
                </c:pt>
                <c:pt idx="5">
                  <c:v>3.2</c:v>
                </c:pt>
                <c:pt idx="6">
                  <c:v>3</c:v>
                </c:pt>
                <c:pt idx="7">
                  <c:v>4.5</c:v>
                </c:pt>
                <c:pt idx="8">
                  <c:v>4.4000000000000004</c:v>
                </c:pt>
                <c:pt idx="9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31-46F7-8AEA-6B9CA06650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IR Cameras Per ID</c:v>
                </c:pt>
              </c:strCache>
            </c:strRef>
          </c:tx>
          <c:spPr>
            <a:solidFill>
              <a:srgbClr val="F6D6BA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4D54EFF-558D-4434-9DFE-F84106DF6780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5A0E-414E-815E-DE1AA036D7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Sheet1!$C$2:$C$11</c:f>
              <c:numCache>
                <c:formatCode>0.0_ </c:formatCode>
                <c:ptCount val="10"/>
                <c:pt idx="0">
                  <c:v>5.7</c:v>
                </c:pt>
                <c:pt idx="1">
                  <c:v>1.6</c:v>
                </c:pt>
                <c:pt idx="2">
                  <c:v>1.8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82-4642-BE85-0FB0D608BF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Clothes Per ID</c:v>
                </c:pt>
              </c:strCache>
            </c:strRef>
          </c:tx>
          <c:spPr>
            <a:solidFill>
              <a:srgbClr val="A6C1D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24C977E-26E2-4911-96B4-4CC33E2955B5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A0E-414E-815E-DE1AA036D7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LTCC</c:v>
                </c:pt>
                <c:pt idx="5">
                  <c:v>DeepChange</c:v>
                </c:pt>
                <c:pt idx="6">
                  <c:v>PRCC</c:v>
                </c:pt>
                <c:pt idx="7">
                  <c:v>MSMT17</c:v>
                </c:pt>
                <c:pt idx="8">
                  <c:v>Market1501</c:v>
                </c:pt>
                <c:pt idx="9">
                  <c:v>CUHK03</c:v>
                </c:pt>
              </c:strCache>
            </c:strRef>
          </c:cat>
          <c:val>
            <c:numRef>
              <c:f>Sheet1!$D$2:$D$11</c:f>
              <c:numCache>
                <c:formatCode>0.0_ </c:formatCode>
                <c:ptCount val="10"/>
                <c:pt idx="0">
                  <c:v>3.3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3.1</c:v>
                </c:pt>
                <c:pt idx="5">
                  <c:v>2.6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82-4642-BE85-0FB0D608B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761065296"/>
        <c:axId val="761071056"/>
      </c:barChart>
      <c:catAx>
        <c:axId val="76106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15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1"/>
        <c:majorTickMark val="out"/>
        <c:minorTickMark val="none"/>
        <c:tickLblPos val="nextTo"/>
        <c:crossAx val="761065296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9529305555555549"/>
          <c:y val="3.2757936507936507E-2"/>
          <c:w val="0.57479067460317457"/>
          <c:h val="0.3005424603174602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000" b="1" i="0" u="none" strike="noStrike" kern="1200" baseline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Intra-ID diversity</c:v>
                </c:pt>
              </c:strCache>
            </c:strRef>
          </c:tx>
          <c:spPr>
            <a:solidFill>
              <a:srgbClr val="DFF2FE"/>
            </a:solidFill>
            <a:ln w="19050">
              <a:solidFill>
                <a:srgbClr val="00B0F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1.165834584907702E-17"/>
                  <c:y val="-0.35717946870961192"/>
                </c:manualLayout>
              </c:layout>
              <c:tx>
                <c:rich>
                  <a:bodyPr/>
                  <a:lstStyle/>
                  <a:p>
                    <a:fld id="{72A173CC-1814-4C0F-B6E8-24F019B28D7F}" type="VALUE">
                      <a:rPr lang="en-US" altLang="zh-CN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endParaRPr lang="zh-CN" alt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754-48DE-8C56-4DB4A64C901E}"/>
                </c:ext>
              </c:extLst>
            </c:dLbl>
            <c:dLbl>
              <c:idx val="1"/>
              <c:layout>
                <c:manualLayout>
                  <c:x val="0"/>
                  <c:y val="-9.494639332411396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754-48DE-8C56-4DB4A64C901E}"/>
                </c:ext>
              </c:extLst>
            </c:dLbl>
            <c:dLbl>
              <c:idx val="2"/>
              <c:layout>
                <c:manualLayout>
                  <c:x val="0"/>
                  <c:y val="-7.127250098275772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754-48DE-8C56-4DB4A64C901E}"/>
                </c:ext>
              </c:extLst>
            </c:dLbl>
            <c:dLbl>
              <c:idx val="3"/>
              <c:layout>
                <c:manualLayout>
                  <c:x val="0"/>
                  <c:y val="-6.875235519530047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754-48DE-8C56-4DB4A64C901E}"/>
                </c:ext>
              </c:extLst>
            </c:dLbl>
            <c:dLbl>
              <c:idx val="4"/>
              <c:layout>
                <c:manualLayout>
                  <c:x val="-9.3266766792616162E-17"/>
                  <c:y val="-6.78419277249970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754-48DE-8C56-4DB4A64C901E}"/>
                </c:ext>
              </c:extLst>
            </c:dLbl>
            <c:dLbl>
              <c:idx val="5"/>
              <c:layout>
                <c:manualLayout>
                  <c:x val="0"/>
                  <c:y val="-6.6020874347713934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754-48DE-8C56-4DB4A64C901E}"/>
                </c:ext>
              </c:extLst>
            </c:dLbl>
            <c:dLbl>
              <c:idx val="6"/>
              <c:layout>
                <c:manualLayout>
                  <c:x val="0"/>
                  <c:y val="-6.013484565892991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754-48DE-8C56-4DB4A64C901E}"/>
                </c:ext>
              </c:extLst>
            </c:dLbl>
            <c:dLbl>
              <c:idx val="7"/>
              <c:layout>
                <c:manualLayout>
                  <c:x val="-1.8653353358523232E-16"/>
                  <c:y val="-5.3273500706732313E-2"/>
                </c:manualLayout>
              </c:layout>
              <c:tx>
                <c:rich>
                  <a:bodyPr/>
                  <a:lstStyle/>
                  <a:p>
                    <a:fld id="{07956AC9-A505-48CB-84B9-B8EDFC88ADB3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E754-48DE-8C56-4DB4A64C901E}"/>
                </c:ext>
              </c:extLst>
            </c:dLbl>
            <c:dLbl>
              <c:idx val="8"/>
              <c:layout>
                <c:manualLayout>
                  <c:x val="-9.3266766792616162E-17"/>
                  <c:y val="-4.41680353836406E-2"/>
                </c:manualLayout>
              </c:layout>
              <c:tx>
                <c:rich>
                  <a:bodyPr/>
                  <a:lstStyle/>
                  <a:p>
                    <a:fld id="{35652725-B209-4254-B7E6-7CC8A6D7C1B1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E754-48DE-8C56-4DB4A64C901E}"/>
                </c:ext>
              </c:extLst>
            </c:dLbl>
            <c:dLbl>
              <c:idx val="9"/>
              <c:layout>
                <c:manualLayout>
                  <c:x val="0"/>
                  <c:y val="-4.41680353836406E-2"/>
                </c:manualLayout>
              </c:layout>
              <c:tx>
                <c:rich>
                  <a:bodyPr/>
                  <a:lstStyle/>
                  <a:p>
                    <a:fld id="{36A2C0A0-B2A5-4D49-8D97-25C93F63006D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.0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E754-48DE-8C56-4DB4A64C90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LTCC</c:v>
                </c:pt>
                <c:pt idx="2">
                  <c:v>MSMT17</c:v>
                </c:pt>
                <c:pt idx="3">
                  <c:v>DeepChange</c:v>
                </c:pt>
                <c:pt idx="4">
                  <c:v>SYSU-MM01</c:v>
                </c:pt>
                <c:pt idx="5">
                  <c:v>Market1501</c:v>
                </c:pt>
                <c:pt idx="6">
                  <c:v>LLCM</c:v>
                </c:pt>
                <c:pt idx="7">
                  <c:v>PRCC</c:v>
                </c:pt>
                <c:pt idx="8">
                  <c:v>CUHK03</c:v>
                </c:pt>
                <c:pt idx="9">
                  <c:v>RegDB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36.1</c:v>
                </c:pt>
                <c:pt idx="1">
                  <c:v>7.3</c:v>
                </c:pt>
                <c:pt idx="2">
                  <c:v>4.7</c:v>
                </c:pt>
                <c:pt idx="3">
                  <c:v>4.7</c:v>
                </c:pt>
                <c:pt idx="4">
                  <c:v>4.5999999999999996</c:v>
                </c:pt>
                <c:pt idx="5">
                  <c:v>4.4000000000000004</c:v>
                </c:pt>
                <c:pt idx="6">
                  <c:v>3.2</c:v>
                </c:pt>
                <c:pt idx="7">
                  <c:v>3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4-48DE-8C56-4DB4A64C9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61065296"/>
        <c:axId val="761071056"/>
      </c:barChart>
      <c:catAx>
        <c:axId val="76106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4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652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49944841269841272"/>
          <c:y val="4.4665277777777769E-2"/>
          <c:w val="0.49188313492063501"/>
          <c:h val="0.1080209890441126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Daytime</c:v>
                </c:pt>
              </c:strCache>
            </c:strRef>
          </c:tx>
          <c:spPr>
            <a:solidFill>
              <a:srgbClr val="CDC8DC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DeepChange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0-426D-A5D9-69774E3A3E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Nighttime</c:v>
                </c:pt>
              </c:strCache>
            </c:strRef>
          </c:tx>
          <c:spPr>
            <a:solidFill>
              <a:srgbClr val="F6D6BA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DeepChange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B80-426D-A5D9-69774E3A3E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Indoor</c:v>
                </c:pt>
              </c:strCache>
            </c:strRef>
          </c:tx>
          <c:spPr>
            <a:solidFill>
              <a:srgbClr val="A1CCB7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DeepChange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B80-426D-A5D9-69774E3A3E5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Outdoor</c:v>
                </c:pt>
              </c:strCache>
            </c:strRef>
          </c:tx>
          <c:spPr>
            <a:solidFill>
              <a:srgbClr val="BD9096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DeepChange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80-426D-A5D9-69774E3A3E5E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Long-term</c:v>
                </c:pt>
              </c:strCache>
            </c:strRef>
          </c:tx>
          <c:spPr>
            <a:solidFill>
              <a:srgbClr val="A6C1D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AT-100K</c:v>
                </c:pt>
                <c:pt idx="1">
                  <c:v>SYSU-MM01</c:v>
                </c:pt>
                <c:pt idx="2">
                  <c:v>LLCM</c:v>
                </c:pt>
                <c:pt idx="3">
                  <c:v>RegDB</c:v>
                </c:pt>
                <c:pt idx="4">
                  <c:v>DeepChange</c:v>
                </c:pt>
                <c:pt idx="5">
                  <c:v>PRCC</c:v>
                </c:pt>
                <c:pt idx="6">
                  <c:v>LTCC</c:v>
                </c:pt>
                <c:pt idx="7">
                  <c:v>MSMT17</c:v>
                </c:pt>
                <c:pt idx="8">
                  <c:v>CUHK03</c:v>
                </c:pt>
                <c:pt idx="9">
                  <c:v>Market1501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B80-426D-A5D9-69774E3A3E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100"/>
        <c:axId val="761065296"/>
        <c:axId val="761071056"/>
      </c:barChart>
      <c:catAx>
        <c:axId val="761065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6"/>
          <c:min val="0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761065296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5956706349206352"/>
          <c:y val="2.5198412698412699E-2"/>
          <c:w val="0.62279404761904766"/>
          <c:h val="0.2553781746031745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21587301587304"/>
          <c:y val="7.4906349206349213E-2"/>
          <c:w val="0.65842698412698408"/>
          <c:h val="0.88729603174603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Scale</c:v>
                </c:pt>
              </c:strCache>
            </c:strRef>
          </c:tx>
          <c:spPr>
            <a:solidFill>
              <a:srgbClr val="B7DDB2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1.9841269841269841E-7"/>
                </c:manualLayout>
              </c:layout>
              <c:tx>
                <c:rich>
                  <a:bodyPr/>
                  <a:lstStyle/>
                  <a:p>
                    <a:fld id="{56C18FDE-790E-4CC8-AA9D-6E8684CF5E3C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91031746031745"/>
                      <c:h val="6.5503373015873015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A42-4C62-97A9-68F8ADBD1C6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364B8C3-8280-4066-B029-F98276DC9A1F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7A42-4C62-97A9-68F8ADBD1C6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5071E75-2870-4DF3-A8CD-6B375FCFC314}" type="VALUE">
                      <a:rPr lang="en-US" altLang="zh-CN" smtClean="0">
                        <a:solidFill>
                          <a:srgbClr val="C00000"/>
                        </a:solidFill>
                      </a:rPr>
                      <a:pPr/>
                      <a:t>[值]</a:t>
                    </a:fld>
                    <a:r>
                      <a:rPr lang="en-US" altLang="zh-CN" dirty="0">
                        <a:solidFill>
                          <a:srgbClr val="C00000"/>
                        </a:solidFill>
                      </a:rPr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A42-4C62-97A9-68F8ADBD1C6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6EDE595-B567-4E9F-8D7E-E7D6E0120D56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A42-4C62-97A9-68F8ADBD1C6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564B777-7C25-4BAF-81B8-B4AC541B75A0}" type="VALUE">
                      <a:rPr lang="en-US" altLang="zh-CN" smtClean="0"/>
                      <a:pPr/>
                      <a:t>[值]</a:t>
                    </a:fld>
                    <a:r>
                      <a:rPr lang="en-US" altLang="zh-CN" dirty="0"/>
                      <a:t>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7A42-4C62-97A9-68F8ADBD1C6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altLang="zh-CN" dirty="0"/>
                      <a:t>34K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7A42-4C62-97A9-68F8ADBD1C6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zh-CN" dirty="0"/>
                      <a:t>33K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6-7A42-4C62-97A9-68F8ADBD1C6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 altLang="zh-CN" dirty="0"/>
                      <a:t>28K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7A42-4C62-97A9-68F8ADBD1C6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 altLang="zh-CN" dirty="0"/>
                      <a:t>17K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8-7A42-4C62-97A9-68F8ADBD1C69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 altLang="zh-CN" dirty="0"/>
                      <a:t>8K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7A42-4C62-97A9-68F8ADBD1C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MSMT17</c:v>
                </c:pt>
                <c:pt idx="1">
                  <c:v>DeepChange</c:v>
                </c:pt>
                <c:pt idx="2">
                  <c:v>AT-100K</c:v>
                </c:pt>
                <c:pt idx="3">
                  <c:v>LLCM</c:v>
                </c:pt>
                <c:pt idx="4">
                  <c:v>SYSU-MM01</c:v>
                </c:pt>
                <c:pt idx="5">
                  <c:v>PRCC</c:v>
                </c:pt>
                <c:pt idx="6">
                  <c:v>Market1501</c:v>
                </c:pt>
                <c:pt idx="7">
                  <c:v>CUHK03</c:v>
                </c:pt>
                <c:pt idx="8">
                  <c:v>LTCC</c:v>
                </c:pt>
                <c:pt idx="9">
                  <c:v>RegDB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178</c:v>
                </c:pt>
                <c:pt idx="1">
                  <c:v>126</c:v>
                </c:pt>
                <c:pt idx="2">
                  <c:v>100</c:v>
                </c:pt>
                <c:pt idx="3">
                  <c:v>47</c:v>
                </c:pt>
                <c:pt idx="4">
                  <c:v>45</c:v>
                </c:pt>
                <c:pt idx="5">
                  <c:v>34</c:v>
                </c:pt>
                <c:pt idx="6">
                  <c:v>33</c:v>
                </c:pt>
                <c:pt idx="7">
                  <c:v>28</c:v>
                </c:pt>
                <c:pt idx="8">
                  <c:v>17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A42-4C62-97A9-68F8ADBD1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61065296"/>
        <c:axId val="761071056"/>
      </c:barChart>
      <c:catAx>
        <c:axId val="761065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71056"/>
        <c:crosses val="autoZero"/>
        <c:auto val="1"/>
        <c:lblAlgn val="ctr"/>
        <c:lblOffset val="100"/>
        <c:noMultiLvlLbl val="0"/>
      </c:catAx>
      <c:valAx>
        <c:axId val="761071056"/>
        <c:scaling>
          <c:orientation val="minMax"/>
          <c:max val="220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761065296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621A-4379-482B-A23D-3F26C0CDD8E5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26E4-EE1D-4F15-9C0F-60C7867AC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14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1359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1pPr>
    <a:lvl2pPr marL="500680" algn="l" defTabSz="1001359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2pPr>
    <a:lvl3pPr marL="1001359" algn="l" defTabSz="1001359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3pPr>
    <a:lvl4pPr marL="1502039" algn="l" defTabSz="1001359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4pPr>
    <a:lvl5pPr marL="2002719" algn="l" defTabSz="1001359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5pPr>
    <a:lvl6pPr marL="2503399" algn="l" defTabSz="1001359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6pPr>
    <a:lvl7pPr marL="3004078" algn="l" defTabSz="1001359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7pPr>
    <a:lvl8pPr marL="3504758" algn="l" defTabSz="1001359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8pPr>
    <a:lvl9pPr marL="4005438" algn="l" defTabSz="1001359" rtl="0" eaLnBrk="1" latinLnBrk="0" hangingPunct="1">
      <a:defRPr sz="13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9193-BA95-FB7F-3A33-5EC4C334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61FCF-D77F-C40A-C839-28D3E7037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4F55B9-8C7D-6590-99E5-C7EDD6F5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94375-491D-B239-D352-5ED686FBC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77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9193-BA95-FB7F-3A33-5EC4C334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61FCF-D77F-C40A-C839-28D3E7037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4F55B9-8C7D-6590-99E5-C7EDD6F5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94375-491D-B239-D352-5ED686FBC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91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CCED7-B358-F584-FA22-D9F883BBB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2E2091-C8A9-70D1-78EB-74FA49F948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01FCAB-28BD-C517-443D-398F5261B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0D7528-8341-855D-EAA3-30E56CCD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37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1CFC5-3117-1547-0B65-B79B67E4D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892E98-755C-77BF-C931-2F6223E3C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C3BE0B3-70D5-E147-E5EC-C66B43AC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0FD9E-1D44-8276-5766-D94A68570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35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8733B-0819-05D1-31A5-8160A1BBB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BDD29E-89EF-423C-3B83-065021276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F04585-E9F0-7FD3-715A-F3453C56D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B24F4-9CD1-577A-01ED-2A404136B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9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87944-2C3D-45FD-F1D5-F7CA4C16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06BEDB-5CE8-F1EA-3CFC-5B4E8D7F7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3951D9-C080-E575-7F16-1CAA87702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7AD0F3-E752-E4D0-251E-4366609C0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8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299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9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071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52417-D19C-2C9A-950B-CAA1F85A6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EA21F2-6484-0738-F9DF-F79AC3958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DB7922D-B0B2-F010-79A7-01FAD311E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BA2CF-4B52-956E-1656-08532323D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842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EACC-A922-669E-AFB1-7890FF974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923160-69D6-25B5-F843-600FDCBF9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6E5CAE-5C52-711F-0167-20F9DF2D1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F8DA2-D64D-A9F8-88FB-836278FF9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289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9193-BA95-FB7F-3A33-5EC4C334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61FCF-D77F-C40A-C839-28D3E7037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4F55B9-8C7D-6590-99E5-C7EDD6F5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94375-491D-B239-D352-5ED686FBC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245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1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9193-BA95-FB7F-3A33-5EC4C334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61FCF-D77F-C40A-C839-28D3E7037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4F55B9-8C7D-6590-99E5-C7EDD6F5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94375-491D-B239-D352-5ED686FBC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1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9193-BA95-FB7F-3A33-5EC4C334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61FCF-D77F-C40A-C839-28D3E7037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4F55B9-8C7D-6590-99E5-C7EDD6F5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94375-491D-B239-D352-5ED686FBC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4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9193-BA95-FB7F-3A33-5EC4C334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61FCF-D77F-C40A-C839-28D3E7037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4F55B9-8C7D-6590-99E5-C7EDD6F5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94375-491D-B239-D352-5ED686FBC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62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9193-BA95-FB7F-3A33-5EC4C334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61FCF-D77F-C40A-C839-28D3E7037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4F55B9-8C7D-6590-99E5-C7EDD6F5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94375-491D-B239-D352-5ED686FBC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45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9193-BA95-FB7F-3A33-5EC4C334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61FCF-D77F-C40A-C839-28D3E7037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4F55B9-8C7D-6590-99E5-C7EDD6F5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94375-491D-B239-D352-5ED686FBC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7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9193-BA95-FB7F-3A33-5EC4C334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61FCF-D77F-C40A-C839-28D3E7037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4F55B9-8C7D-6590-99E5-C7EDD6F5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94375-491D-B239-D352-5ED686FBC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4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9193-BA95-FB7F-3A33-5EC4C334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B61FCF-D77F-C40A-C839-28D3E7037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4F55B9-8C7D-6590-99E5-C7EDD6F5C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94375-491D-B239-D352-5ED686FBC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B26E4-EE1D-4F15-9C0F-60C7867AC04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35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38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93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48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15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8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6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6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0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6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337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3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3657-BF34-4A71-A3C3-38DAB4B29891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F33B7-4B62-4021-8B9B-4CC1F4BE10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53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19" Type="http://schemas.openxmlformats.org/officeDocument/2006/relationships/image" Target="../media/image18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3.jp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8.jpg"/><Relationship Id="rId5" Type="http://schemas.openxmlformats.org/officeDocument/2006/relationships/image" Target="../media/image16.jpg"/><Relationship Id="rId15" Type="http://schemas.openxmlformats.org/officeDocument/2006/relationships/image" Target="../media/image21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Relationship Id="rId1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3.jp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8.jpg"/><Relationship Id="rId5" Type="http://schemas.openxmlformats.org/officeDocument/2006/relationships/image" Target="../media/image16.jpg"/><Relationship Id="rId15" Type="http://schemas.openxmlformats.org/officeDocument/2006/relationships/image" Target="../media/image21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Relationship Id="rId14" Type="http://schemas.openxmlformats.org/officeDocument/2006/relationships/image" Target="../media/image2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11" Type="http://schemas.openxmlformats.org/officeDocument/2006/relationships/image" Target="../media/image37.jpg"/><Relationship Id="rId5" Type="http://schemas.openxmlformats.org/officeDocument/2006/relationships/image" Target="../media/image33.jpg"/><Relationship Id="rId10" Type="http://schemas.openxmlformats.org/officeDocument/2006/relationships/image" Target="../media/image36.jpg"/><Relationship Id="rId4" Type="http://schemas.openxmlformats.org/officeDocument/2006/relationships/image" Target="../media/image32.jp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31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11" Type="http://schemas.openxmlformats.org/officeDocument/2006/relationships/image" Target="../media/image37.jpg"/><Relationship Id="rId5" Type="http://schemas.openxmlformats.org/officeDocument/2006/relationships/image" Target="../media/image30.jpg"/><Relationship Id="rId10" Type="http://schemas.openxmlformats.org/officeDocument/2006/relationships/image" Target="../media/image36.jpg"/><Relationship Id="rId4" Type="http://schemas.openxmlformats.org/officeDocument/2006/relationships/image" Target="../media/image35.jpg"/><Relationship Id="rId9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jpg"/><Relationship Id="rId18" Type="http://schemas.openxmlformats.org/officeDocument/2006/relationships/image" Target="../media/image54.jpg"/><Relationship Id="rId26" Type="http://schemas.openxmlformats.org/officeDocument/2006/relationships/image" Target="../media/image62.jpg"/><Relationship Id="rId39" Type="http://schemas.openxmlformats.org/officeDocument/2006/relationships/image" Target="../media/image75.jpg"/><Relationship Id="rId21" Type="http://schemas.openxmlformats.org/officeDocument/2006/relationships/image" Target="../media/image57.jpg"/><Relationship Id="rId34" Type="http://schemas.openxmlformats.org/officeDocument/2006/relationships/image" Target="../media/image70.jpg"/><Relationship Id="rId42" Type="http://schemas.openxmlformats.org/officeDocument/2006/relationships/image" Target="../media/image78.jpg"/><Relationship Id="rId47" Type="http://schemas.openxmlformats.org/officeDocument/2006/relationships/image" Target="../media/image83.jpg"/><Relationship Id="rId50" Type="http://schemas.openxmlformats.org/officeDocument/2006/relationships/image" Target="../media/image86.png"/><Relationship Id="rId7" Type="http://schemas.openxmlformats.org/officeDocument/2006/relationships/image" Target="../media/image43.jpg"/><Relationship Id="rId2" Type="http://schemas.openxmlformats.org/officeDocument/2006/relationships/image" Target="../media/image38.jpg"/><Relationship Id="rId16" Type="http://schemas.openxmlformats.org/officeDocument/2006/relationships/image" Target="../media/image52.jpg"/><Relationship Id="rId29" Type="http://schemas.openxmlformats.org/officeDocument/2006/relationships/image" Target="../media/image65.jpg"/><Relationship Id="rId11" Type="http://schemas.openxmlformats.org/officeDocument/2006/relationships/image" Target="../media/image47.jpg"/><Relationship Id="rId24" Type="http://schemas.openxmlformats.org/officeDocument/2006/relationships/image" Target="../media/image60.jpg"/><Relationship Id="rId32" Type="http://schemas.openxmlformats.org/officeDocument/2006/relationships/image" Target="../media/image68.jpg"/><Relationship Id="rId37" Type="http://schemas.openxmlformats.org/officeDocument/2006/relationships/image" Target="../media/image73.jpg"/><Relationship Id="rId40" Type="http://schemas.openxmlformats.org/officeDocument/2006/relationships/image" Target="../media/image76.jpg"/><Relationship Id="rId45" Type="http://schemas.openxmlformats.org/officeDocument/2006/relationships/image" Target="../media/image81.jpg"/><Relationship Id="rId53" Type="http://schemas.openxmlformats.org/officeDocument/2006/relationships/image" Target="../media/image89.png"/><Relationship Id="rId5" Type="http://schemas.openxmlformats.org/officeDocument/2006/relationships/image" Target="../media/image41.jpg"/><Relationship Id="rId10" Type="http://schemas.openxmlformats.org/officeDocument/2006/relationships/image" Target="../media/image46.jpg"/><Relationship Id="rId19" Type="http://schemas.openxmlformats.org/officeDocument/2006/relationships/image" Target="../media/image55.jpg"/><Relationship Id="rId31" Type="http://schemas.openxmlformats.org/officeDocument/2006/relationships/image" Target="../media/image67.jpg"/><Relationship Id="rId44" Type="http://schemas.openxmlformats.org/officeDocument/2006/relationships/image" Target="../media/image80.jpg"/><Relationship Id="rId52" Type="http://schemas.openxmlformats.org/officeDocument/2006/relationships/image" Target="../media/image88.png"/><Relationship Id="rId4" Type="http://schemas.openxmlformats.org/officeDocument/2006/relationships/image" Target="../media/image40.jpg"/><Relationship Id="rId9" Type="http://schemas.openxmlformats.org/officeDocument/2006/relationships/image" Target="../media/image45.jpg"/><Relationship Id="rId14" Type="http://schemas.openxmlformats.org/officeDocument/2006/relationships/image" Target="../media/image50.jpg"/><Relationship Id="rId22" Type="http://schemas.openxmlformats.org/officeDocument/2006/relationships/image" Target="../media/image58.jpg"/><Relationship Id="rId27" Type="http://schemas.openxmlformats.org/officeDocument/2006/relationships/image" Target="../media/image63.jpg"/><Relationship Id="rId30" Type="http://schemas.openxmlformats.org/officeDocument/2006/relationships/image" Target="../media/image66.jpg"/><Relationship Id="rId35" Type="http://schemas.openxmlformats.org/officeDocument/2006/relationships/image" Target="../media/image71.jpg"/><Relationship Id="rId43" Type="http://schemas.openxmlformats.org/officeDocument/2006/relationships/image" Target="../media/image79.jpg"/><Relationship Id="rId48" Type="http://schemas.openxmlformats.org/officeDocument/2006/relationships/image" Target="../media/image84.png"/><Relationship Id="rId8" Type="http://schemas.openxmlformats.org/officeDocument/2006/relationships/image" Target="../media/image44.jpg"/><Relationship Id="rId51" Type="http://schemas.openxmlformats.org/officeDocument/2006/relationships/image" Target="../media/image87.png"/><Relationship Id="rId3" Type="http://schemas.openxmlformats.org/officeDocument/2006/relationships/image" Target="../media/image39.jpg"/><Relationship Id="rId12" Type="http://schemas.openxmlformats.org/officeDocument/2006/relationships/image" Target="../media/image48.jpg"/><Relationship Id="rId17" Type="http://schemas.openxmlformats.org/officeDocument/2006/relationships/image" Target="../media/image53.jpg"/><Relationship Id="rId25" Type="http://schemas.openxmlformats.org/officeDocument/2006/relationships/image" Target="../media/image61.jpg"/><Relationship Id="rId33" Type="http://schemas.openxmlformats.org/officeDocument/2006/relationships/image" Target="../media/image69.jpg"/><Relationship Id="rId38" Type="http://schemas.openxmlformats.org/officeDocument/2006/relationships/image" Target="../media/image74.jpg"/><Relationship Id="rId46" Type="http://schemas.openxmlformats.org/officeDocument/2006/relationships/image" Target="../media/image82.jpg"/><Relationship Id="rId20" Type="http://schemas.openxmlformats.org/officeDocument/2006/relationships/image" Target="../media/image56.jpg"/><Relationship Id="rId41" Type="http://schemas.openxmlformats.org/officeDocument/2006/relationships/image" Target="../media/image77.jpg"/><Relationship Id="rId5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5" Type="http://schemas.openxmlformats.org/officeDocument/2006/relationships/image" Target="../media/image51.jpg"/><Relationship Id="rId23" Type="http://schemas.openxmlformats.org/officeDocument/2006/relationships/image" Target="../media/image59.jpg"/><Relationship Id="rId28" Type="http://schemas.openxmlformats.org/officeDocument/2006/relationships/image" Target="../media/image64.jpg"/><Relationship Id="rId36" Type="http://schemas.openxmlformats.org/officeDocument/2006/relationships/image" Target="../media/image72.jpg"/><Relationship Id="rId49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jpg"/><Relationship Id="rId18" Type="http://schemas.openxmlformats.org/officeDocument/2006/relationships/image" Target="../media/image54.jpg"/><Relationship Id="rId26" Type="http://schemas.openxmlformats.org/officeDocument/2006/relationships/image" Target="../media/image65.jpg"/><Relationship Id="rId39" Type="http://schemas.openxmlformats.org/officeDocument/2006/relationships/image" Target="../media/image75.jpg"/><Relationship Id="rId21" Type="http://schemas.openxmlformats.org/officeDocument/2006/relationships/image" Target="../media/image60.jpg"/><Relationship Id="rId34" Type="http://schemas.openxmlformats.org/officeDocument/2006/relationships/image" Target="../media/image56.jpg"/><Relationship Id="rId42" Type="http://schemas.openxmlformats.org/officeDocument/2006/relationships/image" Target="../media/image78.jpg"/><Relationship Id="rId47" Type="http://schemas.openxmlformats.org/officeDocument/2006/relationships/image" Target="../media/image83.jpg"/><Relationship Id="rId50" Type="http://schemas.openxmlformats.org/officeDocument/2006/relationships/image" Target="../media/image86.png"/><Relationship Id="rId7" Type="http://schemas.openxmlformats.org/officeDocument/2006/relationships/image" Target="../media/image43.jpg"/><Relationship Id="rId2" Type="http://schemas.openxmlformats.org/officeDocument/2006/relationships/image" Target="../media/image38.jpg"/><Relationship Id="rId16" Type="http://schemas.openxmlformats.org/officeDocument/2006/relationships/image" Target="../media/image52.jpg"/><Relationship Id="rId29" Type="http://schemas.openxmlformats.org/officeDocument/2006/relationships/image" Target="../media/image68.jpg"/><Relationship Id="rId11" Type="http://schemas.openxmlformats.org/officeDocument/2006/relationships/image" Target="../media/image47.jpg"/><Relationship Id="rId24" Type="http://schemas.openxmlformats.org/officeDocument/2006/relationships/image" Target="../media/image63.jpg"/><Relationship Id="rId32" Type="http://schemas.openxmlformats.org/officeDocument/2006/relationships/image" Target="../media/image71.jpg"/><Relationship Id="rId37" Type="http://schemas.openxmlformats.org/officeDocument/2006/relationships/image" Target="../media/image73.jpg"/><Relationship Id="rId40" Type="http://schemas.openxmlformats.org/officeDocument/2006/relationships/image" Target="../media/image76.jpg"/><Relationship Id="rId45" Type="http://schemas.openxmlformats.org/officeDocument/2006/relationships/image" Target="../media/image81.jpg"/><Relationship Id="rId53" Type="http://schemas.openxmlformats.org/officeDocument/2006/relationships/image" Target="../media/image89.png"/><Relationship Id="rId5" Type="http://schemas.openxmlformats.org/officeDocument/2006/relationships/image" Target="../media/image41.jpg"/><Relationship Id="rId10" Type="http://schemas.openxmlformats.org/officeDocument/2006/relationships/image" Target="../media/image46.jpg"/><Relationship Id="rId19" Type="http://schemas.openxmlformats.org/officeDocument/2006/relationships/image" Target="../media/image57.jpg"/><Relationship Id="rId31" Type="http://schemas.openxmlformats.org/officeDocument/2006/relationships/image" Target="../media/image70.jpg"/><Relationship Id="rId44" Type="http://schemas.openxmlformats.org/officeDocument/2006/relationships/image" Target="../media/image80.jpg"/><Relationship Id="rId52" Type="http://schemas.openxmlformats.org/officeDocument/2006/relationships/image" Target="../media/image88.png"/><Relationship Id="rId4" Type="http://schemas.openxmlformats.org/officeDocument/2006/relationships/image" Target="../media/image40.jpg"/><Relationship Id="rId9" Type="http://schemas.openxmlformats.org/officeDocument/2006/relationships/image" Target="../media/image45.jpg"/><Relationship Id="rId14" Type="http://schemas.openxmlformats.org/officeDocument/2006/relationships/image" Target="../media/image50.jpg"/><Relationship Id="rId22" Type="http://schemas.openxmlformats.org/officeDocument/2006/relationships/image" Target="../media/image61.jpg"/><Relationship Id="rId27" Type="http://schemas.openxmlformats.org/officeDocument/2006/relationships/image" Target="../media/image66.jpg"/><Relationship Id="rId30" Type="http://schemas.openxmlformats.org/officeDocument/2006/relationships/image" Target="../media/image69.jpg"/><Relationship Id="rId35" Type="http://schemas.openxmlformats.org/officeDocument/2006/relationships/image" Target="../media/image58.jpg"/><Relationship Id="rId43" Type="http://schemas.openxmlformats.org/officeDocument/2006/relationships/image" Target="../media/image79.jpg"/><Relationship Id="rId48" Type="http://schemas.openxmlformats.org/officeDocument/2006/relationships/image" Target="../media/image84.png"/><Relationship Id="rId8" Type="http://schemas.openxmlformats.org/officeDocument/2006/relationships/image" Target="../media/image44.jpg"/><Relationship Id="rId51" Type="http://schemas.openxmlformats.org/officeDocument/2006/relationships/image" Target="../media/image87.png"/><Relationship Id="rId3" Type="http://schemas.openxmlformats.org/officeDocument/2006/relationships/image" Target="../media/image39.jpg"/><Relationship Id="rId12" Type="http://schemas.openxmlformats.org/officeDocument/2006/relationships/image" Target="../media/image48.jpg"/><Relationship Id="rId17" Type="http://schemas.openxmlformats.org/officeDocument/2006/relationships/image" Target="../media/image53.jpg"/><Relationship Id="rId25" Type="http://schemas.openxmlformats.org/officeDocument/2006/relationships/image" Target="../media/image64.jpg"/><Relationship Id="rId33" Type="http://schemas.openxmlformats.org/officeDocument/2006/relationships/image" Target="../media/image55.jpg"/><Relationship Id="rId38" Type="http://schemas.openxmlformats.org/officeDocument/2006/relationships/image" Target="../media/image74.jpg"/><Relationship Id="rId46" Type="http://schemas.openxmlformats.org/officeDocument/2006/relationships/image" Target="../media/image82.jpg"/><Relationship Id="rId20" Type="http://schemas.openxmlformats.org/officeDocument/2006/relationships/image" Target="../media/image59.jpg"/><Relationship Id="rId41" Type="http://schemas.openxmlformats.org/officeDocument/2006/relationships/image" Target="../media/image77.jpg"/><Relationship Id="rId5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5" Type="http://schemas.openxmlformats.org/officeDocument/2006/relationships/image" Target="../media/image51.jpg"/><Relationship Id="rId23" Type="http://schemas.openxmlformats.org/officeDocument/2006/relationships/image" Target="../media/image62.jpg"/><Relationship Id="rId28" Type="http://schemas.openxmlformats.org/officeDocument/2006/relationships/image" Target="../media/image67.jpg"/><Relationship Id="rId36" Type="http://schemas.openxmlformats.org/officeDocument/2006/relationships/image" Target="../media/image72.jpg"/><Relationship Id="rId49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jpg"/><Relationship Id="rId18" Type="http://schemas.openxmlformats.org/officeDocument/2006/relationships/image" Target="../media/image54.jpg"/><Relationship Id="rId26" Type="http://schemas.openxmlformats.org/officeDocument/2006/relationships/image" Target="../media/image65.jpg"/><Relationship Id="rId39" Type="http://schemas.openxmlformats.org/officeDocument/2006/relationships/image" Target="../media/image80.jpg"/><Relationship Id="rId21" Type="http://schemas.openxmlformats.org/officeDocument/2006/relationships/image" Target="../media/image60.jpg"/><Relationship Id="rId34" Type="http://schemas.openxmlformats.org/officeDocument/2006/relationships/image" Target="../media/image56.jpg"/><Relationship Id="rId42" Type="http://schemas.openxmlformats.org/officeDocument/2006/relationships/image" Target="../media/image83.jpg"/><Relationship Id="rId47" Type="http://schemas.openxmlformats.org/officeDocument/2006/relationships/image" Target="../media/image88.png"/><Relationship Id="rId50" Type="http://schemas.openxmlformats.org/officeDocument/2006/relationships/image" Target="../media/image74.jpg"/><Relationship Id="rId7" Type="http://schemas.openxmlformats.org/officeDocument/2006/relationships/image" Target="../media/image43.jpg"/><Relationship Id="rId2" Type="http://schemas.openxmlformats.org/officeDocument/2006/relationships/image" Target="../media/image38.jpg"/><Relationship Id="rId16" Type="http://schemas.openxmlformats.org/officeDocument/2006/relationships/image" Target="../media/image52.jpg"/><Relationship Id="rId29" Type="http://schemas.openxmlformats.org/officeDocument/2006/relationships/image" Target="../media/image68.jpg"/><Relationship Id="rId11" Type="http://schemas.openxmlformats.org/officeDocument/2006/relationships/image" Target="../media/image47.jpg"/><Relationship Id="rId24" Type="http://schemas.openxmlformats.org/officeDocument/2006/relationships/image" Target="../media/image63.jpg"/><Relationship Id="rId32" Type="http://schemas.openxmlformats.org/officeDocument/2006/relationships/image" Target="../media/image71.jpg"/><Relationship Id="rId37" Type="http://schemas.openxmlformats.org/officeDocument/2006/relationships/image" Target="../media/image73.jpg"/><Relationship Id="rId40" Type="http://schemas.openxmlformats.org/officeDocument/2006/relationships/image" Target="../media/image81.jpg"/><Relationship Id="rId45" Type="http://schemas.openxmlformats.org/officeDocument/2006/relationships/image" Target="../media/image86.png"/><Relationship Id="rId53" Type="http://schemas.openxmlformats.org/officeDocument/2006/relationships/image" Target="../media/image77.jpg"/><Relationship Id="rId5" Type="http://schemas.openxmlformats.org/officeDocument/2006/relationships/image" Target="../media/image41.jpg"/><Relationship Id="rId10" Type="http://schemas.openxmlformats.org/officeDocument/2006/relationships/image" Target="../media/image46.jpg"/><Relationship Id="rId19" Type="http://schemas.openxmlformats.org/officeDocument/2006/relationships/image" Target="../media/image57.jpg"/><Relationship Id="rId31" Type="http://schemas.openxmlformats.org/officeDocument/2006/relationships/image" Target="../media/image70.jpg"/><Relationship Id="rId44" Type="http://schemas.openxmlformats.org/officeDocument/2006/relationships/image" Target="../media/image85.png"/><Relationship Id="rId52" Type="http://schemas.openxmlformats.org/officeDocument/2006/relationships/image" Target="../media/image76.jpg"/><Relationship Id="rId4" Type="http://schemas.openxmlformats.org/officeDocument/2006/relationships/image" Target="../media/image40.jpg"/><Relationship Id="rId9" Type="http://schemas.openxmlformats.org/officeDocument/2006/relationships/image" Target="../media/image45.jpg"/><Relationship Id="rId14" Type="http://schemas.openxmlformats.org/officeDocument/2006/relationships/image" Target="../media/image50.jpg"/><Relationship Id="rId22" Type="http://schemas.openxmlformats.org/officeDocument/2006/relationships/image" Target="../media/image61.jpg"/><Relationship Id="rId27" Type="http://schemas.openxmlformats.org/officeDocument/2006/relationships/image" Target="../media/image66.jpg"/><Relationship Id="rId30" Type="http://schemas.openxmlformats.org/officeDocument/2006/relationships/image" Target="../media/image69.jpg"/><Relationship Id="rId35" Type="http://schemas.openxmlformats.org/officeDocument/2006/relationships/image" Target="../media/image58.jpg"/><Relationship Id="rId43" Type="http://schemas.openxmlformats.org/officeDocument/2006/relationships/image" Target="../media/image84.png"/><Relationship Id="rId48" Type="http://schemas.openxmlformats.org/officeDocument/2006/relationships/image" Target="../media/image89.png"/><Relationship Id="rId8" Type="http://schemas.openxmlformats.org/officeDocument/2006/relationships/image" Target="../media/image44.jpg"/><Relationship Id="rId51" Type="http://schemas.openxmlformats.org/officeDocument/2006/relationships/image" Target="../media/image75.jpg"/><Relationship Id="rId3" Type="http://schemas.openxmlformats.org/officeDocument/2006/relationships/image" Target="../media/image39.jpg"/><Relationship Id="rId12" Type="http://schemas.openxmlformats.org/officeDocument/2006/relationships/image" Target="../media/image48.jpg"/><Relationship Id="rId17" Type="http://schemas.openxmlformats.org/officeDocument/2006/relationships/image" Target="../media/image53.jpg"/><Relationship Id="rId25" Type="http://schemas.openxmlformats.org/officeDocument/2006/relationships/image" Target="../media/image64.jpg"/><Relationship Id="rId33" Type="http://schemas.openxmlformats.org/officeDocument/2006/relationships/image" Target="../media/image55.jpg"/><Relationship Id="rId38" Type="http://schemas.openxmlformats.org/officeDocument/2006/relationships/image" Target="../media/image79.jpg"/><Relationship Id="rId46" Type="http://schemas.openxmlformats.org/officeDocument/2006/relationships/image" Target="../media/image87.png"/><Relationship Id="rId20" Type="http://schemas.openxmlformats.org/officeDocument/2006/relationships/image" Target="../media/image59.jpg"/><Relationship Id="rId41" Type="http://schemas.openxmlformats.org/officeDocument/2006/relationships/image" Target="../media/image82.jpg"/><Relationship Id="rId54" Type="http://schemas.openxmlformats.org/officeDocument/2006/relationships/image" Target="../media/image7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jpg"/><Relationship Id="rId15" Type="http://schemas.openxmlformats.org/officeDocument/2006/relationships/image" Target="../media/image51.jpg"/><Relationship Id="rId23" Type="http://schemas.openxmlformats.org/officeDocument/2006/relationships/image" Target="../media/image62.jpg"/><Relationship Id="rId28" Type="http://schemas.openxmlformats.org/officeDocument/2006/relationships/image" Target="../media/image67.jpg"/><Relationship Id="rId36" Type="http://schemas.openxmlformats.org/officeDocument/2006/relationships/image" Target="../media/image72.jpg"/><Relationship Id="rId49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6.jpg"/><Relationship Id="rId18" Type="http://schemas.openxmlformats.org/officeDocument/2006/relationships/image" Target="../media/image8.jpg"/><Relationship Id="rId3" Type="http://schemas.openxmlformats.org/officeDocument/2006/relationships/image" Target="../media/image2.jpg"/><Relationship Id="rId21" Type="http://schemas.openxmlformats.org/officeDocument/2006/relationships/image" Target="../media/image21.png"/><Relationship Id="rId7" Type="http://schemas.openxmlformats.org/officeDocument/2006/relationships/image" Target="../media/image9.jpg"/><Relationship Id="rId12" Type="http://schemas.openxmlformats.org/officeDocument/2006/relationships/image" Target="../media/image4.jpg"/><Relationship Id="rId17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g"/><Relationship Id="rId20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11" Type="http://schemas.openxmlformats.org/officeDocument/2006/relationships/image" Target="../media/image19.jpg"/><Relationship Id="rId5" Type="http://schemas.openxmlformats.org/officeDocument/2006/relationships/image" Target="../media/image10.jpg"/><Relationship Id="rId15" Type="http://schemas.openxmlformats.org/officeDocument/2006/relationships/image" Target="../media/image7.jpg"/><Relationship Id="rId10" Type="http://schemas.openxmlformats.org/officeDocument/2006/relationships/image" Target="../media/image18.jpg"/><Relationship Id="rId19" Type="http://schemas.openxmlformats.org/officeDocument/2006/relationships/image" Target="../media/image13.jpg"/><Relationship Id="rId4" Type="http://schemas.openxmlformats.org/officeDocument/2006/relationships/image" Target="../media/image5.jpg"/><Relationship Id="rId9" Type="http://schemas.openxmlformats.org/officeDocument/2006/relationships/image" Target="../media/image17.jpg"/><Relationship Id="rId14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5" Type="http://schemas.openxmlformats.org/officeDocument/2006/relationships/image" Target="../media/image94.jpg"/><Relationship Id="rId4" Type="http://schemas.openxmlformats.org/officeDocument/2006/relationships/image" Target="../media/image93.jpg"/><Relationship Id="rId9" Type="http://schemas.openxmlformats.org/officeDocument/2006/relationships/image" Target="../media/image98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5" Type="http://schemas.openxmlformats.org/officeDocument/2006/relationships/image" Target="../media/image94.jpg"/><Relationship Id="rId4" Type="http://schemas.openxmlformats.org/officeDocument/2006/relationships/image" Target="../media/image93.jpg"/><Relationship Id="rId9" Type="http://schemas.openxmlformats.org/officeDocument/2006/relationships/image" Target="../media/image98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5" Type="http://schemas.openxmlformats.org/officeDocument/2006/relationships/image" Target="../media/image94.jpg"/><Relationship Id="rId4" Type="http://schemas.openxmlformats.org/officeDocument/2006/relationships/image" Target="../media/image93.jpg"/><Relationship Id="rId9" Type="http://schemas.openxmlformats.org/officeDocument/2006/relationships/image" Target="../media/image98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5" Type="http://schemas.openxmlformats.org/officeDocument/2006/relationships/image" Target="../media/image94.jpg"/><Relationship Id="rId4" Type="http://schemas.openxmlformats.org/officeDocument/2006/relationships/image" Target="../media/image93.jpg"/><Relationship Id="rId9" Type="http://schemas.openxmlformats.org/officeDocument/2006/relationships/image" Target="../media/image98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jpg"/><Relationship Id="rId3" Type="http://schemas.openxmlformats.org/officeDocument/2006/relationships/image" Target="../media/image92.jpg"/><Relationship Id="rId7" Type="http://schemas.openxmlformats.org/officeDocument/2006/relationships/image" Target="../media/image96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5" Type="http://schemas.openxmlformats.org/officeDocument/2006/relationships/image" Target="../media/image94.jpg"/><Relationship Id="rId4" Type="http://schemas.openxmlformats.org/officeDocument/2006/relationships/image" Target="../media/image93.jpg"/><Relationship Id="rId9" Type="http://schemas.openxmlformats.org/officeDocument/2006/relationships/image" Target="../media/image98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jpg"/><Relationship Id="rId3" Type="http://schemas.openxmlformats.org/officeDocument/2006/relationships/image" Target="../media/image91.jpg"/><Relationship Id="rId7" Type="http://schemas.openxmlformats.org/officeDocument/2006/relationships/image" Target="../media/image9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jpg"/><Relationship Id="rId5" Type="http://schemas.openxmlformats.org/officeDocument/2006/relationships/image" Target="../media/image92.jpg"/><Relationship Id="rId10" Type="http://schemas.openxmlformats.org/officeDocument/2006/relationships/image" Target="../media/image97.jpg"/><Relationship Id="rId4" Type="http://schemas.openxmlformats.org/officeDocument/2006/relationships/image" Target="../media/image98.jpg"/><Relationship Id="rId9" Type="http://schemas.openxmlformats.org/officeDocument/2006/relationships/image" Target="../media/image9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3.jp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8.jpg"/><Relationship Id="rId5" Type="http://schemas.openxmlformats.org/officeDocument/2006/relationships/image" Target="../media/image16.jpg"/><Relationship Id="rId15" Type="http://schemas.openxmlformats.org/officeDocument/2006/relationships/image" Target="../media/image21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Relationship Id="rId14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3.jp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8.jpg"/><Relationship Id="rId5" Type="http://schemas.openxmlformats.org/officeDocument/2006/relationships/image" Target="../media/image16.jpg"/><Relationship Id="rId15" Type="http://schemas.openxmlformats.org/officeDocument/2006/relationships/image" Target="../media/image21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Relationship Id="rId14" Type="http://schemas.openxmlformats.org/officeDocument/2006/relationships/image" Target="../media/image2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3.jp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8.jpg"/><Relationship Id="rId5" Type="http://schemas.openxmlformats.org/officeDocument/2006/relationships/image" Target="../media/image16.jpg"/><Relationship Id="rId15" Type="http://schemas.openxmlformats.org/officeDocument/2006/relationships/image" Target="../media/image21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Relationship Id="rId14" Type="http://schemas.openxmlformats.org/officeDocument/2006/relationships/image" Target="../media/image2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3.jp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8.jpg"/><Relationship Id="rId5" Type="http://schemas.openxmlformats.org/officeDocument/2006/relationships/image" Target="../media/image16.jpg"/><Relationship Id="rId15" Type="http://schemas.openxmlformats.org/officeDocument/2006/relationships/image" Target="../media/image21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Relationship Id="rId1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3.jp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8.jpg"/><Relationship Id="rId5" Type="http://schemas.openxmlformats.org/officeDocument/2006/relationships/image" Target="../media/image16.jpg"/><Relationship Id="rId15" Type="http://schemas.openxmlformats.org/officeDocument/2006/relationships/image" Target="../media/image21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Relationship Id="rId14" Type="http://schemas.openxmlformats.org/officeDocument/2006/relationships/image" Target="../media/image2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3.jp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8.jpg"/><Relationship Id="rId5" Type="http://schemas.openxmlformats.org/officeDocument/2006/relationships/image" Target="../media/image16.jpg"/><Relationship Id="rId15" Type="http://schemas.openxmlformats.org/officeDocument/2006/relationships/image" Target="../media/image21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Relationship Id="rId1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image" Target="../media/image13.jpg"/><Relationship Id="rId3" Type="http://schemas.openxmlformats.org/officeDocument/2006/relationships/image" Target="../media/image22.jpg"/><Relationship Id="rId7" Type="http://schemas.openxmlformats.org/officeDocument/2006/relationships/image" Target="../media/image24.jpg"/><Relationship Id="rId12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28.jpg"/><Relationship Id="rId5" Type="http://schemas.openxmlformats.org/officeDocument/2006/relationships/image" Target="../media/image16.jpg"/><Relationship Id="rId15" Type="http://schemas.openxmlformats.org/officeDocument/2006/relationships/image" Target="../media/image21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jpg"/><Relationship Id="rId14" Type="http://schemas.openxmlformats.org/officeDocument/2006/relationships/image" Target="../media/image2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6E8074-BE0C-1876-0C0B-88949AD7E925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173" y="3184446"/>
            <a:ext cx="720000" cy="14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9FF7B7A-E92D-6932-D9C2-9817C793E1A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33" y="3044326"/>
            <a:ext cx="720000" cy="14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4FA6BA-9008-34B0-B235-C76E941EFA47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633" y="4764485"/>
            <a:ext cx="720000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D4B6610-09A7-C7A6-799A-0C67CE7E823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33" y="3044326"/>
            <a:ext cx="720000" cy="14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20ECBC7-7213-BE88-A2CF-8FA0FD1A9958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32" y="3044326"/>
            <a:ext cx="720000" cy="144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BBE9C4C-D54C-3BE6-5998-0BDC974F4103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33" y="3044326"/>
            <a:ext cx="720000" cy="144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4529E3-71F4-90CB-93FD-8D4C163771ED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33" y="4755935"/>
            <a:ext cx="720000" cy="144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235A061-43A8-6AD0-CCDF-AED63CB883B3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333" y="4755935"/>
            <a:ext cx="720000" cy="14400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8DC1B-8F55-CCE3-9994-D3654968AF53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467" y="3184446"/>
            <a:ext cx="720000" cy="14400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129FEA0-BF2D-CB9F-3C3B-A95C081B5001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632" y="3044326"/>
            <a:ext cx="720000" cy="14400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306F048-53D7-5975-F008-087A306F7DE4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33" y="3044326"/>
            <a:ext cx="720000" cy="14400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C98CECA-7C9F-AF41-57C9-12C594946ABF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33" y="4755935"/>
            <a:ext cx="720000" cy="144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3814EEE-BCF6-53E7-A5AE-55D10F9C1490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36" y="4755935"/>
            <a:ext cx="720000" cy="144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A7CF04F-347E-44CC-5537-DA25D78C2715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833" y="4755935"/>
            <a:ext cx="720000" cy="14400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277E8B5B-1713-809E-4293-AC4C1AACEC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5244640" y="2365659"/>
            <a:ext cx="661497" cy="67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FA4F6797-AA5A-1D8F-1DD7-7D77276629B9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467" y="4619596"/>
            <a:ext cx="720000" cy="1440000"/>
          </a:xfrm>
          <a:prstGeom prst="rect">
            <a:avLst/>
          </a:prstGeom>
        </p:spPr>
      </p:pic>
      <p:sp>
        <p:nvSpPr>
          <p:cNvPr id="54" name="新月形 53">
            <a:extLst>
              <a:ext uri="{FF2B5EF4-FFF2-40B4-BE49-F238E27FC236}">
                <a16:creationId xmlns:a16="http://schemas.microsoft.com/office/drawing/2014/main" id="{EADDCD1F-9A41-3680-AE83-B4D40F785D7E}"/>
              </a:ext>
            </a:extLst>
          </p:cNvPr>
          <p:cNvSpPr/>
          <p:nvPr/>
        </p:nvSpPr>
        <p:spPr>
          <a:xfrm>
            <a:off x="8004448" y="2433817"/>
            <a:ext cx="299198" cy="492910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50966C9-4074-29E9-8FC9-38F10F1691E4}"/>
              </a:ext>
            </a:extLst>
          </p:cNvPr>
          <p:cNvGrpSpPr/>
          <p:nvPr/>
        </p:nvGrpSpPr>
        <p:grpSpPr>
          <a:xfrm>
            <a:off x="4076987" y="4778460"/>
            <a:ext cx="720000" cy="720000"/>
            <a:chOff x="8274392" y="4856309"/>
            <a:chExt cx="1446754" cy="1440000"/>
          </a:xfrm>
        </p:grpSpPr>
        <p:sp>
          <p:nvSpPr>
            <p:cNvPr id="82" name="流程图: 接点 81">
              <a:extLst>
                <a:ext uri="{FF2B5EF4-FFF2-40B4-BE49-F238E27FC236}">
                  <a16:creationId xmlns:a16="http://schemas.microsoft.com/office/drawing/2014/main" id="{D338C6E7-1C76-7325-B602-A0375BBB87DF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F3500E4D-7A71-2510-2D3B-6B02B8144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635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71DB729B-4CFD-C9C2-5B68-2E4A80B3EE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635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弧形 86">
              <a:extLst>
                <a:ext uri="{FF2B5EF4-FFF2-40B4-BE49-F238E27FC236}">
                  <a16:creationId xmlns:a16="http://schemas.microsoft.com/office/drawing/2014/main" id="{A246E35A-9634-ADD3-3FD4-AA26B3C2AEDC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635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F0FE6615-CC71-213A-0DB5-14349122C8D3}"/>
              </a:ext>
            </a:extLst>
          </p:cNvPr>
          <p:cNvGrpSpPr/>
          <p:nvPr/>
        </p:nvGrpSpPr>
        <p:grpSpPr>
          <a:xfrm>
            <a:off x="4072282" y="3044326"/>
            <a:ext cx="720000" cy="720000"/>
            <a:chOff x="3783871" y="4843784"/>
            <a:chExt cx="1440000" cy="1440000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5A887A16-2B22-A8B2-E075-5AA87CD7D2B2}"/>
                </a:ext>
              </a:extLst>
            </p:cNvPr>
            <p:cNvGrpSpPr/>
            <p:nvPr/>
          </p:nvGrpSpPr>
          <p:grpSpPr>
            <a:xfrm>
              <a:off x="3783871" y="4843784"/>
              <a:ext cx="1440000" cy="1440000"/>
              <a:chOff x="3783871" y="4843784"/>
              <a:chExt cx="1446754" cy="1440000"/>
            </a:xfrm>
          </p:grpSpPr>
          <p:sp>
            <p:nvSpPr>
              <p:cNvPr id="95" name="流程图: 接点 94">
                <a:extLst>
                  <a:ext uri="{FF2B5EF4-FFF2-40B4-BE49-F238E27FC236}">
                    <a16:creationId xmlns:a16="http://schemas.microsoft.com/office/drawing/2014/main" id="{235E4A4D-73E8-0C9E-E581-BB69CD9FE88A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18BB39EA-7BAE-3F24-0A37-937C68FE8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635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3D1289E3-C7DB-1134-1F4D-2406855FB0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635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弧形 97">
                <a:extLst>
                  <a:ext uri="{FF2B5EF4-FFF2-40B4-BE49-F238E27FC236}">
                    <a16:creationId xmlns:a16="http://schemas.microsoft.com/office/drawing/2014/main" id="{6F2C8985-E438-B52A-6734-65898D1DD918}"/>
                  </a:ext>
                </a:extLst>
              </p:cNvPr>
              <p:cNvSpPr/>
              <p:nvPr/>
            </p:nvSpPr>
            <p:spPr>
              <a:xfrm>
                <a:off x="3783871" y="4843784"/>
                <a:ext cx="1446754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635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8" name="弧形 107">
              <a:extLst>
                <a:ext uri="{FF2B5EF4-FFF2-40B4-BE49-F238E27FC236}">
                  <a16:creationId xmlns:a16="http://schemas.microsoft.com/office/drawing/2014/main" id="{591DC0D4-81CB-C44A-6F57-D43EBD7913BC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41275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871321C-58FD-D068-1863-B92B108EBDAE}"/>
              </a:ext>
            </a:extLst>
          </p:cNvPr>
          <p:cNvCxnSpPr/>
          <p:nvPr/>
        </p:nvCxnSpPr>
        <p:spPr>
          <a:xfrm>
            <a:off x="3804973" y="3960548"/>
            <a:ext cx="12530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87489F97-CEB5-F7B1-EF97-2DA4323F8899}"/>
              </a:ext>
            </a:extLst>
          </p:cNvPr>
          <p:cNvCxnSpPr/>
          <p:nvPr/>
        </p:nvCxnSpPr>
        <p:spPr>
          <a:xfrm>
            <a:off x="3810455" y="5662349"/>
            <a:ext cx="125306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1922EED-6483-3541-D516-83735EC34D5A}"/>
              </a:ext>
            </a:extLst>
          </p:cNvPr>
          <p:cNvSpPr txBox="1"/>
          <p:nvPr/>
        </p:nvSpPr>
        <p:spPr>
          <a:xfrm>
            <a:off x="3715367" y="4067337"/>
            <a:ext cx="142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1C7B56-43AD-86E7-355C-2AFC614DA590}"/>
              </a:ext>
            </a:extLst>
          </p:cNvPr>
          <p:cNvSpPr txBox="1"/>
          <p:nvPr/>
        </p:nvSpPr>
        <p:spPr>
          <a:xfrm>
            <a:off x="3741452" y="5806074"/>
            <a:ext cx="142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D4CEAD-059B-CD0E-5689-F04D19746F78}"/>
              </a:ext>
            </a:extLst>
          </p:cNvPr>
          <p:cNvSpPr txBox="1"/>
          <p:nvPr/>
        </p:nvSpPr>
        <p:spPr>
          <a:xfrm>
            <a:off x="5902603" y="2357114"/>
            <a:ext cx="1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22113F-472C-9382-B0F6-1040D0D2434E}"/>
              </a:ext>
            </a:extLst>
          </p:cNvPr>
          <p:cNvSpPr txBox="1"/>
          <p:nvPr/>
        </p:nvSpPr>
        <p:spPr>
          <a:xfrm>
            <a:off x="8405069" y="2379695"/>
            <a:ext cx="1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F9E202-ADC8-47A6-5DEE-4C364539F935}"/>
              </a:ext>
            </a:extLst>
          </p:cNvPr>
          <p:cNvSpPr/>
          <p:nvPr/>
        </p:nvSpPr>
        <p:spPr>
          <a:xfrm>
            <a:off x="5139797" y="2301086"/>
            <a:ext cx="2422739" cy="4062009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dash"/>
          </a:ln>
          <a:effectLst>
            <a:glow rad="127000">
              <a:schemeClr val="accent4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B330C6-DE96-8FC7-E879-136120A85BB6}"/>
              </a:ext>
            </a:extLst>
          </p:cNvPr>
          <p:cNvSpPr/>
          <p:nvPr/>
        </p:nvSpPr>
        <p:spPr>
          <a:xfrm>
            <a:off x="7749511" y="2301086"/>
            <a:ext cx="2422739" cy="4062009"/>
          </a:xfrm>
          <a:prstGeom prst="rect">
            <a:avLst/>
          </a:prstGeom>
          <a:noFill/>
          <a:ln w="25400">
            <a:solidFill>
              <a:schemeClr val="bg2">
                <a:lumMod val="50000"/>
              </a:schemeClr>
            </a:solidFill>
            <a:prstDash val="dash"/>
          </a:ln>
          <a:effectLst>
            <a:glow rad="127000">
              <a:schemeClr val="bg2">
                <a:lumMod val="9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0AF9520-2DF3-5235-A515-EFF284C100CA}"/>
              </a:ext>
            </a:extLst>
          </p:cNvPr>
          <p:cNvSpPr/>
          <p:nvPr/>
        </p:nvSpPr>
        <p:spPr>
          <a:xfrm>
            <a:off x="1782024" y="3291414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91018C4-015D-D2D2-F82E-237012B4398E}"/>
              </a:ext>
            </a:extLst>
          </p:cNvPr>
          <p:cNvSpPr/>
          <p:nvPr/>
        </p:nvSpPr>
        <p:spPr>
          <a:xfrm>
            <a:off x="2370653" y="3276620"/>
            <a:ext cx="147281" cy="1280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B92E49D-09DE-658F-977A-F21DDC6AC45C}"/>
              </a:ext>
            </a:extLst>
          </p:cNvPr>
          <p:cNvSpPr/>
          <p:nvPr/>
        </p:nvSpPr>
        <p:spPr>
          <a:xfrm>
            <a:off x="3213228" y="3262897"/>
            <a:ext cx="110387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4F91B70-C537-24BB-6136-4137CC256A49}"/>
              </a:ext>
            </a:extLst>
          </p:cNvPr>
          <p:cNvSpPr/>
          <p:nvPr/>
        </p:nvSpPr>
        <p:spPr>
          <a:xfrm>
            <a:off x="1782025" y="4719451"/>
            <a:ext cx="121216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B20E375-E235-0899-A1A8-BDA73DC10979}"/>
              </a:ext>
            </a:extLst>
          </p:cNvPr>
          <p:cNvSpPr/>
          <p:nvPr/>
        </p:nvSpPr>
        <p:spPr>
          <a:xfrm>
            <a:off x="3209876" y="4695062"/>
            <a:ext cx="110387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4373667-649D-B94A-D6DA-4B92AD67F795}"/>
              </a:ext>
            </a:extLst>
          </p:cNvPr>
          <p:cNvSpPr/>
          <p:nvPr/>
        </p:nvSpPr>
        <p:spPr>
          <a:xfrm>
            <a:off x="5456305" y="3138396"/>
            <a:ext cx="159035" cy="1251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CF816B0-1C2F-B0D6-27C1-1EA098E0688E}"/>
              </a:ext>
            </a:extLst>
          </p:cNvPr>
          <p:cNvSpPr/>
          <p:nvPr/>
        </p:nvSpPr>
        <p:spPr>
          <a:xfrm>
            <a:off x="6229116" y="3120860"/>
            <a:ext cx="153591" cy="1223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D2337C52-B346-4D71-3B22-7F8D62ABE092}"/>
              </a:ext>
            </a:extLst>
          </p:cNvPr>
          <p:cNvSpPr/>
          <p:nvPr/>
        </p:nvSpPr>
        <p:spPr>
          <a:xfrm>
            <a:off x="6903573" y="3117357"/>
            <a:ext cx="110387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7B1F3F26-1804-FB32-2C92-495456B81FCC}"/>
              </a:ext>
            </a:extLst>
          </p:cNvPr>
          <p:cNvSpPr/>
          <p:nvPr/>
        </p:nvSpPr>
        <p:spPr>
          <a:xfrm>
            <a:off x="5492858" y="4833284"/>
            <a:ext cx="165999" cy="1271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BD1EFFB3-6D6A-3590-DCC5-9F4AE5E1FFEC}"/>
              </a:ext>
            </a:extLst>
          </p:cNvPr>
          <p:cNvSpPr/>
          <p:nvPr/>
        </p:nvSpPr>
        <p:spPr>
          <a:xfrm>
            <a:off x="6306316" y="4861080"/>
            <a:ext cx="113274" cy="749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1E5B6FA-CFCC-F29B-25FD-CE99095B7077}"/>
              </a:ext>
            </a:extLst>
          </p:cNvPr>
          <p:cNvSpPr/>
          <p:nvPr/>
        </p:nvSpPr>
        <p:spPr>
          <a:xfrm>
            <a:off x="8227608" y="4855502"/>
            <a:ext cx="129362" cy="1049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4272EE9-591C-4AC6-74F8-9AD8C7EE3D40}"/>
              </a:ext>
            </a:extLst>
          </p:cNvPr>
          <p:cNvSpPr/>
          <p:nvPr/>
        </p:nvSpPr>
        <p:spPr>
          <a:xfrm>
            <a:off x="8178015" y="3138397"/>
            <a:ext cx="142555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2ACC816-1C56-80E4-B8EF-DBB60596E414}"/>
              </a:ext>
            </a:extLst>
          </p:cNvPr>
          <p:cNvSpPr/>
          <p:nvPr/>
        </p:nvSpPr>
        <p:spPr>
          <a:xfrm>
            <a:off x="9545534" y="3096775"/>
            <a:ext cx="139811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D4AE3E6-CCF0-DFCE-23E2-78F589A03894}"/>
              </a:ext>
            </a:extLst>
          </p:cNvPr>
          <p:cNvSpPr/>
          <p:nvPr/>
        </p:nvSpPr>
        <p:spPr>
          <a:xfrm>
            <a:off x="8801104" y="3106318"/>
            <a:ext cx="14513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81FD9CA-3CC5-21AD-819B-C887053C482E}"/>
              </a:ext>
            </a:extLst>
          </p:cNvPr>
          <p:cNvSpPr/>
          <p:nvPr/>
        </p:nvSpPr>
        <p:spPr>
          <a:xfrm>
            <a:off x="9609040" y="4888478"/>
            <a:ext cx="143773" cy="1143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0A244EF-1774-7097-167D-B1C1D0B1A903}"/>
              </a:ext>
            </a:extLst>
          </p:cNvPr>
          <p:cNvSpPr/>
          <p:nvPr/>
        </p:nvSpPr>
        <p:spPr>
          <a:xfrm>
            <a:off x="2372950" y="4710616"/>
            <a:ext cx="143432" cy="1280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7791C8-4125-E8BC-52E0-2100CBF8F9DA}"/>
              </a:ext>
            </a:extLst>
          </p:cNvPr>
          <p:cNvSpPr/>
          <p:nvPr/>
        </p:nvSpPr>
        <p:spPr>
          <a:xfrm>
            <a:off x="1304362" y="2301086"/>
            <a:ext cx="2422739" cy="4062009"/>
          </a:xfrm>
          <a:prstGeom prst="rect">
            <a:avLst/>
          </a:prstGeom>
          <a:noFill/>
          <a:ln w="25400">
            <a:solidFill>
              <a:schemeClr val="accent6"/>
            </a:solidFill>
            <a:prstDash val="dash"/>
          </a:ln>
          <a:effectLst>
            <a:glow rad="127000">
              <a:schemeClr val="accent6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2892731-9D44-E110-FF66-9FE1AB6EFD9E}"/>
              </a:ext>
            </a:extLst>
          </p:cNvPr>
          <p:cNvSpPr txBox="1"/>
          <p:nvPr/>
        </p:nvSpPr>
        <p:spPr>
          <a:xfrm>
            <a:off x="1752753" y="2379695"/>
            <a:ext cx="1532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images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7CF5FCD4-602C-80DE-DFEE-D65E14D1C009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934" y="3185115"/>
            <a:ext cx="720000" cy="14400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53839B7-B8E8-4055-16A2-037FE614E27E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19" y="4619596"/>
            <a:ext cx="720000" cy="1440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E5E265C-FCC0-4736-F453-9E6181BFB224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75" y="4616732"/>
            <a:ext cx="720000" cy="1440000"/>
          </a:xfrm>
          <a:prstGeom prst="rect">
            <a:avLst/>
          </a:prstGeom>
        </p:spPr>
      </p:pic>
      <p:sp>
        <p:nvSpPr>
          <p:cNvPr id="53" name="椭圆 52">
            <a:extLst>
              <a:ext uri="{FF2B5EF4-FFF2-40B4-BE49-F238E27FC236}">
                <a16:creationId xmlns:a16="http://schemas.microsoft.com/office/drawing/2014/main" id="{7092C62E-4F5A-4E7F-BC67-57D08B43AD05}"/>
              </a:ext>
            </a:extLst>
          </p:cNvPr>
          <p:cNvSpPr/>
          <p:nvPr/>
        </p:nvSpPr>
        <p:spPr>
          <a:xfrm>
            <a:off x="1643660" y="4713911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4D17B041-2092-5CB6-18E3-B5739D4DD00A}"/>
              </a:ext>
            </a:extLst>
          </p:cNvPr>
          <p:cNvSpPr/>
          <p:nvPr/>
        </p:nvSpPr>
        <p:spPr>
          <a:xfrm>
            <a:off x="2365908" y="3285451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54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3D05-BFF7-8523-74B9-BD79186D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4DD3B-CFD2-396D-D836-EF02B6E025A6}"/>
              </a:ext>
            </a:extLst>
          </p:cNvPr>
          <p:cNvGrpSpPr/>
          <p:nvPr/>
        </p:nvGrpSpPr>
        <p:grpSpPr>
          <a:xfrm rot="21037150">
            <a:off x="2259025" y="5832435"/>
            <a:ext cx="752521" cy="1286343"/>
            <a:chOff x="2321308" y="7131040"/>
            <a:chExt cx="633301" cy="1082551"/>
          </a:xfrm>
        </p:grpSpPr>
        <p:sp>
          <p:nvSpPr>
            <p:cNvPr id="28" name="箭头: 上弧形 27">
              <a:extLst>
                <a:ext uri="{FF2B5EF4-FFF2-40B4-BE49-F238E27FC236}">
                  <a16:creationId xmlns:a16="http://schemas.microsoft.com/office/drawing/2014/main" id="{D665086F-B615-289F-559C-EBFBFE90100C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箭头: 上弧形 28">
              <a:extLst>
                <a:ext uri="{FF2B5EF4-FFF2-40B4-BE49-F238E27FC236}">
                  <a16:creationId xmlns:a16="http://schemas.microsoft.com/office/drawing/2014/main" id="{424C66F4-A7CE-7A93-D69A-998978F095F6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0097707-6E30-7715-6E16-D6EA368DE562}"/>
              </a:ext>
            </a:extLst>
          </p:cNvPr>
          <p:cNvGrpSpPr/>
          <p:nvPr/>
        </p:nvGrpSpPr>
        <p:grpSpPr>
          <a:xfrm rot="21037150">
            <a:off x="1587473" y="6850904"/>
            <a:ext cx="752521" cy="1286343"/>
            <a:chOff x="2321308" y="7131040"/>
            <a:chExt cx="633301" cy="1082551"/>
          </a:xfrm>
        </p:grpSpPr>
        <p:sp>
          <p:nvSpPr>
            <p:cNvPr id="16" name="箭头: 上弧形 15">
              <a:extLst>
                <a:ext uri="{FF2B5EF4-FFF2-40B4-BE49-F238E27FC236}">
                  <a16:creationId xmlns:a16="http://schemas.microsoft.com/office/drawing/2014/main" id="{A071A2C3-5A09-377E-DC4F-192401B667D3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箭头: 上弧形 20">
              <a:extLst>
                <a:ext uri="{FF2B5EF4-FFF2-40B4-BE49-F238E27FC236}">
                  <a16:creationId xmlns:a16="http://schemas.microsoft.com/office/drawing/2014/main" id="{8F16C022-2648-ABA7-10E3-FCF95B7C50AB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1BE5344-4C00-71C9-4635-99DCB3EB548B}"/>
              </a:ext>
            </a:extLst>
          </p:cNvPr>
          <p:cNvSpPr/>
          <p:nvPr/>
        </p:nvSpPr>
        <p:spPr>
          <a:xfrm>
            <a:off x="5752963" y="1299442"/>
            <a:ext cx="3298848" cy="4461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AA3BD8-58AC-E096-3858-006A8CC6F86D}"/>
              </a:ext>
            </a:extLst>
          </p:cNvPr>
          <p:cNvSpPr/>
          <p:nvPr/>
        </p:nvSpPr>
        <p:spPr>
          <a:xfrm>
            <a:off x="2487925" y="3826126"/>
            <a:ext cx="2179061" cy="470186"/>
          </a:xfrm>
          <a:prstGeom prst="rect">
            <a:avLst/>
          </a:prstGeom>
          <a:solidFill>
            <a:srgbClr val="FAE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39FD76-2209-D4F8-4443-CD7799FD15BC}"/>
              </a:ext>
            </a:extLst>
          </p:cNvPr>
          <p:cNvSpPr/>
          <p:nvPr/>
        </p:nvSpPr>
        <p:spPr>
          <a:xfrm>
            <a:off x="6760496" y="3834998"/>
            <a:ext cx="2275880" cy="470188"/>
          </a:xfrm>
          <a:prstGeom prst="rect">
            <a:avLst/>
          </a:prstGeom>
          <a:solidFill>
            <a:srgbClr val="9EBF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E23905-1923-1082-F56E-D12B79374507}"/>
              </a:ext>
            </a:extLst>
          </p:cNvPr>
          <p:cNvSpPr/>
          <p:nvPr/>
        </p:nvSpPr>
        <p:spPr>
          <a:xfrm>
            <a:off x="4669373" y="3830811"/>
            <a:ext cx="2184697" cy="470188"/>
          </a:xfrm>
          <a:prstGeom prst="rect">
            <a:avLst/>
          </a:prstGeom>
          <a:solidFill>
            <a:srgbClr val="E9B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D65859E-3C57-72A0-398C-F900FAF3A1CA}"/>
              </a:ext>
            </a:extLst>
          </p:cNvPr>
          <p:cNvSpPr/>
          <p:nvPr/>
        </p:nvSpPr>
        <p:spPr>
          <a:xfrm>
            <a:off x="2462113" y="1867184"/>
            <a:ext cx="2193646" cy="483784"/>
          </a:xfrm>
          <a:prstGeom prst="rect">
            <a:avLst/>
          </a:prstGeom>
          <a:solidFill>
            <a:srgbClr val="F5F5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252018-BD77-7CA3-9C3F-11151600C99F}"/>
              </a:ext>
            </a:extLst>
          </p:cNvPr>
          <p:cNvSpPr/>
          <p:nvPr/>
        </p:nvSpPr>
        <p:spPr>
          <a:xfrm>
            <a:off x="6865868" y="1868071"/>
            <a:ext cx="2170512" cy="483785"/>
          </a:xfrm>
          <a:prstGeom prst="rect">
            <a:avLst/>
          </a:prstGeom>
          <a:solidFill>
            <a:srgbClr val="C5B7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</a:p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4281DE-BB36-90CB-FB44-5FB186073F49}"/>
              </a:ext>
            </a:extLst>
          </p:cNvPr>
          <p:cNvSpPr/>
          <p:nvPr/>
        </p:nvSpPr>
        <p:spPr>
          <a:xfrm>
            <a:off x="4673068" y="1874872"/>
            <a:ext cx="2174193" cy="483785"/>
          </a:xfrm>
          <a:prstGeom prst="rect">
            <a:avLst/>
          </a:prstGeom>
          <a:solidFill>
            <a:srgbClr val="FACC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</a:p>
          <a:p>
            <a:pPr algn="ctr" defTabSz="457177"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CM-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D6757354-C85F-BF6B-E226-463FA4C03C97}"/>
              </a:ext>
            </a:extLst>
          </p:cNvPr>
          <p:cNvSpPr/>
          <p:nvPr/>
        </p:nvSpPr>
        <p:spPr>
          <a:xfrm>
            <a:off x="1645983" y="1330584"/>
            <a:ext cx="831884" cy="440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6659C6A5-446F-C4EC-0B06-2F924A211F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08" y="4303099"/>
            <a:ext cx="720000" cy="14400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317B072-119A-D8F4-8506-5AD28D6435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21" y="4303099"/>
            <a:ext cx="720000" cy="144000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11F0D253-13B2-35D5-00C5-92931724D8EC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49" y="2364622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FB03405B-6819-4428-5782-0FFAFB7AA24D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97" y="2364622"/>
            <a:ext cx="720000" cy="1440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BAA78D2-2A05-86C9-F3A6-D4B4CAF5536C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52" y="2356373"/>
            <a:ext cx="720000" cy="14400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3B319C84-D5BD-D266-EE46-1FAB8C0E461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71" y="4321033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F5F6DFBB-1881-1E18-8AB0-7F5D663B8808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85" y="4314547"/>
            <a:ext cx="720000" cy="1440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E5A6D261-CB37-FF92-95FA-BFD18E7AE122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64" y="2364413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49C8E84-1FA1-F473-42BA-A8F8418F917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84" y="2364622"/>
            <a:ext cx="720000" cy="1440000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E9DD1203-384F-C67D-D11E-AC00DFBDAC6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89" y="4304814"/>
            <a:ext cx="720000" cy="1440000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B77BDB2-35A4-D0A8-EDD4-BA4D98F81D09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14" y="4303099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ECFF7C18-2683-6AA0-A57D-762A87822D0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49" y="2357317"/>
            <a:ext cx="720000" cy="1440000"/>
          </a:xfrm>
          <a:prstGeom prst="rect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D53B37F1-D123-B389-1A0C-D007A6E3F958}"/>
              </a:ext>
            </a:extLst>
          </p:cNvPr>
          <p:cNvSpPr txBox="1"/>
          <p:nvPr/>
        </p:nvSpPr>
        <p:spPr>
          <a:xfrm>
            <a:off x="1613938" y="4481115"/>
            <a:ext cx="9308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9A6C82-F3D0-E173-10D4-2C232D1A06EC}"/>
              </a:ext>
            </a:extLst>
          </p:cNvPr>
          <p:cNvSpPr txBox="1"/>
          <p:nvPr/>
        </p:nvSpPr>
        <p:spPr>
          <a:xfrm>
            <a:off x="1496579" y="2605531"/>
            <a:ext cx="110720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659D10C-81C4-1687-AB6E-C4FC9BC37196}"/>
              </a:ext>
            </a:extLst>
          </p:cNvPr>
          <p:cNvSpPr txBox="1"/>
          <p:nvPr/>
        </p:nvSpPr>
        <p:spPr>
          <a:xfrm>
            <a:off x="2762772" y="1286509"/>
            <a:ext cx="15001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B754D70-2A8E-38E9-6F29-06E1171BE0FF}"/>
              </a:ext>
            </a:extLst>
          </p:cNvPr>
          <p:cNvSpPr txBox="1"/>
          <p:nvPr/>
        </p:nvSpPr>
        <p:spPr>
          <a:xfrm>
            <a:off x="7340244" y="1273044"/>
            <a:ext cx="13208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E7F3089-7FE5-8AA6-C516-BDDA4B43F6D8}"/>
              </a:ext>
            </a:extLst>
          </p:cNvPr>
          <p:cNvGrpSpPr/>
          <p:nvPr/>
        </p:nvGrpSpPr>
        <p:grpSpPr>
          <a:xfrm>
            <a:off x="1778370" y="1958714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646782C-61D4-0BBA-3744-3A36186649F5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C59DB27E-C765-8DDF-ED01-6B723C074251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36131E1-477F-BDE9-9C31-8F84A528E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5C926ECB-EB62-2B4B-7244-A733894A5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11DC02D0-7ED5-0E7D-E186-736E0F0D3929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61220B77-6A60-53FE-8DB6-CEB678D317E6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E88F717-0578-6CFD-324C-0B8966C8BB99}"/>
              </a:ext>
            </a:extLst>
          </p:cNvPr>
          <p:cNvGrpSpPr/>
          <p:nvPr/>
        </p:nvGrpSpPr>
        <p:grpSpPr>
          <a:xfrm>
            <a:off x="1781948" y="3909855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32DFE98D-0ADD-5458-D72D-BC502E4B673C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90F5105-0E17-017B-1298-DD0921AAAF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7138B17-4A10-8C4D-6322-FC23379C5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990EC5BF-4A1F-4242-5713-72E8991A210E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5" name="图片 204">
            <a:extLst>
              <a:ext uri="{FF2B5EF4-FFF2-40B4-BE49-F238E27FC236}">
                <a16:creationId xmlns:a16="http://schemas.microsoft.com/office/drawing/2014/main" id="{BCE8F44F-02A0-C4B4-9505-52AE409FB2B0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717278" y="1361295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新月形 205">
            <a:extLst>
              <a:ext uri="{FF2B5EF4-FFF2-40B4-BE49-F238E27FC236}">
                <a16:creationId xmlns:a16="http://schemas.microsoft.com/office/drawing/2014/main" id="{A98A9DA1-52A7-1912-FD50-C677D834AC4C}"/>
              </a:ext>
            </a:extLst>
          </p:cNvPr>
          <p:cNvSpPr>
            <a:spLocks/>
          </p:cNvSpPr>
          <p:nvPr/>
        </p:nvSpPr>
        <p:spPr>
          <a:xfrm rot="10800000">
            <a:off x="6368826" y="1378018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5C58D3B-C263-2655-CB85-F4F259716990}"/>
              </a:ext>
            </a:extLst>
          </p:cNvPr>
          <p:cNvCxnSpPr>
            <a:cxnSpLocks/>
          </p:cNvCxnSpPr>
          <p:nvPr/>
        </p:nvCxnSpPr>
        <p:spPr>
          <a:xfrm>
            <a:off x="1666041" y="5754546"/>
            <a:ext cx="7378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0F20F7F-4BBF-393E-0596-F26D744EF2D2}"/>
              </a:ext>
            </a:extLst>
          </p:cNvPr>
          <p:cNvCxnSpPr>
            <a:cxnSpLocks/>
          </p:cNvCxnSpPr>
          <p:nvPr/>
        </p:nvCxnSpPr>
        <p:spPr>
          <a:xfrm flipV="1">
            <a:off x="2471058" y="1286509"/>
            <a:ext cx="0" cy="4468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E84B24C3-5AC4-2A45-43C9-75E64230789A}"/>
              </a:ext>
            </a:extLst>
          </p:cNvPr>
          <p:cNvCxnSpPr>
            <a:cxnSpLocks/>
          </p:cNvCxnSpPr>
          <p:nvPr/>
        </p:nvCxnSpPr>
        <p:spPr>
          <a:xfrm flipV="1">
            <a:off x="1651154" y="1286509"/>
            <a:ext cx="0" cy="4468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9A8C4F5-3AC7-8445-CA6A-13094094EADD}"/>
              </a:ext>
            </a:extLst>
          </p:cNvPr>
          <p:cNvCxnSpPr>
            <a:cxnSpLocks/>
          </p:cNvCxnSpPr>
          <p:nvPr/>
        </p:nvCxnSpPr>
        <p:spPr>
          <a:xfrm flipV="1">
            <a:off x="9045005" y="1289183"/>
            <a:ext cx="0" cy="4465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88A901E2-5D6C-3BDE-B70E-F0EB5F38D0DE}"/>
              </a:ext>
            </a:extLst>
          </p:cNvPr>
          <p:cNvCxnSpPr>
            <a:cxnSpLocks/>
          </p:cNvCxnSpPr>
          <p:nvPr/>
        </p:nvCxnSpPr>
        <p:spPr>
          <a:xfrm>
            <a:off x="1647729" y="1288619"/>
            <a:ext cx="73972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6750C621-94B8-174D-7EF9-8205846F5C23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503567" y="1345624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新月形 243">
            <a:extLst>
              <a:ext uri="{FF2B5EF4-FFF2-40B4-BE49-F238E27FC236}">
                <a16:creationId xmlns:a16="http://schemas.microsoft.com/office/drawing/2014/main" id="{15914CE6-059F-A072-CCA4-E2C8F6C2937C}"/>
              </a:ext>
            </a:extLst>
          </p:cNvPr>
          <p:cNvSpPr>
            <a:spLocks/>
          </p:cNvSpPr>
          <p:nvPr/>
        </p:nvSpPr>
        <p:spPr>
          <a:xfrm rot="10800000">
            <a:off x="6990306" y="1373002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598EAB6-ED8F-F661-A63B-8E2E1635E9BA}"/>
              </a:ext>
            </a:extLst>
          </p:cNvPr>
          <p:cNvSpPr txBox="1"/>
          <p:nvPr/>
        </p:nvSpPr>
        <p:spPr>
          <a:xfrm>
            <a:off x="5091571" y="1270132"/>
            <a:ext cx="1354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EFA684CD-9585-5391-58D3-5576EC49BF6E}"/>
              </a:ext>
            </a:extLst>
          </p:cNvPr>
          <p:cNvSpPr txBox="1"/>
          <p:nvPr/>
        </p:nvSpPr>
        <p:spPr>
          <a:xfrm>
            <a:off x="1584476" y="1379101"/>
            <a:ext cx="96968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4D5C1EB-FEF5-6045-1A7D-D0968AC69AAB}"/>
              </a:ext>
            </a:extLst>
          </p:cNvPr>
          <p:cNvSpPr txBox="1"/>
          <p:nvPr/>
        </p:nvSpPr>
        <p:spPr>
          <a:xfrm>
            <a:off x="1674754" y="3166303"/>
            <a:ext cx="7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b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C238692-53B5-CFD1-DB60-078AE1BE8859}"/>
              </a:ext>
            </a:extLst>
          </p:cNvPr>
          <p:cNvSpPr txBox="1"/>
          <p:nvPr/>
        </p:nvSpPr>
        <p:spPr>
          <a:xfrm>
            <a:off x="1596478" y="5099173"/>
            <a:ext cx="93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</a:p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41BC94DA-9558-1C50-21F9-8AAC8FD37A6B}"/>
              </a:ext>
            </a:extLst>
          </p:cNvPr>
          <p:cNvSpPr txBox="1"/>
          <p:nvPr/>
        </p:nvSpPr>
        <p:spPr>
          <a:xfrm>
            <a:off x="2778213" y="1533967"/>
            <a:ext cx="150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86FFA31-31C5-1E0E-23C7-0F95C7B55969}"/>
              </a:ext>
            </a:extLst>
          </p:cNvPr>
          <p:cNvSpPr txBox="1"/>
          <p:nvPr/>
        </p:nvSpPr>
        <p:spPr>
          <a:xfrm>
            <a:off x="7308889" y="1515800"/>
            <a:ext cx="132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40C25735-3FD9-60B2-B1F7-2AAFCF47EE7D}"/>
              </a:ext>
            </a:extLst>
          </p:cNvPr>
          <p:cNvSpPr txBox="1"/>
          <p:nvPr/>
        </p:nvSpPr>
        <p:spPr>
          <a:xfrm>
            <a:off x="4988697" y="1497150"/>
            <a:ext cx="135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       IR</a:t>
            </a: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ABF4200F-50BF-2D86-D9ED-E0CFDFB87D73}"/>
              </a:ext>
            </a:extLst>
          </p:cNvPr>
          <p:cNvCxnSpPr>
            <a:cxnSpLocks/>
          </p:cNvCxnSpPr>
          <p:nvPr/>
        </p:nvCxnSpPr>
        <p:spPr>
          <a:xfrm flipH="1">
            <a:off x="5592043" y="1672777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椭圆 333">
            <a:extLst>
              <a:ext uri="{FF2B5EF4-FFF2-40B4-BE49-F238E27FC236}">
                <a16:creationId xmlns:a16="http://schemas.microsoft.com/office/drawing/2014/main" id="{55D47D2E-B716-FE25-4C6B-745AC1E30714}"/>
              </a:ext>
            </a:extLst>
          </p:cNvPr>
          <p:cNvSpPr/>
          <p:nvPr/>
        </p:nvSpPr>
        <p:spPr>
          <a:xfrm>
            <a:off x="2767434" y="2428551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2FDADE00-7AB3-B71D-E195-EFFB12706BDE}"/>
              </a:ext>
            </a:extLst>
          </p:cNvPr>
          <p:cNvSpPr/>
          <p:nvPr/>
        </p:nvSpPr>
        <p:spPr>
          <a:xfrm>
            <a:off x="4147993" y="242835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9FC0EE60-301F-D835-C9C0-564FC135133C}"/>
              </a:ext>
            </a:extLst>
          </p:cNvPr>
          <p:cNvSpPr/>
          <p:nvPr/>
        </p:nvSpPr>
        <p:spPr>
          <a:xfrm>
            <a:off x="7256670" y="244095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62608563-9245-C3F0-0424-BEE93B476D9B}"/>
              </a:ext>
            </a:extLst>
          </p:cNvPr>
          <p:cNvSpPr/>
          <p:nvPr/>
        </p:nvSpPr>
        <p:spPr>
          <a:xfrm>
            <a:off x="8571363" y="242989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94A6BBC2-E3A3-8C84-6F0D-0FA4B14232A0}"/>
              </a:ext>
            </a:extLst>
          </p:cNvPr>
          <p:cNvSpPr/>
          <p:nvPr/>
        </p:nvSpPr>
        <p:spPr>
          <a:xfrm>
            <a:off x="6454284" y="243439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908A1C80-DB0E-B349-FF37-E04D2ED58E43}"/>
              </a:ext>
            </a:extLst>
          </p:cNvPr>
          <p:cNvSpPr/>
          <p:nvPr/>
        </p:nvSpPr>
        <p:spPr>
          <a:xfrm>
            <a:off x="6345816" y="434560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722C9EFC-82D9-023B-C49E-D03FF3428226}"/>
              </a:ext>
            </a:extLst>
          </p:cNvPr>
          <p:cNvSpPr/>
          <p:nvPr/>
        </p:nvSpPr>
        <p:spPr>
          <a:xfrm>
            <a:off x="8516245" y="4375899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9C7E49BB-4740-34A5-E260-26BE90EB1BEA}"/>
              </a:ext>
            </a:extLst>
          </p:cNvPr>
          <p:cNvSpPr/>
          <p:nvPr/>
        </p:nvSpPr>
        <p:spPr>
          <a:xfrm>
            <a:off x="7166556" y="438719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AD19F7CE-F749-BEE3-85BA-3B3B87930215}"/>
              </a:ext>
            </a:extLst>
          </p:cNvPr>
          <p:cNvSpPr/>
          <p:nvPr/>
        </p:nvSpPr>
        <p:spPr>
          <a:xfrm>
            <a:off x="4125197" y="439965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ED7D5C71-A8BC-6753-8637-AACFB66D89FF}"/>
              </a:ext>
            </a:extLst>
          </p:cNvPr>
          <p:cNvSpPr/>
          <p:nvPr/>
        </p:nvSpPr>
        <p:spPr>
          <a:xfrm>
            <a:off x="2823706" y="440121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2" name="直接连接符 541">
            <a:extLst>
              <a:ext uri="{FF2B5EF4-FFF2-40B4-BE49-F238E27FC236}">
                <a16:creationId xmlns:a16="http://schemas.microsoft.com/office/drawing/2014/main" id="{05C78012-B66D-A24F-484A-72190D666567}"/>
              </a:ext>
            </a:extLst>
          </p:cNvPr>
          <p:cNvCxnSpPr>
            <a:cxnSpLocks/>
          </p:cNvCxnSpPr>
          <p:nvPr/>
        </p:nvCxnSpPr>
        <p:spPr>
          <a:xfrm>
            <a:off x="1273525" y="5867937"/>
            <a:ext cx="7858165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文本框 542">
            <a:extLst>
              <a:ext uri="{FF2B5EF4-FFF2-40B4-BE49-F238E27FC236}">
                <a16:creationId xmlns:a16="http://schemas.microsoft.com/office/drawing/2014/main" id="{96342E5E-B6CD-571A-88E4-D4C4F1986860}"/>
              </a:ext>
            </a:extLst>
          </p:cNvPr>
          <p:cNvSpPr txBox="1"/>
          <p:nvPr/>
        </p:nvSpPr>
        <p:spPr>
          <a:xfrm>
            <a:off x="1149489" y="1245158"/>
            <a:ext cx="50640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AEC6C4DD-FD4C-AC70-9122-F76E99E71F97}"/>
              </a:ext>
            </a:extLst>
          </p:cNvPr>
          <p:cNvSpPr txBox="1"/>
          <p:nvPr/>
        </p:nvSpPr>
        <p:spPr>
          <a:xfrm>
            <a:off x="1149490" y="5957635"/>
            <a:ext cx="48406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3682534-5CCF-45B1-1DB4-F5A4BBF545EB}"/>
              </a:ext>
            </a:extLst>
          </p:cNvPr>
          <p:cNvGrpSpPr/>
          <p:nvPr/>
        </p:nvGrpSpPr>
        <p:grpSpPr>
          <a:xfrm>
            <a:off x="2036328" y="7659216"/>
            <a:ext cx="5440969" cy="790787"/>
            <a:chOff x="1321677" y="7207320"/>
            <a:chExt cx="5440969" cy="790787"/>
          </a:xfrm>
        </p:grpSpPr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B2D7D361-DBE0-D88B-7F70-0BC46075D86C}"/>
                </a:ext>
              </a:extLst>
            </p:cNvPr>
            <p:cNvSpPr/>
            <p:nvPr/>
          </p:nvSpPr>
          <p:spPr>
            <a:xfrm>
              <a:off x="1321677" y="754576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D7B6FCC-AE30-081E-53B0-A1F866422083}"/>
                </a:ext>
              </a:extLst>
            </p:cNvPr>
            <p:cNvSpPr/>
            <p:nvPr/>
          </p:nvSpPr>
          <p:spPr>
            <a:xfrm>
              <a:off x="2124466" y="754576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332EE53-0052-7C6A-51D6-2D7998B40C1B}"/>
                </a:ext>
              </a:extLst>
            </p:cNvPr>
            <p:cNvSpPr/>
            <p:nvPr/>
          </p:nvSpPr>
          <p:spPr>
            <a:xfrm>
              <a:off x="2927255" y="754576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5C0FA6-7D7B-7DDD-2D5B-1780B240DA49}"/>
                </a:ext>
              </a:extLst>
            </p:cNvPr>
            <p:cNvSpPr/>
            <p:nvPr/>
          </p:nvSpPr>
          <p:spPr>
            <a:xfrm>
              <a:off x="3730044" y="754576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8D7392B-BBD0-2FBE-A738-864C80D27E99}"/>
                </a:ext>
              </a:extLst>
            </p:cNvPr>
            <p:cNvSpPr/>
            <p:nvPr/>
          </p:nvSpPr>
          <p:spPr>
            <a:xfrm>
              <a:off x="4532833" y="754576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DE1C2E-8EC4-B56B-CFD9-B64A06516BE3}"/>
                </a:ext>
              </a:extLst>
            </p:cNvPr>
            <p:cNvSpPr/>
            <p:nvPr/>
          </p:nvSpPr>
          <p:spPr>
            <a:xfrm>
              <a:off x="5335624" y="754576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平行四边形 515">
              <a:extLst>
                <a:ext uri="{FF2B5EF4-FFF2-40B4-BE49-F238E27FC236}">
                  <a16:creationId xmlns:a16="http://schemas.microsoft.com/office/drawing/2014/main" id="{EDB144FE-667E-CE91-141A-F8A80EFCD783}"/>
                </a:ext>
              </a:extLst>
            </p:cNvPr>
            <p:cNvSpPr/>
            <p:nvPr/>
          </p:nvSpPr>
          <p:spPr>
            <a:xfrm>
              <a:off x="1324879" y="7207320"/>
              <a:ext cx="5240054" cy="338555"/>
            </a:xfrm>
            <a:prstGeom prst="parallelogram">
              <a:avLst>
                <a:gd name="adj" fmla="val 121501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文本框 507">
              <a:extLst>
                <a:ext uri="{FF2B5EF4-FFF2-40B4-BE49-F238E27FC236}">
                  <a16:creationId xmlns:a16="http://schemas.microsoft.com/office/drawing/2014/main" id="{663FD00A-42D5-EB1C-3E66-3CD405C14F04}"/>
                </a:ext>
              </a:extLst>
            </p:cNvPr>
            <p:cNvSpPr txBox="1"/>
            <p:nvPr/>
          </p:nvSpPr>
          <p:spPr>
            <a:xfrm>
              <a:off x="1514531" y="7217908"/>
              <a:ext cx="928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</a:p>
          </p:txBody>
        </p:sp>
        <p:sp>
          <p:nvSpPr>
            <p:cNvPr id="541" name="文本框 540">
              <a:extLst>
                <a:ext uri="{FF2B5EF4-FFF2-40B4-BE49-F238E27FC236}">
                  <a16:creationId xmlns:a16="http://schemas.microsoft.com/office/drawing/2014/main" id="{A578BDC5-CF16-6797-CD8C-7B52C713E1DB}"/>
                </a:ext>
              </a:extLst>
            </p:cNvPr>
            <p:cNvSpPr txBox="1"/>
            <p:nvPr/>
          </p:nvSpPr>
          <p:spPr>
            <a:xfrm>
              <a:off x="4512535" y="7249223"/>
              <a:ext cx="17620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all scenarios</a:t>
              </a: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8157BA41-925C-2B68-1AA9-0E320304B2E6}"/>
                </a:ext>
              </a:extLst>
            </p:cNvPr>
            <p:cNvSpPr/>
            <p:nvPr/>
          </p:nvSpPr>
          <p:spPr>
            <a:xfrm rot="19266031">
              <a:off x="5948247" y="7425312"/>
              <a:ext cx="814399" cy="353462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8A2E392-225A-245B-1DED-F4F32DD63B74}"/>
              </a:ext>
            </a:extLst>
          </p:cNvPr>
          <p:cNvGrpSpPr/>
          <p:nvPr/>
        </p:nvGrpSpPr>
        <p:grpSpPr>
          <a:xfrm>
            <a:off x="2461652" y="6868776"/>
            <a:ext cx="5437259" cy="787206"/>
            <a:chOff x="1988124" y="6333196"/>
            <a:chExt cx="5418347" cy="787205"/>
          </a:xfrm>
        </p:grpSpPr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B0719F49-0B75-0CAB-EF53-5A4B8DE09E35}"/>
                </a:ext>
              </a:extLst>
            </p:cNvPr>
            <p:cNvSpPr/>
            <p:nvPr/>
          </p:nvSpPr>
          <p:spPr>
            <a:xfrm>
              <a:off x="1988124" y="6668060"/>
              <a:ext cx="4800604" cy="452341"/>
            </a:xfrm>
            <a:prstGeom prst="rect">
              <a:avLst/>
            </a:prstGeom>
            <a:gradFill flip="none" rotWithShape="1">
              <a:gsLst>
                <a:gs pos="0">
                  <a:srgbClr val="F5F5CA"/>
                </a:gs>
                <a:gs pos="20000">
                  <a:srgbClr val="FAE2CC"/>
                </a:gs>
                <a:gs pos="40000">
                  <a:srgbClr val="FACCCE"/>
                </a:gs>
                <a:gs pos="100000">
                  <a:srgbClr val="9EBFE3"/>
                </a:gs>
                <a:gs pos="80000">
                  <a:srgbClr val="C5B7D8"/>
                </a:gs>
                <a:gs pos="60000">
                  <a:srgbClr val="E9BCD9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平行四边形 65">
              <a:extLst>
                <a:ext uri="{FF2B5EF4-FFF2-40B4-BE49-F238E27FC236}">
                  <a16:creationId xmlns:a16="http://schemas.microsoft.com/office/drawing/2014/main" id="{0FF45948-9B45-4B46-B6E4-068EC5CA2F59}"/>
                </a:ext>
              </a:extLst>
            </p:cNvPr>
            <p:cNvSpPr/>
            <p:nvPr/>
          </p:nvSpPr>
          <p:spPr>
            <a:xfrm>
              <a:off x="1991154" y="6333196"/>
              <a:ext cx="5212344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5627424-913D-A7AC-022F-28654D7FBE5F}"/>
                </a:ext>
              </a:extLst>
            </p:cNvPr>
            <p:cNvSpPr txBox="1"/>
            <p:nvPr/>
          </p:nvSpPr>
          <p:spPr>
            <a:xfrm>
              <a:off x="4737242" y="6364650"/>
              <a:ext cx="2191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multi-scenario learning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FD6AE95-B68C-EEDD-2A82-43067086A29E}"/>
                </a:ext>
              </a:extLst>
            </p:cNvPr>
            <p:cNvSpPr txBox="1"/>
            <p:nvPr/>
          </p:nvSpPr>
          <p:spPr>
            <a:xfrm>
              <a:off x="2218961" y="6350350"/>
              <a:ext cx="819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Uni-AT</a:t>
              </a: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98CFE19F-CCEB-96CE-8B39-5F4078C68498}"/>
                </a:ext>
              </a:extLst>
            </p:cNvPr>
            <p:cNvSpPr/>
            <p:nvPr/>
          </p:nvSpPr>
          <p:spPr>
            <a:xfrm rot="19266031">
              <a:off x="6592072" y="6550185"/>
              <a:ext cx="814399" cy="355677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D6DC879-94C7-EE00-9901-C2BBA0434F04}"/>
              </a:ext>
            </a:extLst>
          </p:cNvPr>
          <p:cNvGrpSpPr/>
          <p:nvPr/>
        </p:nvGrpSpPr>
        <p:grpSpPr>
          <a:xfrm>
            <a:off x="2797062" y="6080740"/>
            <a:ext cx="5505223" cy="797216"/>
            <a:chOff x="2490521" y="5458560"/>
            <a:chExt cx="5505223" cy="797217"/>
          </a:xfrm>
        </p:grpSpPr>
        <p:sp>
          <p:nvSpPr>
            <p:cNvPr id="71" name="平行四边形 70">
              <a:extLst>
                <a:ext uri="{FF2B5EF4-FFF2-40B4-BE49-F238E27FC236}">
                  <a16:creationId xmlns:a16="http://schemas.microsoft.com/office/drawing/2014/main" id="{1894E39A-FC27-D3DB-E55E-8512FFF5B220}"/>
                </a:ext>
              </a:extLst>
            </p:cNvPr>
            <p:cNvSpPr/>
            <p:nvPr/>
          </p:nvSpPr>
          <p:spPr>
            <a:xfrm>
              <a:off x="2556689" y="5460303"/>
              <a:ext cx="5233373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47C2B12-FDCB-A686-91FA-24264FB9BD7E}"/>
                </a:ext>
              </a:extLst>
            </p:cNvPr>
            <p:cNvSpPr txBox="1"/>
            <p:nvPr/>
          </p:nvSpPr>
          <p:spPr>
            <a:xfrm>
              <a:off x="2490521" y="5458560"/>
              <a:ext cx="1280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AT-</a:t>
              </a:r>
              <a:r>
                <a:rPr lang="en-US" altLang="zh-CN" sz="16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ADDEE8B-5164-98CE-CC80-3113ED032470}"/>
                </a:ext>
              </a:extLst>
            </p:cNvPr>
            <p:cNvSpPr txBox="1"/>
            <p:nvPr/>
          </p:nvSpPr>
          <p:spPr>
            <a:xfrm>
              <a:off x="5846965" y="5497990"/>
              <a:ext cx="168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anytime retrieval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339A7F-86C7-A017-3F4F-3204103FB941}"/>
                </a:ext>
              </a:extLst>
            </p:cNvPr>
            <p:cNvSpPr/>
            <p:nvPr/>
          </p:nvSpPr>
          <p:spPr>
            <a:xfrm>
              <a:off x="2550986" y="580343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7B2E78-D8B5-BC60-568B-0C9D4EB44D16}"/>
                </a:ext>
              </a:extLst>
            </p:cNvPr>
            <p:cNvSpPr/>
            <p:nvPr/>
          </p:nvSpPr>
          <p:spPr>
            <a:xfrm>
              <a:off x="3353775" y="580343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EB503B-4FF8-DCE2-B7C5-84AFF0889B56}"/>
                </a:ext>
              </a:extLst>
            </p:cNvPr>
            <p:cNvSpPr/>
            <p:nvPr/>
          </p:nvSpPr>
          <p:spPr>
            <a:xfrm>
              <a:off x="4156564" y="580343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77F2C5-53E5-D388-9019-F249E0EAAEB5}"/>
                </a:ext>
              </a:extLst>
            </p:cNvPr>
            <p:cNvSpPr/>
            <p:nvPr/>
          </p:nvSpPr>
          <p:spPr>
            <a:xfrm>
              <a:off x="4959353" y="580343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3920D0-9404-1191-07A7-39C84630F4DA}"/>
                </a:ext>
              </a:extLst>
            </p:cNvPr>
            <p:cNvSpPr/>
            <p:nvPr/>
          </p:nvSpPr>
          <p:spPr>
            <a:xfrm>
              <a:off x="5762142" y="580343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363DC8E-03DB-6A58-7EB5-AE252A5B8483}"/>
                </a:ext>
              </a:extLst>
            </p:cNvPr>
            <p:cNvSpPr/>
            <p:nvPr/>
          </p:nvSpPr>
          <p:spPr>
            <a:xfrm>
              <a:off x="6564933" y="580343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198C4D9-8535-CE17-4BFF-CAD516E51914}"/>
                </a:ext>
              </a:extLst>
            </p:cNvPr>
            <p:cNvSpPr txBox="1"/>
            <p:nvPr/>
          </p:nvSpPr>
          <p:spPr>
            <a:xfrm>
              <a:off x="2525396" y="5875718"/>
              <a:ext cx="84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C0FDBA0-E627-5888-B295-43CF7B454206}"/>
                </a:ext>
              </a:extLst>
            </p:cNvPr>
            <p:cNvSpPr txBox="1"/>
            <p:nvPr/>
          </p:nvSpPr>
          <p:spPr>
            <a:xfrm>
              <a:off x="3309883" y="5875717"/>
              <a:ext cx="92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E5810B1-BAA5-3E7D-8008-D91458C63898}"/>
                </a:ext>
              </a:extLst>
            </p:cNvPr>
            <p:cNvSpPr txBox="1"/>
            <p:nvPr/>
          </p:nvSpPr>
          <p:spPr>
            <a:xfrm>
              <a:off x="4082509" y="5875718"/>
              <a:ext cx="964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FA6B7D05-50CD-1C74-07EB-428E8F933438}"/>
                </a:ext>
              </a:extLst>
            </p:cNvPr>
            <p:cNvSpPr/>
            <p:nvPr/>
          </p:nvSpPr>
          <p:spPr>
            <a:xfrm rot="19266031">
              <a:off x="7181345" y="5678029"/>
              <a:ext cx="814399" cy="354503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1B5B81-5344-9CFF-41CE-7143160E3992}"/>
              </a:ext>
            </a:extLst>
          </p:cNvPr>
          <p:cNvCxnSpPr>
            <a:cxnSpLocks/>
            <a:stCxn id="133" idx="1"/>
            <a:endCxn id="132" idx="3"/>
          </p:cNvCxnSpPr>
          <p:nvPr/>
        </p:nvCxnSpPr>
        <p:spPr>
          <a:xfrm flipH="1">
            <a:off x="3236653" y="3084622"/>
            <a:ext cx="6640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47ABB0-327D-7FEB-0F5F-2072E011950F}"/>
              </a:ext>
            </a:extLst>
          </p:cNvPr>
          <p:cNvCxnSpPr>
            <a:cxnSpLocks/>
            <a:stCxn id="128" idx="1"/>
            <a:endCxn id="131" idx="3"/>
          </p:cNvCxnSpPr>
          <p:nvPr/>
        </p:nvCxnSpPr>
        <p:spPr>
          <a:xfrm flipH="1">
            <a:off x="3237823" y="5023099"/>
            <a:ext cx="6573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6F817C2-1506-BBA7-FD92-E23A1A1AA619}"/>
              </a:ext>
            </a:extLst>
          </p:cNvPr>
          <p:cNvCxnSpPr>
            <a:cxnSpLocks/>
          </p:cNvCxnSpPr>
          <p:nvPr/>
        </p:nvCxnSpPr>
        <p:spPr>
          <a:xfrm>
            <a:off x="1649570" y="1858335"/>
            <a:ext cx="7395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FF72E626-8759-F7CA-D096-78F8E8D22E56}"/>
              </a:ext>
            </a:extLst>
          </p:cNvPr>
          <p:cNvCxnSpPr>
            <a:cxnSpLocks/>
          </p:cNvCxnSpPr>
          <p:nvPr/>
        </p:nvCxnSpPr>
        <p:spPr>
          <a:xfrm>
            <a:off x="1649570" y="3818823"/>
            <a:ext cx="7395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ABBAE3B-C594-4B1C-F9AA-C69026645365}"/>
              </a:ext>
            </a:extLst>
          </p:cNvPr>
          <p:cNvCxnSpPr>
            <a:cxnSpLocks/>
          </p:cNvCxnSpPr>
          <p:nvPr/>
        </p:nvCxnSpPr>
        <p:spPr>
          <a:xfrm flipV="1">
            <a:off x="4662562" y="1277798"/>
            <a:ext cx="0" cy="4476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FE35BB70-0AED-F42B-E5F8-A08542E064A2}"/>
              </a:ext>
            </a:extLst>
          </p:cNvPr>
          <p:cNvCxnSpPr>
            <a:cxnSpLocks/>
          </p:cNvCxnSpPr>
          <p:nvPr/>
        </p:nvCxnSpPr>
        <p:spPr>
          <a:xfrm flipV="1">
            <a:off x="6851682" y="1289115"/>
            <a:ext cx="0" cy="4465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17BDBAD-EBE2-111A-1696-709C4F959338}"/>
              </a:ext>
            </a:extLst>
          </p:cNvPr>
          <p:cNvCxnSpPr>
            <a:cxnSpLocks/>
            <a:stCxn id="157" idx="1"/>
            <a:endCxn id="153" idx="3"/>
          </p:cNvCxnSpPr>
          <p:nvPr/>
        </p:nvCxnSpPr>
        <p:spPr>
          <a:xfrm flipH="1" flipV="1">
            <a:off x="5422165" y="3084417"/>
            <a:ext cx="672122" cy="2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3ADDD2-02C8-B773-BFD4-A4CB09F20C1F}"/>
              </a:ext>
            </a:extLst>
          </p:cNvPr>
          <p:cNvCxnSpPr>
            <a:cxnSpLocks/>
            <a:stCxn id="158" idx="1"/>
            <a:endCxn id="159" idx="3"/>
          </p:cNvCxnSpPr>
          <p:nvPr/>
        </p:nvCxnSpPr>
        <p:spPr>
          <a:xfrm flipH="1" flipV="1">
            <a:off x="5425716" y="5023103"/>
            <a:ext cx="667575" cy="17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1BD1A2F-BD46-8216-3C49-6C400A522A13}"/>
              </a:ext>
            </a:extLst>
          </p:cNvPr>
          <p:cNvCxnSpPr>
            <a:cxnSpLocks/>
            <a:stCxn id="161" idx="1"/>
            <a:endCxn id="145" idx="3"/>
          </p:cNvCxnSpPr>
          <p:nvPr/>
        </p:nvCxnSpPr>
        <p:spPr>
          <a:xfrm flipH="1" flipV="1">
            <a:off x="7617656" y="3076375"/>
            <a:ext cx="672197" cy="9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0DBD92D-CE7A-2F55-B1A0-DC5E74C55553}"/>
              </a:ext>
            </a:extLst>
          </p:cNvPr>
          <p:cNvCxnSpPr>
            <a:cxnSpLocks/>
            <a:stCxn id="151" idx="1"/>
            <a:endCxn id="149" idx="3"/>
          </p:cNvCxnSpPr>
          <p:nvPr/>
        </p:nvCxnSpPr>
        <p:spPr>
          <a:xfrm flipH="1">
            <a:off x="7616672" y="5034547"/>
            <a:ext cx="659815" cy="64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8F70589-0327-A84B-D3C5-0E5B1B86A4E9}"/>
              </a:ext>
            </a:extLst>
          </p:cNvPr>
          <p:cNvSpPr/>
          <p:nvPr/>
        </p:nvSpPr>
        <p:spPr>
          <a:xfrm rot="19254032">
            <a:off x="6258103" y="6735407"/>
            <a:ext cx="2451083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66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3D05-BFF7-8523-74B9-BD79186D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F8D4DD3B-CFD2-396D-D836-EF02B6E025A6}"/>
              </a:ext>
            </a:extLst>
          </p:cNvPr>
          <p:cNvGrpSpPr/>
          <p:nvPr/>
        </p:nvGrpSpPr>
        <p:grpSpPr>
          <a:xfrm rot="21037150">
            <a:off x="2675717" y="5832435"/>
            <a:ext cx="752521" cy="1286343"/>
            <a:chOff x="2321308" y="7131040"/>
            <a:chExt cx="633301" cy="1082551"/>
          </a:xfrm>
        </p:grpSpPr>
        <p:sp>
          <p:nvSpPr>
            <p:cNvPr id="28" name="箭头: 上弧形 27">
              <a:extLst>
                <a:ext uri="{FF2B5EF4-FFF2-40B4-BE49-F238E27FC236}">
                  <a16:creationId xmlns:a16="http://schemas.microsoft.com/office/drawing/2014/main" id="{D665086F-B615-289F-559C-EBFBFE90100C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箭头: 上弧形 28">
              <a:extLst>
                <a:ext uri="{FF2B5EF4-FFF2-40B4-BE49-F238E27FC236}">
                  <a16:creationId xmlns:a16="http://schemas.microsoft.com/office/drawing/2014/main" id="{424C66F4-A7CE-7A93-D69A-998978F095F6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0097707-6E30-7715-6E16-D6EA368DE562}"/>
              </a:ext>
            </a:extLst>
          </p:cNvPr>
          <p:cNvGrpSpPr/>
          <p:nvPr/>
        </p:nvGrpSpPr>
        <p:grpSpPr>
          <a:xfrm rot="21037150">
            <a:off x="2004164" y="6850904"/>
            <a:ext cx="752521" cy="1286343"/>
            <a:chOff x="2321308" y="7131040"/>
            <a:chExt cx="633301" cy="1082551"/>
          </a:xfrm>
        </p:grpSpPr>
        <p:sp>
          <p:nvSpPr>
            <p:cNvPr id="16" name="箭头: 上弧形 15">
              <a:extLst>
                <a:ext uri="{FF2B5EF4-FFF2-40B4-BE49-F238E27FC236}">
                  <a16:creationId xmlns:a16="http://schemas.microsoft.com/office/drawing/2014/main" id="{A071A2C3-5A09-377E-DC4F-192401B667D3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箭头: 上弧形 20">
              <a:extLst>
                <a:ext uri="{FF2B5EF4-FFF2-40B4-BE49-F238E27FC236}">
                  <a16:creationId xmlns:a16="http://schemas.microsoft.com/office/drawing/2014/main" id="{8F16C022-2648-ABA7-10E3-FCF95B7C50AB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91BE5344-4C00-71C9-4635-99DCB3EB548B}"/>
              </a:ext>
            </a:extLst>
          </p:cNvPr>
          <p:cNvSpPr/>
          <p:nvPr/>
        </p:nvSpPr>
        <p:spPr>
          <a:xfrm>
            <a:off x="5752963" y="1299442"/>
            <a:ext cx="3298848" cy="4461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AA3BD8-58AC-E096-3858-006A8CC6F86D}"/>
              </a:ext>
            </a:extLst>
          </p:cNvPr>
          <p:cNvSpPr/>
          <p:nvPr/>
        </p:nvSpPr>
        <p:spPr>
          <a:xfrm>
            <a:off x="2487925" y="3826126"/>
            <a:ext cx="2179061" cy="470186"/>
          </a:xfrm>
          <a:prstGeom prst="rect">
            <a:avLst/>
          </a:prstGeom>
          <a:solidFill>
            <a:srgbClr val="FAE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39FD76-2209-D4F8-4443-CD7799FD15BC}"/>
              </a:ext>
            </a:extLst>
          </p:cNvPr>
          <p:cNvSpPr/>
          <p:nvPr/>
        </p:nvSpPr>
        <p:spPr>
          <a:xfrm>
            <a:off x="6760496" y="3834998"/>
            <a:ext cx="2275880" cy="470188"/>
          </a:xfrm>
          <a:prstGeom prst="rect">
            <a:avLst/>
          </a:prstGeom>
          <a:solidFill>
            <a:srgbClr val="9EBF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E23905-1923-1082-F56E-D12B79374507}"/>
              </a:ext>
            </a:extLst>
          </p:cNvPr>
          <p:cNvSpPr/>
          <p:nvPr/>
        </p:nvSpPr>
        <p:spPr>
          <a:xfrm>
            <a:off x="4669373" y="3830811"/>
            <a:ext cx="2184697" cy="470188"/>
          </a:xfrm>
          <a:prstGeom prst="rect">
            <a:avLst/>
          </a:prstGeom>
          <a:solidFill>
            <a:srgbClr val="E9B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D65859E-3C57-72A0-398C-F900FAF3A1CA}"/>
              </a:ext>
            </a:extLst>
          </p:cNvPr>
          <p:cNvSpPr/>
          <p:nvPr/>
        </p:nvSpPr>
        <p:spPr>
          <a:xfrm>
            <a:off x="2462113" y="1867184"/>
            <a:ext cx="2193646" cy="483784"/>
          </a:xfrm>
          <a:prstGeom prst="rect">
            <a:avLst/>
          </a:prstGeom>
          <a:solidFill>
            <a:srgbClr val="F5F5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252018-BD77-7CA3-9C3F-11151600C99F}"/>
              </a:ext>
            </a:extLst>
          </p:cNvPr>
          <p:cNvSpPr/>
          <p:nvPr/>
        </p:nvSpPr>
        <p:spPr>
          <a:xfrm>
            <a:off x="6865868" y="1868071"/>
            <a:ext cx="2170512" cy="483785"/>
          </a:xfrm>
          <a:prstGeom prst="rect">
            <a:avLst/>
          </a:prstGeom>
          <a:solidFill>
            <a:srgbClr val="C5B7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</a:p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4281DE-BB36-90CB-FB44-5FB186073F49}"/>
              </a:ext>
            </a:extLst>
          </p:cNvPr>
          <p:cNvSpPr/>
          <p:nvPr/>
        </p:nvSpPr>
        <p:spPr>
          <a:xfrm>
            <a:off x="4673068" y="1874872"/>
            <a:ext cx="2174193" cy="483785"/>
          </a:xfrm>
          <a:prstGeom prst="rect">
            <a:avLst/>
          </a:prstGeom>
          <a:solidFill>
            <a:srgbClr val="FACC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</a:p>
          <a:p>
            <a:pPr algn="ctr" defTabSz="457177"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CM-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D6757354-C85F-BF6B-E226-463FA4C03C97}"/>
              </a:ext>
            </a:extLst>
          </p:cNvPr>
          <p:cNvSpPr/>
          <p:nvPr/>
        </p:nvSpPr>
        <p:spPr>
          <a:xfrm>
            <a:off x="1645983" y="1330584"/>
            <a:ext cx="831884" cy="440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6659C6A5-446F-C4EC-0B06-2F924A211F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08" y="4303099"/>
            <a:ext cx="720000" cy="14400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317B072-119A-D8F4-8506-5AD28D6435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21" y="4303099"/>
            <a:ext cx="720000" cy="144000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11F0D253-13B2-35D5-00C5-92931724D8EC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49" y="2364622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FB03405B-6819-4428-5782-0FFAFB7AA24D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97" y="2364622"/>
            <a:ext cx="720000" cy="1440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BAA78D2-2A05-86C9-F3A6-D4B4CAF5536C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52" y="2356373"/>
            <a:ext cx="720000" cy="14400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3B319C84-D5BD-D266-EE46-1FAB8C0E461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71" y="4321033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F5F6DFBB-1881-1E18-8AB0-7F5D663B8808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85" y="4314547"/>
            <a:ext cx="720000" cy="1440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E5A6D261-CB37-FF92-95FA-BFD18E7AE122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64" y="2364413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49C8E84-1FA1-F473-42BA-A8F8418F917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84" y="2364622"/>
            <a:ext cx="720000" cy="1440000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E9DD1203-384F-C67D-D11E-AC00DFBDAC6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89" y="4304814"/>
            <a:ext cx="720000" cy="1440000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B77BDB2-35A4-D0A8-EDD4-BA4D98F81D09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14" y="4303099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ECFF7C18-2683-6AA0-A57D-762A87822D0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49" y="2357317"/>
            <a:ext cx="720000" cy="1440000"/>
          </a:xfrm>
          <a:prstGeom prst="rect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D53B37F1-D123-B389-1A0C-D007A6E3F958}"/>
              </a:ext>
            </a:extLst>
          </p:cNvPr>
          <p:cNvSpPr txBox="1"/>
          <p:nvPr/>
        </p:nvSpPr>
        <p:spPr>
          <a:xfrm>
            <a:off x="1613938" y="4481115"/>
            <a:ext cx="9308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9A6C82-F3D0-E173-10D4-2C232D1A06EC}"/>
              </a:ext>
            </a:extLst>
          </p:cNvPr>
          <p:cNvSpPr txBox="1"/>
          <p:nvPr/>
        </p:nvSpPr>
        <p:spPr>
          <a:xfrm>
            <a:off x="1496579" y="2605531"/>
            <a:ext cx="110720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659D10C-81C4-1687-AB6E-C4FC9BC37196}"/>
              </a:ext>
            </a:extLst>
          </p:cNvPr>
          <p:cNvSpPr txBox="1"/>
          <p:nvPr/>
        </p:nvSpPr>
        <p:spPr>
          <a:xfrm>
            <a:off x="2762772" y="1286509"/>
            <a:ext cx="15001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B754D70-2A8E-38E9-6F29-06E1171BE0FF}"/>
              </a:ext>
            </a:extLst>
          </p:cNvPr>
          <p:cNvSpPr txBox="1"/>
          <p:nvPr/>
        </p:nvSpPr>
        <p:spPr>
          <a:xfrm>
            <a:off x="7340244" y="1273044"/>
            <a:ext cx="13208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E7F3089-7FE5-8AA6-C516-BDDA4B43F6D8}"/>
              </a:ext>
            </a:extLst>
          </p:cNvPr>
          <p:cNvGrpSpPr/>
          <p:nvPr/>
        </p:nvGrpSpPr>
        <p:grpSpPr>
          <a:xfrm>
            <a:off x="1778370" y="1958714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646782C-61D4-0BBA-3744-3A36186649F5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C59DB27E-C765-8DDF-ED01-6B723C074251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36131E1-477F-BDE9-9C31-8F84A528E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5C926ECB-EB62-2B4B-7244-A733894A5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11DC02D0-7ED5-0E7D-E186-736E0F0D3929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61220B77-6A60-53FE-8DB6-CEB678D317E6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E88F717-0578-6CFD-324C-0B8966C8BB99}"/>
              </a:ext>
            </a:extLst>
          </p:cNvPr>
          <p:cNvGrpSpPr/>
          <p:nvPr/>
        </p:nvGrpSpPr>
        <p:grpSpPr>
          <a:xfrm>
            <a:off x="1781948" y="3909855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32DFE98D-0ADD-5458-D72D-BC502E4B673C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90F5105-0E17-017B-1298-DD0921AAAF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7138B17-4A10-8C4D-6322-FC23379C5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990EC5BF-4A1F-4242-5713-72E8991A210E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5" name="图片 204">
            <a:extLst>
              <a:ext uri="{FF2B5EF4-FFF2-40B4-BE49-F238E27FC236}">
                <a16:creationId xmlns:a16="http://schemas.microsoft.com/office/drawing/2014/main" id="{BCE8F44F-02A0-C4B4-9505-52AE409FB2B0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717278" y="1361295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新月形 205">
            <a:extLst>
              <a:ext uri="{FF2B5EF4-FFF2-40B4-BE49-F238E27FC236}">
                <a16:creationId xmlns:a16="http://schemas.microsoft.com/office/drawing/2014/main" id="{A98A9DA1-52A7-1912-FD50-C677D834AC4C}"/>
              </a:ext>
            </a:extLst>
          </p:cNvPr>
          <p:cNvSpPr>
            <a:spLocks/>
          </p:cNvSpPr>
          <p:nvPr/>
        </p:nvSpPr>
        <p:spPr>
          <a:xfrm rot="10800000">
            <a:off x="6368826" y="1378018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5C58D3B-C263-2655-CB85-F4F259716990}"/>
              </a:ext>
            </a:extLst>
          </p:cNvPr>
          <p:cNvCxnSpPr>
            <a:cxnSpLocks/>
          </p:cNvCxnSpPr>
          <p:nvPr/>
        </p:nvCxnSpPr>
        <p:spPr>
          <a:xfrm>
            <a:off x="1655199" y="5753251"/>
            <a:ext cx="7378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0F20F7F-4BBF-393E-0596-F26D744EF2D2}"/>
              </a:ext>
            </a:extLst>
          </p:cNvPr>
          <p:cNvCxnSpPr>
            <a:cxnSpLocks/>
          </p:cNvCxnSpPr>
          <p:nvPr/>
        </p:nvCxnSpPr>
        <p:spPr>
          <a:xfrm flipV="1">
            <a:off x="2471058" y="1286509"/>
            <a:ext cx="0" cy="4468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E84B24C3-5AC4-2A45-43C9-75E64230789A}"/>
              </a:ext>
            </a:extLst>
          </p:cNvPr>
          <p:cNvCxnSpPr>
            <a:cxnSpLocks/>
          </p:cNvCxnSpPr>
          <p:nvPr/>
        </p:nvCxnSpPr>
        <p:spPr>
          <a:xfrm flipV="1">
            <a:off x="1651154" y="1854353"/>
            <a:ext cx="0" cy="3900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9A8C4F5-3AC7-8445-CA6A-13094094EADD}"/>
              </a:ext>
            </a:extLst>
          </p:cNvPr>
          <p:cNvCxnSpPr>
            <a:cxnSpLocks/>
          </p:cNvCxnSpPr>
          <p:nvPr/>
        </p:nvCxnSpPr>
        <p:spPr>
          <a:xfrm flipV="1">
            <a:off x="9045005" y="1289183"/>
            <a:ext cx="0" cy="4465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88A901E2-5D6C-3BDE-B70E-F0EB5F38D0DE}"/>
              </a:ext>
            </a:extLst>
          </p:cNvPr>
          <p:cNvCxnSpPr>
            <a:cxnSpLocks/>
          </p:cNvCxnSpPr>
          <p:nvPr/>
        </p:nvCxnSpPr>
        <p:spPr>
          <a:xfrm>
            <a:off x="2459797" y="1288619"/>
            <a:ext cx="6585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6750C621-94B8-174D-7EF9-8205846F5C23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503567" y="1345624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新月形 243">
            <a:extLst>
              <a:ext uri="{FF2B5EF4-FFF2-40B4-BE49-F238E27FC236}">
                <a16:creationId xmlns:a16="http://schemas.microsoft.com/office/drawing/2014/main" id="{15914CE6-059F-A072-CCA4-E2C8F6C2937C}"/>
              </a:ext>
            </a:extLst>
          </p:cNvPr>
          <p:cNvSpPr>
            <a:spLocks/>
          </p:cNvSpPr>
          <p:nvPr/>
        </p:nvSpPr>
        <p:spPr>
          <a:xfrm rot="10800000">
            <a:off x="6990306" y="1373002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598EAB6-ED8F-F661-A63B-8E2E1635E9BA}"/>
              </a:ext>
            </a:extLst>
          </p:cNvPr>
          <p:cNvSpPr txBox="1"/>
          <p:nvPr/>
        </p:nvSpPr>
        <p:spPr>
          <a:xfrm>
            <a:off x="5091571" y="1270132"/>
            <a:ext cx="1354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4D5C1EB-FEF5-6045-1A7D-D0968AC69AAB}"/>
              </a:ext>
            </a:extLst>
          </p:cNvPr>
          <p:cNvSpPr txBox="1"/>
          <p:nvPr/>
        </p:nvSpPr>
        <p:spPr>
          <a:xfrm>
            <a:off x="1674754" y="3166303"/>
            <a:ext cx="7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b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C238692-53B5-CFD1-DB60-078AE1BE8859}"/>
              </a:ext>
            </a:extLst>
          </p:cNvPr>
          <p:cNvSpPr txBox="1"/>
          <p:nvPr/>
        </p:nvSpPr>
        <p:spPr>
          <a:xfrm>
            <a:off x="1596478" y="5099173"/>
            <a:ext cx="93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</a:p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41BC94DA-9558-1C50-21F9-8AAC8FD37A6B}"/>
              </a:ext>
            </a:extLst>
          </p:cNvPr>
          <p:cNvSpPr txBox="1"/>
          <p:nvPr/>
        </p:nvSpPr>
        <p:spPr>
          <a:xfrm>
            <a:off x="2778213" y="1533967"/>
            <a:ext cx="150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86FFA31-31C5-1E0E-23C7-0F95C7B55969}"/>
              </a:ext>
            </a:extLst>
          </p:cNvPr>
          <p:cNvSpPr txBox="1"/>
          <p:nvPr/>
        </p:nvSpPr>
        <p:spPr>
          <a:xfrm>
            <a:off x="7308889" y="1515800"/>
            <a:ext cx="132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40C25735-3FD9-60B2-B1F7-2AAFCF47EE7D}"/>
              </a:ext>
            </a:extLst>
          </p:cNvPr>
          <p:cNvSpPr txBox="1"/>
          <p:nvPr/>
        </p:nvSpPr>
        <p:spPr>
          <a:xfrm>
            <a:off x="4988697" y="1497150"/>
            <a:ext cx="135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       IR</a:t>
            </a: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ABF4200F-50BF-2D86-D9ED-E0CFDFB87D73}"/>
              </a:ext>
            </a:extLst>
          </p:cNvPr>
          <p:cNvCxnSpPr>
            <a:cxnSpLocks/>
          </p:cNvCxnSpPr>
          <p:nvPr/>
        </p:nvCxnSpPr>
        <p:spPr>
          <a:xfrm flipH="1">
            <a:off x="5592043" y="1672777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椭圆 333">
            <a:extLst>
              <a:ext uri="{FF2B5EF4-FFF2-40B4-BE49-F238E27FC236}">
                <a16:creationId xmlns:a16="http://schemas.microsoft.com/office/drawing/2014/main" id="{55D47D2E-B716-FE25-4C6B-745AC1E30714}"/>
              </a:ext>
            </a:extLst>
          </p:cNvPr>
          <p:cNvSpPr/>
          <p:nvPr/>
        </p:nvSpPr>
        <p:spPr>
          <a:xfrm>
            <a:off x="2767434" y="2428551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2FDADE00-7AB3-B71D-E195-EFFB12706BDE}"/>
              </a:ext>
            </a:extLst>
          </p:cNvPr>
          <p:cNvSpPr/>
          <p:nvPr/>
        </p:nvSpPr>
        <p:spPr>
          <a:xfrm>
            <a:off x="4147993" y="242835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9FC0EE60-301F-D835-C9C0-564FC135133C}"/>
              </a:ext>
            </a:extLst>
          </p:cNvPr>
          <p:cNvSpPr/>
          <p:nvPr/>
        </p:nvSpPr>
        <p:spPr>
          <a:xfrm>
            <a:off x="7256670" y="244095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62608563-9245-C3F0-0424-BEE93B476D9B}"/>
              </a:ext>
            </a:extLst>
          </p:cNvPr>
          <p:cNvSpPr/>
          <p:nvPr/>
        </p:nvSpPr>
        <p:spPr>
          <a:xfrm>
            <a:off x="8571363" y="242989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94A6BBC2-E3A3-8C84-6F0D-0FA4B14232A0}"/>
              </a:ext>
            </a:extLst>
          </p:cNvPr>
          <p:cNvSpPr/>
          <p:nvPr/>
        </p:nvSpPr>
        <p:spPr>
          <a:xfrm>
            <a:off x="6454284" y="243439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908A1C80-DB0E-B349-FF37-E04D2ED58E43}"/>
              </a:ext>
            </a:extLst>
          </p:cNvPr>
          <p:cNvSpPr/>
          <p:nvPr/>
        </p:nvSpPr>
        <p:spPr>
          <a:xfrm>
            <a:off x="6345816" y="434560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722C9EFC-82D9-023B-C49E-D03FF3428226}"/>
              </a:ext>
            </a:extLst>
          </p:cNvPr>
          <p:cNvSpPr/>
          <p:nvPr/>
        </p:nvSpPr>
        <p:spPr>
          <a:xfrm>
            <a:off x="8516245" y="4375899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9C7E49BB-4740-34A5-E260-26BE90EB1BEA}"/>
              </a:ext>
            </a:extLst>
          </p:cNvPr>
          <p:cNvSpPr/>
          <p:nvPr/>
        </p:nvSpPr>
        <p:spPr>
          <a:xfrm>
            <a:off x="7166556" y="438719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AD19F7CE-F749-BEE3-85BA-3B3B87930215}"/>
              </a:ext>
            </a:extLst>
          </p:cNvPr>
          <p:cNvSpPr/>
          <p:nvPr/>
        </p:nvSpPr>
        <p:spPr>
          <a:xfrm>
            <a:off x="4125197" y="439965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ED7D5C71-A8BC-6753-8637-AACFB66D89FF}"/>
              </a:ext>
            </a:extLst>
          </p:cNvPr>
          <p:cNvSpPr/>
          <p:nvPr/>
        </p:nvSpPr>
        <p:spPr>
          <a:xfrm>
            <a:off x="2823706" y="440121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2" name="直接连接符 541">
            <a:extLst>
              <a:ext uri="{FF2B5EF4-FFF2-40B4-BE49-F238E27FC236}">
                <a16:creationId xmlns:a16="http://schemas.microsoft.com/office/drawing/2014/main" id="{05C78012-B66D-A24F-484A-72190D666567}"/>
              </a:ext>
            </a:extLst>
          </p:cNvPr>
          <p:cNvCxnSpPr>
            <a:cxnSpLocks/>
          </p:cNvCxnSpPr>
          <p:nvPr/>
        </p:nvCxnSpPr>
        <p:spPr>
          <a:xfrm>
            <a:off x="1620823" y="5867937"/>
            <a:ext cx="7539797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文本框 542">
            <a:extLst>
              <a:ext uri="{FF2B5EF4-FFF2-40B4-BE49-F238E27FC236}">
                <a16:creationId xmlns:a16="http://schemas.microsoft.com/office/drawing/2014/main" id="{96342E5E-B6CD-571A-88E4-D4C4F1986860}"/>
              </a:ext>
            </a:extLst>
          </p:cNvPr>
          <p:cNvSpPr txBox="1"/>
          <p:nvPr/>
        </p:nvSpPr>
        <p:spPr>
          <a:xfrm>
            <a:off x="1549574" y="1159866"/>
            <a:ext cx="50640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AEC6C4DD-FD4C-AC70-9122-F76E99E71F97}"/>
              </a:ext>
            </a:extLst>
          </p:cNvPr>
          <p:cNvSpPr txBox="1"/>
          <p:nvPr/>
        </p:nvSpPr>
        <p:spPr>
          <a:xfrm>
            <a:off x="1571911" y="5957635"/>
            <a:ext cx="48406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3682534-5CCF-45B1-1DB4-F5A4BBF545EB}"/>
              </a:ext>
            </a:extLst>
          </p:cNvPr>
          <p:cNvGrpSpPr/>
          <p:nvPr/>
        </p:nvGrpSpPr>
        <p:grpSpPr>
          <a:xfrm>
            <a:off x="2453019" y="7646561"/>
            <a:ext cx="5440969" cy="803438"/>
            <a:chOff x="1321677" y="7194669"/>
            <a:chExt cx="5440969" cy="803438"/>
          </a:xfrm>
        </p:grpSpPr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B2D7D361-DBE0-D88B-7F70-0BC46075D86C}"/>
                </a:ext>
              </a:extLst>
            </p:cNvPr>
            <p:cNvSpPr/>
            <p:nvPr/>
          </p:nvSpPr>
          <p:spPr>
            <a:xfrm>
              <a:off x="1321677" y="754576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D7B6FCC-AE30-081E-53B0-A1F866422083}"/>
                </a:ext>
              </a:extLst>
            </p:cNvPr>
            <p:cNvSpPr/>
            <p:nvPr/>
          </p:nvSpPr>
          <p:spPr>
            <a:xfrm>
              <a:off x="2124466" y="754576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332EE53-0052-7C6A-51D6-2D7998B40C1B}"/>
                </a:ext>
              </a:extLst>
            </p:cNvPr>
            <p:cNvSpPr/>
            <p:nvPr/>
          </p:nvSpPr>
          <p:spPr>
            <a:xfrm>
              <a:off x="2927255" y="754576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5C0FA6-7D7B-7DDD-2D5B-1780B240DA49}"/>
                </a:ext>
              </a:extLst>
            </p:cNvPr>
            <p:cNvSpPr/>
            <p:nvPr/>
          </p:nvSpPr>
          <p:spPr>
            <a:xfrm>
              <a:off x="3730044" y="754576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8D7392B-BBD0-2FBE-A738-864C80D27E99}"/>
                </a:ext>
              </a:extLst>
            </p:cNvPr>
            <p:cNvSpPr/>
            <p:nvPr/>
          </p:nvSpPr>
          <p:spPr>
            <a:xfrm>
              <a:off x="4532833" y="754576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DE1C2E-8EC4-B56B-CFD9-B64A06516BE3}"/>
                </a:ext>
              </a:extLst>
            </p:cNvPr>
            <p:cNvSpPr/>
            <p:nvPr/>
          </p:nvSpPr>
          <p:spPr>
            <a:xfrm>
              <a:off x="5335624" y="754576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平行四边形 515">
              <a:extLst>
                <a:ext uri="{FF2B5EF4-FFF2-40B4-BE49-F238E27FC236}">
                  <a16:creationId xmlns:a16="http://schemas.microsoft.com/office/drawing/2014/main" id="{EDB144FE-667E-CE91-141A-F8A80EFCD783}"/>
                </a:ext>
              </a:extLst>
            </p:cNvPr>
            <p:cNvSpPr/>
            <p:nvPr/>
          </p:nvSpPr>
          <p:spPr>
            <a:xfrm>
              <a:off x="1324879" y="7207320"/>
              <a:ext cx="5240054" cy="338555"/>
            </a:xfrm>
            <a:prstGeom prst="parallelogram">
              <a:avLst>
                <a:gd name="adj" fmla="val 121501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文本框 507">
              <a:extLst>
                <a:ext uri="{FF2B5EF4-FFF2-40B4-BE49-F238E27FC236}">
                  <a16:creationId xmlns:a16="http://schemas.microsoft.com/office/drawing/2014/main" id="{663FD00A-42D5-EB1C-3E66-3CD405C14F04}"/>
                </a:ext>
              </a:extLst>
            </p:cNvPr>
            <p:cNvSpPr txBox="1"/>
            <p:nvPr/>
          </p:nvSpPr>
          <p:spPr>
            <a:xfrm>
              <a:off x="1514531" y="7217908"/>
              <a:ext cx="928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</a:p>
          </p:txBody>
        </p:sp>
        <p:sp>
          <p:nvSpPr>
            <p:cNvPr id="541" name="文本框 540">
              <a:extLst>
                <a:ext uri="{FF2B5EF4-FFF2-40B4-BE49-F238E27FC236}">
                  <a16:creationId xmlns:a16="http://schemas.microsoft.com/office/drawing/2014/main" id="{A578BDC5-CF16-6797-CD8C-7B52C713E1DB}"/>
                </a:ext>
              </a:extLst>
            </p:cNvPr>
            <p:cNvSpPr txBox="1"/>
            <p:nvPr/>
          </p:nvSpPr>
          <p:spPr>
            <a:xfrm>
              <a:off x="4455548" y="7194669"/>
              <a:ext cx="1806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all scenarios</a:t>
              </a: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8157BA41-925C-2B68-1AA9-0E320304B2E6}"/>
                </a:ext>
              </a:extLst>
            </p:cNvPr>
            <p:cNvSpPr/>
            <p:nvPr/>
          </p:nvSpPr>
          <p:spPr>
            <a:xfrm rot="19266031">
              <a:off x="5948247" y="7425312"/>
              <a:ext cx="814399" cy="353462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8A2E392-225A-245B-1DED-F4F32DD63B74}"/>
              </a:ext>
            </a:extLst>
          </p:cNvPr>
          <p:cNvGrpSpPr/>
          <p:nvPr/>
        </p:nvGrpSpPr>
        <p:grpSpPr>
          <a:xfrm>
            <a:off x="2878343" y="6868770"/>
            <a:ext cx="5437259" cy="787206"/>
            <a:chOff x="1988124" y="6333196"/>
            <a:chExt cx="5418347" cy="787205"/>
          </a:xfrm>
        </p:grpSpPr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B0719F49-0B75-0CAB-EF53-5A4B8DE09E35}"/>
                </a:ext>
              </a:extLst>
            </p:cNvPr>
            <p:cNvSpPr/>
            <p:nvPr/>
          </p:nvSpPr>
          <p:spPr>
            <a:xfrm>
              <a:off x="1988124" y="6668060"/>
              <a:ext cx="4800604" cy="452341"/>
            </a:xfrm>
            <a:prstGeom prst="rect">
              <a:avLst/>
            </a:prstGeom>
            <a:gradFill flip="none" rotWithShape="1">
              <a:gsLst>
                <a:gs pos="0">
                  <a:srgbClr val="F5F5CA"/>
                </a:gs>
                <a:gs pos="20000">
                  <a:srgbClr val="FAE2CC"/>
                </a:gs>
                <a:gs pos="40000">
                  <a:srgbClr val="FACCCE"/>
                </a:gs>
                <a:gs pos="100000">
                  <a:srgbClr val="9EBFE3"/>
                </a:gs>
                <a:gs pos="80000">
                  <a:srgbClr val="C5B7D8"/>
                </a:gs>
                <a:gs pos="60000">
                  <a:srgbClr val="E9BCD9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平行四边形 65">
              <a:extLst>
                <a:ext uri="{FF2B5EF4-FFF2-40B4-BE49-F238E27FC236}">
                  <a16:creationId xmlns:a16="http://schemas.microsoft.com/office/drawing/2014/main" id="{0FF45948-9B45-4B46-B6E4-068EC5CA2F59}"/>
                </a:ext>
              </a:extLst>
            </p:cNvPr>
            <p:cNvSpPr/>
            <p:nvPr/>
          </p:nvSpPr>
          <p:spPr>
            <a:xfrm>
              <a:off x="1991154" y="6333196"/>
              <a:ext cx="5212344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5627424-913D-A7AC-022F-28654D7FBE5F}"/>
                </a:ext>
              </a:extLst>
            </p:cNvPr>
            <p:cNvSpPr txBox="1"/>
            <p:nvPr/>
          </p:nvSpPr>
          <p:spPr>
            <a:xfrm>
              <a:off x="4715604" y="6335225"/>
              <a:ext cx="2191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Multi-scenario learning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FD6AE95-B68C-EEDD-2A82-43067086A29E}"/>
                </a:ext>
              </a:extLst>
            </p:cNvPr>
            <p:cNvSpPr txBox="1"/>
            <p:nvPr/>
          </p:nvSpPr>
          <p:spPr>
            <a:xfrm>
              <a:off x="2218961" y="6350350"/>
              <a:ext cx="819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Uni-AT</a:t>
              </a: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98CFE19F-CCEB-96CE-8B39-5F4078C68498}"/>
                </a:ext>
              </a:extLst>
            </p:cNvPr>
            <p:cNvSpPr/>
            <p:nvPr/>
          </p:nvSpPr>
          <p:spPr>
            <a:xfrm rot="19266031">
              <a:off x="6592072" y="6550185"/>
              <a:ext cx="814399" cy="355677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D6DC879-94C7-EE00-9901-C2BBA0434F04}"/>
              </a:ext>
            </a:extLst>
          </p:cNvPr>
          <p:cNvGrpSpPr/>
          <p:nvPr/>
        </p:nvGrpSpPr>
        <p:grpSpPr>
          <a:xfrm>
            <a:off x="3213754" y="6062006"/>
            <a:ext cx="5505223" cy="815950"/>
            <a:chOff x="2490521" y="5439826"/>
            <a:chExt cx="5505223" cy="815951"/>
          </a:xfrm>
        </p:grpSpPr>
        <p:sp>
          <p:nvSpPr>
            <p:cNvPr id="71" name="平行四边形 70">
              <a:extLst>
                <a:ext uri="{FF2B5EF4-FFF2-40B4-BE49-F238E27FC236}">
                  <a16:creationId xmlns:a16="http://schemas.microsoft.com/office/drawing/2014/main" id="{1894E39A-FC27-D3DB-E55E-8512FFF5B220}"/>
                </a:ext>
              </a:extLst>
            </p:cNvPr>
            <p:cNvSpPr/>
            <p:nvPr/>
          </p:nvSpPr>
          <p:spPr>
            <a:xfrm>
              <a:off x="2556689" y="5460303"/>
              <a:ext cx="5233373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47C2B12-FDCB-A686-91FA-24264FB9BD7E}"/>
                </a:ext>
              </a:extLst>
            </p:cNvPr>
            <p:cNvSpPr txBox="1"/>
            <p:nvPr/>
          </p:nvSpPr>
          <p:spPr>
            <a:xfrm>
              <a:off x="2490521" y="5458560"/>
              <a:ext cx="1280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AT-</a:t>
              </a:r>
              <a:r>
                <a:rPr lang="en-US" altLang="zh-CN" sz="16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ADDEE8B-5164-98CE-CC80-3113ED032470}"/>
                </a:ext>
              </a:extLst>
            </p:cNvPr>
            <p:cNvSpPr txBox="1"/>
            <p:nvPr/>
          </p:nvSpPr>
          <p:spPr>
            <a:xfrm>
              <a:off x="5840855" y="5439826"/>
              <a:ext cx="168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Anytime retrieval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339A7F-86C7-A017-3F4F-3204103FB941}"/>
                </a:ext>
              </a:extLst>
            </p:cNvPr>
            <p:cNvSpPr/>
            <p:nvPr/>
          </p:nvSpPr>
          <p:spPr>
            <a:xfrm>
              <a:off x="2550986" y="580343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7B2E78-D8B5-BC60-568B-0C9D4EB44D16}"/>
                </a:ext>
              </a:extLst>
            </p:cNvPr>
            <p:cNvSpPr/>
            <p:nvPr/>
          </p:nvSpPr>
          <p:spPr>
            <a:xfrm>
              <a:off x="3353775" y="580343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EB503B-4FF8-DCE2-B7C5-84AFF0889B56}"/>
                </a:ext>
              </a:extLst>
            </p:cNvPr>
            <p:cNvSpPr/>
            <p:nvPr/>
          </p:nvSpPr>
          <p:spPr>
            <a:xfrm>
              <a:off x="4156564" y="580343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77F2C5-53E5-D388-9019-F249E0EAAEB5}"/>
                </a:ext>
              </a:extLst>
            </p:cNvPr>
            <p:cNvSpPr/>
            <p:nvPr/>
          </p:nvSpPr>
          <p:spPr>
            <a:xfrm>
              <a:off x="4959353" y="580343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3920D0-9404-1191-07A7-39C84630F4DA}"/>
                </a:ext>
              </a:extLst>
            </p:cNvPr>
            <p:cNvSpPr/>
            <p:nvPr/>
          </p:nvSpPr>
          <p:spPr>
            <a:xfrm>
              <a:off x="5762142" y="580343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363DC8E-03DB-6A58-7EB5-AE252A5B8483}"/>
                </a:ext>
              </a:extLst>
            </p:cNvPr>
            <p:cNvSpPr/>
            <p:nvPr/>
          </p:nvSpPr>
          <p:spPr>
            <a:xfrm>
              <a:off x="6564933" y="580343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198C4D9-8535-CE17-4BFF-CAD516E51914}"/>
                </a:ext>
              </a:extLst>
            </p:cNvPr>
            <p:cNvSpPr txBox="1"/>
            <p:nvPr/>
          </p:nvSpPr>
          <p:spPr>
            <a:xfrm>
              <a:off x="2525396" y="5875718"/>
              <a:ext cx="84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C0FDBA0-E627-5888-B295-43CF7B454206}"/>
                </a:ext>
              </a:extLst>
            </p:cNvPr>
            <p:cNvSpPr txBox="1"/>
            <p:nvPr/>
          </p:nvSpPr>
          <p:spPr>
            <a:xfrm>
              <a:off x="3309883" y="5875717"/>
              <a:ext cx="92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E5810B1-BAA5-3E7D-8008-D91458C63898}"/>
                </a:ext>
              </a:extLst>
            </p:cNvPr>
            <p:cNvSpPr txBox="1"/>
            <p:nvPr/>
          </p:nvSpPr>
          <p:spPr>
            <a:xfrm>
              <a:off x="4082509" y="5875718"/>
              <a:ext cx="964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FA6B7D05-50CD-1C74-07EB-428E8F933438}"/>
                </a:ext>
              </a:extLst>
            </p:cNvPr>
            <p:cNvSpPr/>
            <p:nvPr/>
          </p:nvSpPr>
          <p:spPr>
            <a:xfrm rot="19266031">
              <a:off x="7181345" y="5678029"/>
              <a:ext cx="814399" cy="354503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1B5B81-5344-9CFF-41CE-7143160E3992}"/>
              </a:ext>
            </a:extLst>
          </p:cNvPr>
          <p:cNvCxnSpPr>
            <a:cxnSpLocks/>
            <a:stCxn id="133" idx="1"/>
            <a:endCxn id="132" idx="3"/>
          </p:cNvCxnSpPr>
          <p:nvPr/>
        </p:nvCxnSpPr>
        <p:spPr>
          <a:xfrm flipH="1">
            <a:off x="3236653" y="3084622"/>
            <a:ext cx="6640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47ABB0-327D-7FEB-0F5F-2072E011950F}"/>
              </a:ext>
            </a:extLst>
          </p:cNvPr>
          <p:cNvCxnSpPr>
            <a:cxnSpLocks/>
            <a:stCxn id="128" idx="1"/>
            <a:endCxn id="131" idx="3"/>
          </p:cNvCxnSpPr>
          <p:nvPr/>
        </p:nvCxnSpPr>
        <p:spPr>
          <a:xfrm flipH="1">
            <a:off x="3237823" y="5023099"/>
            <a:ext cx="6573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6F817C2-1506-BBA7-FD92-E23A1A1AA619}"/>
              </a:ext>
            </a:extLst>
          </p:cNvPr>
          <p:cNvCxnSpPr>
            <a:cxnSpLocks/>
          </p:cNvCxnSpPr>
          <p:nvPr/>
        </p:nvCxnSpPr>
        <p:spPr>
          <a:xfrm>
            <a:off x="1649570" y="1858335"/>
            <a:ext cx="7395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FF72E626-8759-F7CA-D096-78F8E8D22E56}"/>
              </a:ext>
            </a:extLst>
          </p:cNvPr>
          <p:cNvCxnSpPr>
            <a:cxnSpLocks/>
          </p:cNvCxnSpPr>
          <p:nvPr/>
        </p:nvCxnSpPr>
        <p:spPr>
          <a:xfrm>
            <a:off x="1649570" y="3818823"/>
            <a:ext cx="7395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ABBAE3B-C594-4B1C-F9AA-C69026645365}"/>
              </a:ext>
            </a:extLst>
          </p:cNvPr>
          <p:cNvCxnSpPr>
            <a:cxnSpLocks/>
          </p:cNvCxnSpPr>
          <p:nvPr/>
        </p:nvCxnSpPr>
        <p:spPr>
          <a:xfrm flipV="1">
            <a:off x="4662562" y="1277798"/>
            <a:ext cx="0" cy="4476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FE35BB70-0AED-F42B-E5F8-A08542E064A2}"/>
              </a:ext>
            </a:extLst>
          </p:cNvPr>
          <p:cNvCxnSpPr>
            <a:cxnSpLocks/>
          </p:cNvCxnSpPr>
          <p:nvPr/>
        </p:nvCxnSpPr>
        <p:spPr>
          <a:xfrm flipV="1">
            <a:off x="6851682" y="1289115"/>
            <a:ext cx="0" cy="4465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17BDBAD-EBE2-111A-1696-709C4F959338}"/>
              </a:ext>
            </a:extLst>
          </p:cNvPr>
          <p:cNvCxnSpPr>
            <a:cxnSpLocks/>
            <a:stCxn id="157" idx="1"/>
            <a:endCxn id="153" idx="3"/>
          </p:cNvCxnSpPr>
          <p:nvPr/>
        </p:nvCxnSpPr>
        <p:spPr>
          <a:xfrm flipH="1" flipV="1">
            <a:off x="5422165" y="3084417"/>
            <a:ext cx="672122" cy="2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3ADDD2-02C8-B773-BFD4-A4CB09F20C1F}"/>
              </a:ext>
            </a:extLst>
          </p:cNvPr>
          <p:cNvCxnSpPr>
            <a:cxnSpLocks/>
            <a:stCxn id="158" idx="1"/>
            <a:endCxn id="159" idx="3"/>
          </p:cNvCxnSpPr>
          <p:nvPr/>
        </p:nvCxnSpPr>
        <p:spPr>
          <a:xfrm flipH="1" flipV="1">
            <a:off x="5425716" y="5023103"/>
            <a:ext cx="667575" cy="17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1BD1A2F-BD46-8216-3C49-6C400A522A13}"/>
              </a:ext>
            </a:extLst>
          </p:cNvPr>
          <p:cNvCxnSpPr>
            <a:cxnSpLocks/>
            <a:stCxn id="161" idx="1"/>
            <a:endCxn id="145" idx="3"/>
          </p:cNvCxnSpPr>
          <p:nvPr/>
        </p:nvCxnSpPr>
        <p:spPr>
          <a:xfrm flipH="1" flipV="1">
            <a:off x="7617656" y="3076375"/>
            <a:ext cx="672197" cy="9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0DBD92D-CE7A-2F55-B1A0-DC5E74C55553}"/>
              </a:ext>
            </a:extLst>
          </p:cNvPr>
          <p:cNvCxnSpPr>
            <a:cxnSpLocks/>
            <a:stCxn id="151" idx="1"/>
            <a:endCxn id="149" idx="3"/>
          </p:cNvCxnSpPr>
          <p:nvPr/>
        </p:nvCxnSpPr>
        <p:spPr>
          <a:xfrm flipH="1">
            <a:off x="7616672" y="5034547"/>
            <a:ext cx="659815" cy="64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B8F70589-0327-A84B-D3C5-0E5B1B86A4E9}"/>
              </a:ext>
            </a:extLst>
          </p:cNvPr>
          <p:cNvSpPr/>
          <p:nvPr/>
        </p:nvSpPr>
        <p:spPr>
          <a:xfrm rot="19254032">
            <a:off x="6674795" y="6735407"/>
            <a:ext cx="2451083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6C9C402-82BA-BC3D-1295-DEF0116D1C24}"/>
              </a:ext>
            </a:extLst>
          </p:cNvPr>
          <p:cNvCxnSpPr>
            <a:cxnSpLocks/>
          </p:cNvCxnSpPr>
          <p:nvPr/>
        </p:nvCxnSpPr>
        <p:spPr>
          <a:xfrm flipV="1">
            <a:off x="1655889" y="1286507"/>
            <a:ext cx="803908" cy="567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17D76-9830-7653-C8FC-3FBC27203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 138">
            <a:extLst>
              <a:ext uri="{FF2B5EF4-FFF2-40B4-BE49-F238E27FC236}">
                <a16:creationId xmlns:a16="http://schemas.microsoft.com/office/drawing/2014/main" id="{F127428B-AD57-80C0-5A2E-A06A737DC2F6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333" y="4583070"/>
            <a:ext cx="720000" cy="1440000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B116EB7C-B731-188B-7173-AB178617C53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745" y="2641905"/>
            <a:ext cx="720000" cy="144000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BAF2DAF4-468B-2F45-FCC9-06F8820E8858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287" y="1694771"/>
            <a:ext cx="720000" cy="1440000"/>
          </a:xfrm>
          <a:prstGeom prst="rect">
            <a:avLst/>
          </a:prstGeom>
        </p:spPr>
      </p:pic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C1DA2A11-8F88-67EB-A6C6-05E2452B0E8C}"/>
              </a:ext>
            </a:extLst>
          </p:cNvPr>
          <p:cNvCxnSpPr>
            <a:cxnSpLocks/>
            <a:stCxn id="575" idx="2"/>
          </p:cNvCxnSpPr>
          <p:nvPr/>
        </p:nvCxnSpPr>
        <p:spPr>
          <a:xfrm rot="16200000" flipH="1">
            <a:off x="4735032" y="2722045"/>
            <a:ext cx="405390" cy="586807"/>
          </a:xfrm>
          <a:prstGeom prst="bentConnector2">
            <a:avLst/>
          </a:prstGeom>
          <a:ln w="57150">
            <a:solidFill>
              <a:srgbClr val="F5F5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6CBAB1FA-FD87-FE6C-080A-8AED66FA9F84}"/>
              </a:ext>
            </a:extLst>
          </p:cNvPr>
          <p:cNvCxnSpPr>
            <a:cxnSpLocks/>
            <a:stCxn id="575" idx="0"/>
          </p:cNvCxnSpPr>
          <p:nvPr/>
        </p:nvCxnSpPr>
        <p:spPr>
          <a:xfrm rot="5400000" flipH="1" flipV="1">
            <a:off x="4964130" y="1561812"/>
            <a:ext cx="499139" cy="1138746"/>
          </a:xfrm>
          <a:prstGeom prst="bentConnector2">
            <a:avLst/>
          </a:prstGeom>
          <a:ln w="57150">
            <a:solidFill>
              <a:srgbClr val="F5F5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箭头: 上 492">
            <a:extLst>
              <a:ext uri="{FF2B5EF4-FFF2-40B4-BE49-F238E27FC236}">
                <a16:creationId xmlns:a16="http://schemas.microsoft.com/office/drawing/2014/main" id="{ACD2066A-5180-D23E-AC92-4F16F5BABAB9}"/>
              </a:ext>
            </a:extLst>
          </p:cNvPr>
          <p:cNvSpPr/>
          <p:nvPr/>
        </p:nvSpPr>
        <p:spPr>
          <a:xfrm rot="5400000">
            <a:off x="6584005" y="1455937"/>
            <a:ext cx="387350" cy="5697843"/>
          </a:xfrm>
          <a:prstGeom prst="upArrow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箭头: 上 493">
            <a:extLst>
              <a:ext uri="{FF2B5EF4-FFF2-40B4-BE49-F238E27FC236}">
                <a16:creationId xmlns:a16="http://schemas.microsoft.com/office/drawing/2014/main" id="{3BB72746-2B56-B060-F876-7D88CCF41BEB}"/>
              </a:ext>
            </a:extLst>
          </p:cNvPr>
          <p:cNvSpPr/>
          <p:nvPr/>
        </p:nvSpPr>
        <p:spPr>
          <a:xfrm>
            <a:off x="3827524" y="1589594"/>
            <a:ext cx="387350" cy="2810301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箭头: 上 494">
            <a:extLst>
              <a:ext uri="{FF2B5EF4-FFF2-40B4-BE49-F238E27FC236}">
                <a16:creationId xmlns:a16="http://schemas.microsoft.com/office/drawing/2014/main" id="{C56F4338-2037-FFB8-9464-8C8438DB98BF}"/>
              </a:ext>
            </a:extLst>
          </p:cNvPr>
          <p:cNvSpPr/>
          <p:nvPr/>
        </p:nvSpPr>
        <p:spPr>
          <a:xfrm rot="10800000">
            <a:off x="3827525" y="4284583"/>
            <a:ext cx="387350" cy="2640073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文本框 542">
            <a:extLst>
              <a:ext uri="{FF2B5EF4-FFF2-40B4-BE49-F238E27FC236}">
                <a16:creationId xmlns:a16="http://schemas.microsoft.com/office/drawing/2014/main" id="{D0F2A3D6-8119-73BC-672F-F0BD8B1DB85E}"/>
              </a:ext>
            </a:extLst>
          </p:cNvPr>
          <p:cNvSpPr txBox="1"/>
          <p:nvPr/>
        </p:nvSpPr>
        <p:spPr>
          <a:xfrm>
            <a:off x="3455594" y="4056950"/>
            <a:ext cx="50640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F69B5123-8B81-D63E-4CF1-A8255C076278}"/>
              </a:ext>
            </a:extLst>
          </p:cNvPr>
          <p:cNvSpPr txBox="1"/>
          <p:nvPr/>
        </p:nvSpPr>
        <p:spPr>
          <a:xfrm>
            <a:off x="3343413" y="1760736"/>
            <a:ext cx="6355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3F84BC8C-3244-003D-10E5-5A33CD999A3E}"/>
              </a:ext>
            </a:extLst>
          </p:cNvPr>
          <p:cNvSpPr txBox="1"/>
          <p:nvPr/>
        </p:nvSpPr>
        <p:spPr>
          <a:xfrm>
            <a:off x="3295205" y="6388463"/>
            <a:ext cx="7228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5F593DEF-3401-2B97-A0A2-D9843ACCFBD7}"/>
              </a:ext>
            </a:extLst>
          </p:cNvPr>
          <p:cNvSpPr txBox="1"/>
          <p:nvPr/>
        </p:nvSpPr>
        <p:spPr>
          <a:xfrm>
            <a:off x="3865812" y="4111529"/>
            <a:ext cx="13208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</a:p>
        </p:txBody>
      </p:sp>
      <p:sp>
        <p:nvSpPr>
          <p:cNvPr id="492" name="文本框 491">
            <a:extLst>
              <a:ext uri="{FF2B5EF4-FFF2-40B4-BE49-F238E27FC236}">
                <a16:creationId xmlns:a16="http://schemas.microsoft.com/office/drawing/2014/main" id="{81B8E153-F35F-D7C6-0402-26C612617EF4}"/>
              </a:ext>
            </a:extLst>
          </p:cNvPr>
          <p:cNvSpPr txBox="1"/>
          <p:nvPr/>
        </p:nvSpPr>
        <p:spPr>
          <a:xfrm>
            <a:off x="8489079" y="4137665"/>
            <a:ext cx="13208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</a:t>
            </a:r>
          </a:p>
        </p:txBody>
      </p:sp>
      <p:cxnSp>
        <p:nvCxnSpPr>
          <p:cNvPr id="529" name="直接箭头连接符 528">
            <a:extLst>
              <a:ext uri="{FF2B5EF4-FFF2-40B4-BE49-F238E27FC236}">
                <a16:creationId xmlns:a16="http://schemas.microsoft.com/office/drawing/2014/main" id="{AAB4618F-6F44-F309-BA59-DA21588540D2}"/>
              </a:ext>
            </a:extLst>
          </p:cNvPr>
          <p:cNvCxnSpPr>
            <a:cxnSpLocks/>
          </p:cNvCxnSpPr>
          <p:nvPr/>
        </p:nvCxnSpPr>
        <p:spPr>
          <a:xfrm flipH="1" flipV="1">
            <a:off x="6554915" y="5721793"/>
            <a:ext cx="2194026" cy="735494"/>
          </a:xfrm>
          <a:prstGeom prst="straightConnector1">
            <a:avLst/>
          </a:prstGeom>
          <a:ln w="57150">
            <a:solidFill>
              <a:srgbClr val="9EBFE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箭头连接符 532">
            <a:extLst>
              <a:ext uri="{FF2B5EF4-FFF2-40B4-BE49-F238E27FC236}">
                <a16:creationId xmlns:a16="http://schemas.microsoft.com/office/drawing/2014/main" id="{BA803F0F-9822-1A1B-CE10-A2E9793A4EA2}"/>
              </a:ext>
            </a:extLst>
          </p:cNvPr>
          <p:cNvCxnSpPr>
            <a:cxnSpLocks/>
          </p:cNvCxnSpPr>
          <p:nvPr/>
        </p:nvCxnSpPr>
        <p:spPr>
          <a:xfrm flipH="1" flipV="1">
            <a:off x="6554913" y="1930016"/>
            <a:ext cx="2213906" cy="1102831"/>
          </a:xfrm>
          <a:prstGeom prst="straightConnector1">
            <a:avLst/>
          </a:prstGeom>
          <a:ln w="57150">
            <a:solidFill>
              <a:srgbClr val="FAE2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DDC63174-701D-00A5-1383-BA63821EABA3}"/>
              </a:ext>
            </a:extLst>
          </p:cNvPr>
          <p:cNvCxnSpPr>
            <a:cxnSpLocks/>
            <a:stCxn id="139" idx="0"/>
            <a:endCxn id="125" idx="2"/>
          </p:cNvCxnSpPr>
          <p:nvPr/>
        </p:nvCxnSpPr>
        <p:spPr>
          <a:xfrm flipH="1" flipV="1">
            <a:off x="6208286" y="3134772"/>
            <a:ext cx="6046" cy="1448298"/>
          </a:xfrm>
          <a:prstGeom prst="straightConnector1">
            <a:avLst/>
          </a:prstGeom>
          <a:ln w="57150">
            <a:solidFill>
              <a:srgbClr val="FACCC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44E71380-A829-946C-26A3-8E3025FB7EF2}"/>
              </a:ext>
            </a:extLst>
          </p:cNvPr>
          <p:cNvCxnSpPr>
            <a:cxnSpLocks/>
          </p:cNvCxnSpPr>
          <p:nvPr/>
        </p:nvCxnSpPr>
        <p:spPr>
          <a:xfrm flipV="1">
            <a:off x="6554914" y="3760332"/>
            <a:ext cx="2229055" cy="1401557"/>
          </a:xfrm>
          <a:prstGeom prst="straightConnector1">
            <a:avLst/>
          </a:prstGeom>
          <a:ln w="57150">
            <a:solidFill>
              <a:srgbClr val="E9BCD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矩形 570">
            <a:extLst>
              <a:ext uri="{FF2B5EF4-FFF2-40B4-BE49-F238E27FC236}">
                <a16:creationId xmlns:a16="http://schemas.microsoft.com/office/drawing/2014/main" id="{7BD68CC2-DAC6-8A28-1D70-6E6DF13D4B3B}"/>
              </a:ext>
            </a:extLst>
          </p:cNvPr>
          <p:cNvSpPr/>
          <p:nvPr/>
        </p:nvSpPr>
        <p:spPr>
          <a:xfrm>
            <a:off x="5703827" y="3583485"/>
            <a:ext cx="1065228" cy="432000"/>
          </a:xfrm>
          <a:prstGeom prst="rect">
            <a:avLst/>
          </a:prstGeom>
          <a:solidFill>
            <a:srgbClr val="FACC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</a:p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CM-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2" name="矩形 571">
            <a:extLst>
              <a:ext uri="{FF2B5EF4-FFF2-40B4-BE49-F238E27FC236}">
                <a16:creationId xmlns:a16="http://schemas.microsoft.com/office/drawing/2014/main" id="{55975C19-0ED7-55FE-6C7D-6254A62782B9}"/>
              </a:ext>
            </a:extLst>
          </p:cNvPr>
          <p:cNvSpPr/>
          <p:nvPr/>
        </p:nvSpPr>
        <p:spPr>
          <a:xfrm>
            <a:off x="7103881" y="5846652"/>
            <a:ext cx="1008000" cy="432000"/>
          </a:xfrm>
          <a:prstGeom prst="rect">
            <a:avLst/>
          </a:prstGeom>
          <a:solidFill>
            <a:srgbClr val="9EBF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</a:p>
        </p:txBody>
      </p:sp>
      <p:sp>
        <p:nvSpPr>
          <p:cNvPr id="573" name="矩形 572">
            <a:extLst>
              <a:ext uri="{FF2B5EF4-FFF2-40B4-BE49-F238E27FC236}">
                <a16:creationId xmlns:a16="http://schemas.microsoft.com/office/drawing/2014/main" id="{364ACD14-CD5E-D3E1-E46D-5671668C15D9}"/>
              </a:ext>
            </a:extLst>
          </p:cNvPr>
          <p:cNvSpPr/>
          <p:nvPr/>
        </p:nvSpPr>
        <p:spPr>
          <a:xfrm>
            <a:off x="7103881" y="4332226"/>
            <a:ext cx="1008000" cy="432000"/>
          </a:xfrm>
          <a:prstGeom prst="rect">
            <a:avLst/>
          </a:prstGeom>
          <a:solidFill>
            <a:srgbClr val="E9B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</a:p>
        </p:txBody>
      </p:sp>
      <p:sp>
        <p:nvSpPr>
          <p:cNvPr id="574" name="矩形 573">
            <a:extLst>
              <a:ext uri="{FF2B5EF4-FFF2-40B4-BE49-F238E27FC236}">
                <a16:creationId xmlns:a16="http://schemas.microsoft.com/office/drawing/2014/main" id="{56061A0B-1C4B-96AF-B2CA-E8091F117697}"/>
              </a:ext>
            </a:extLst>
          </p:cNvPr>
          <p:cNvSpPr/>
          <p:nvPr/>
        </p:nvSpPr>
        <p:spPr>
          <a:xfrm>
            <a:off x="7103881" y="2228206"/>
            <a:ext cx="1008000" cy="432000"/>
          </a:xfrm>
          <a:prstGeom prst="rect">
            <a:avLst/>
          </a:prstGeom>
          <a:solidFill>
            <a:srgbClr val="FAE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矩形 574">
            <a:extLst>
              <a:ext uri="{FF2B5EF4-FFF2-40B4-BE49-F238E27FC236}">
                <a16:creationId xmlns:a16="http://schemas.microsoft.com/office/drawing/2014/main" id="{8D2C9D8B-82DB-5BB7-D04E-684FF6E7CAFD}"/>
              </a:ext>
            </a:extLst>
          </p:cNvPr>
          <p:cNvSpPr/>
          <p:nvPr/>
        </p:nvSpPr>
        <p:spPr>
          <a:xfrm>
            <a:off x="4140323" y="2380753"/>
            <a:ext cx="1008000" cy="432000"/>
          </a:xfrm>
          <a:prstGeom prst="rect">
            <a:avLst/>
          </a:prstGeom>
          <a:solidFill>
            <a:srgbClr val="F5F5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060ABCA-FC24-8761-11E0-4844999C77D8}"/>
              </a:ext>
            </a:extLst>
          </p:cNvPr>
          <p:cNvSpPr/>
          <p:nvPr/>
        </p:nvSpPr>
        <p:spPr>
          <a:xfrm>
            <a:off x="4140323" y="5169882"/>
            <a:ext cx="1008000" cy="432000"/>
          </a:xfrm>
          <a:prstGeom prst="rect">
            <a:avLst/>
          </a:prstGeom>
          <a:solidFill>
            <a:srgbClr val="C5B7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</a:p>
        </p:txBody>
      </p: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0947C15E-57C7-EB71-D060-5AB8192F9B81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4743299" y="5502908"/>
            <a:ext cx="388856" cy="586807"/>
          </a:xfrm>
          <a:prstGeom prst="bentConnector2">
            <a:avLst/>
          </a:prstGeom>
          <a:ln w="57150">
            <a:solidFill>
              <a:srgbClr val="C5B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13901730-4386-E9FD-81D2-1C96525E4410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5034904" y="4369876"/>
            <a:ext cx="409431" cy="1190589"/>
          </a:xfrm>
          <a:prstGeom prst="bentConnector2">
            <a:avLst/>
          </a:prstGeom>
          <a:ln w="57150">
            <a:solidFill>
              <a:srgbClr val="C5B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848E45B-9CD5-751F-35BE-0EE3E9BF9F1D}"/>
              </a:ext>
            </a:extLst>
          </p:cNvPr>
          <p:cNvSpPr txBox="1"/>
          <p:nvPr/>
        </p:nvSpPr>
        <p:spPr>
          <a:xfrm>
            <a:off x="5980563" y="4111181"/>
            <a:ext cx="13208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</a:t>
            </a:r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06F2C3A8-DB0C-C050-6838-EB0858084260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33" y="2074586"/>
            <a:ext cx="720000" cy="1440000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8448A55D-5651-03F9-3018-E0E1919BFA85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133" y="5030013"/>
            <a:ext cx="720000" cy="1440000"/>
          </a:xfrm>
          <a:prstGeom prst="rect">
            <a:avLst/>
          </a:prstGeom>
        </p:spPr>
      </p:pic>
      <p:sp>
        <p:nvSpPr>
          <p:cNvPr id="215" name="椭圆 214">
            <a:extLst>
              <a:ext uri="{FF2B5EF4-FFF2-40B4-BE49-F238E27FC236}">
                <a16:creationId xmlns:a16="http://schemas.microsoft.com/office/drawing/2014/main" id="{9D1F8377-C133-E39F-BA48-8DC4A185B7A6}"/>
              </a:ext>
            </a:extLst>
          </p:cNvPr>
          <p:cNvSpPr/>
          <p:nvPr/>
        </p:nvSpPr>
        <p:spPr>
          <a:xfrm>
            <a:off x="5543825" y="216946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C7F41DDA-C2D6-FB3C-A6EB-CCDC6CF35398}"/>
              </a:ext>
            </a:extLst>
          </p:cNvPr>
          <p:cNvSpPr/>
          <p:nvPr/>
        </p:nvSpPr>
        <p:spPr>
          <a:xfrm>
            <a:off x="6018549" y="172431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EE9ED5D2-7C01-5BEF-FD1A-9CCB6873BA48}"/>
              </a:ext>
            </a:extLst>
          </p:cNvPr>
          <p:cNvSpPr/>
          <p:nvPr/>
        </p:nvSpPr>
        <p:spPr>
          <a:xfrm>
            <a:off x="9039757" y="268250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8FD51C22-DFBE-D5E3-837A-B425091F94B7}"/>
              </a:ext>
            </a:extLst>
          </p:cNvPr>
          <p:cNvSpPr/>
          <p:nvPr/>
        </p:nvSpPr>
        <p:spPr>
          <a:xfrm>
            <a:off x="6137223" y="460418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CE790765-8F07-3408-1183-CCC40AC488F1}"/>
              </a:ext>
            </a:extLst>
          </p:cNvPr>
          <p:cNvSpPr/>
          <p:nvPr/>
        </p:nvSpPr>
        <p:spPr>
          <a:xfrm>
            <a:off x="5477490" y="510394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A149A2D9-5991-5A13-EE9D-20EF2AA8F0C9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9870" y="5263343"/>
            <a:ext cx="720000" cy="1440000"/>
          </a:xfrm>
          <a:prstGeom prst="rect">
            <a:avLst/>
          </a:prstGeom>
        </p:spPr>
      </p:pic>
      <p:sp>
        <p:nvSpPr>
          <p:cNvPr id="218" name="椭圆 217">
            <a:extLst>
              <a:ext uri="{FF2B5EF4-FFF2-40B4-BE49-F238E27FC236}">
                <a16:creationId xmlns:a16="http://schemas.microsoft.com/office/drawing/2014/main" id="{B51690DA-F003-C05E-E82B-F63AECBC7844}"/>
              </a:ext>
            </a:extLst>
          </p:cNvPr>
          <p:cNvSpPr/>
          <p:nvPr/>
        </p:nvSpPr>
        <p:spPr>
          <a:xfrm>
            <a:off x="9039757" y="5356751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1DB072C0-6F58-5769-B0BE-D6964DF82C29}"/>
              </a:ext>
            </a:extLst>
          </p:cNvPr>
          <p:cNvSpPr/>
          <p:nvPr/>
        </p:nvSpPr>
        <p:spPr>
          <a:xfrm>
            <a:off x="9660769" y="1539567"/>
            <a:ext cx="1557485" cy="5414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D8EA1148-70FF-4777-C4C5-CF9708D5BEE1}"/>
              </a:ext>
            </a:extLst>
          </p:cNvPr>
          <p:cNvGrpSpPr/>
          <p:nvPr/>
        </p:nvGrpSpPr>
        <p:grpSpPr>
          <a:xfrm rot="21037150">
            <a:off x="4691504" y="7042692"/>
            <a:ext cx="752521" cy="1286343"/>
            <a:chOff x="2321308" y="7131040"/>
            <a:chExt cx="633301" cy="1082551"/>
          </a:xfrm>
        </p:grpSpPr>
        <p:sp>
          <p:nvSpPr>
            <p:cNvPr id="265" name="箭头: 上弧形 264">
              <a:extLst>
                <a:ext uri="{FF2B5EF4-FFF2-40B4-BE49-F238E27FC236}">
                  <a16:creationId xmlns:a16="http://schemas.microsoft.com/office/drawing/2014/main" id="{E56952E0-F241-C736-E932-8BD9BC1BA4D9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6" name="箭头: 上弧形 265">
              <a:extLst>
                <a:ext uri="{FF2B5EF4-FFF2-40B4-BE49-F238E27FC236}">
                  <a16:creationId xmlns:a16="http://schemas.microsoft.com/office/drawing/2014/main" id="{5ADF8930-026B-7783-9334-5280806F5060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B47C51CA-9EC1-D74F-3E7C-692A0879AFDF}"/>
              </a:ext>
            </a:extLst>
          </p:cNvPr>
          <p:cNvGrpSpPr/>
          <p:nvPr/>
        </p:nvGrpSpPr>
        <p:grpSpPr>
          <a:xfrm rot="21037150">
            <a:off x="4019951" y="8061161"/>
            <a:ext cx="752521" cy="1286343"/>
            <a:chOff x="2321308" y="7131040"/>
            <a:chExt cx="633301" cy="1082551"/>
          </a:xfrm>
        </p:grpSpPr>
        <p:sp>
          <p:nvSpPr>
            <p:cNvPr id="268" name="箭头: 上弧形 267">
              <a:extLst>
                <a:ext uri="{FF2B5EF4-FFF2-40B4-BE49-F238E27FC236}">
                  <a16:creationId xmlns:a16="http://schemas.microsoft.com/office/drawing/2014/main" id="{4192B168-C2B9-C884-E313-8011F56E336A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箭头: 上弧形 268">
              <a:extLst>
                <a:ext uri="{FF2B5EF4-FFF2-40B4-BE49-F238E27FC236}">
                  <a16:creationId xmlns:a16="http://schemas.microsoft.com/office/drawing/2014/main" id="{F436C2AE-B84F-EB2B-E537-6B7B54A0461F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764BE568-E299-CB72-0F46-2A55CACE10C2}"/>
              </a:ext>
            </a:extLst>
          </p:cNvPr>
          <p:cNvGrpSpPr/>
          <p:nvPr/>
        </p:nvGrpSpPr>
        <p:grpSpPr>
          <a:xfrm>
            <a:off x="4468808" y="8856818"/>
            <a:ext cx="5440969" cy="803438"/>
            <a:chOff x="1321677" y="7194669"/>
            <a:chExt cx="5440969" cy="803438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46DF909-72A6-7E3B-9E4C-4314A5D43845}"/>
                </a:ext>
              </a:extLst>
            </p:cNvPr>
            <p:cNvSpPr/>
            <p:nvPr/>
          </p:nvSpPr>
          <p:spPr>
            <a:xfrm>
              <a:off x="1321677" y="754576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B5A0D62-3C53-C1D6-F81A-EBA8F232C212}"/>
                </a:ext>
              </a:extLst>
            </p:cNvPr>
            <p:cNvSpPr/>
            <p:nvPr/>
          </p:nvSpPr>
          <p:spPr>
            <a:xfrm>
              <a:off x="2124466" y="754576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B5360F8F-2D5A-C42A-84D9-2541DE8C8D03}"/>
                </a:ext>
              </a:extLst>
            </p:cNvPr>
            <p:cNvSpPr/>
            <p:nvPr/>
          </p:nvSpPr>
          <p:spPr>
            <a:xfrm>
              <a:off x="2927255" y="754576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18B8628B-1B64-5161-1D05-40BEA7DDDCEA}"/>
                </a:ext>
              </a:extLst>
            </p:cNvPr>
            <p:cNvSpPr/>
            <p:nvPr/>
          </p:nvSpPr>
          <p:spPr>
            <a:xfrm>
              <a:off x="3730044" y="754576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188ED0BA-AFE9-B192-36B7-B78A8A079652}"/>
                </a:ext>
              </a:extLst>
            </p:cNvPr>
            <p:cNvSpPr/>
            <p:nvPr/>
          </p:nvSpPr>
          <p:spPr>
            <a:xfrm>
              <a:off x="4532833" y="754576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A59480FA-3D9E-02E1-ECEB-A066D71750D8}"/>
                </a:ext>
              </a:extLst>
            </p:cNvPr>
            <p:cNvSpPr/>
            <p:nvPr/>
          </p:nvSpPr>
          <p:spPr>
            <a:xfrm>
              <a:off x="5335624" y="754576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平行四边形 276">
              <a:extLst>
                <a:ext uri="{FF2B5EF4-FFF2-40B4-BE49-F238E27FC236}">
                  <a16:creationId xmlns:a16="http://schemas.microsoft.com/office/drawing/2014/main" id="{3073CF19-F98B-E38A-5D4E-04DE8907710F}"/>
                </a:ext>
              </a:extLst>
            </p:cNvPr>
            <p:cNvSpPr/>
            <p:nvPr/>
          </p:nvSpPr>
          <p:spPr>
            <a:xfrm>
              <a:off x="1324879" y="7207320"/>
              <a:ext cx="5240054" cy="338555"/>
            </a:xfrm>
            <a:prstGeom prst="parallelogram">
              <a:avLst>
                <a:gd name="adj" fmla="val 121501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D169AF4E-AF86-5654-71EF-B4088621C97A}"/>
                </a:ext>
              </a:extLst>
            </p:cNvPr>
            <p:cNvSpPr txBox="1"/>
            <p:nvPr/>
          </p:nvSpPr>
          <p:spPr>
            <a:xfrm>
              <a:off x="1514531" y="7217908"/>
              <a:ext cx="928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AT-135K</a:t>
              </a:r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7C9C19A9-3508-67CA-05CC-32EE1D1CBF7A}"/>
                </a:ext>
              </a:extLst>
            </p:cNvPr>
            <p:cNvSpPr txBox="1"/>
            <p:nvPr/>
          </p:nvSpPr>
          <p:spPr>
            <a:xfrm>
              <a:off x="4455548" y="7194669"/>
              <a:ext cx="1806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all scenarios</a:t>
              </a:r>
            </a:p>
          </p:txBody>
        </p:sp>
        <p:sp>
          <p:nvSpPr>
            <p:cNvPr id="280" name="平行四边形 279">
              <a:extLst>
                <a:ext uri="{FF2B5EF4-FFF2-40B4-BE49-F238E27FC236}">
                  <a16:creationId xmlns:a16="http://schemas.microsoft.com/office/drawing/2014/main" id="{6AD94325-E166-BB16-2FD3-521E7D14BA2A}"/>
                </a:ext>
              </a:extLst>
            </p:cNvPr>
            <p:cNvSpPr/>
            <p:nvPr/>
          </p:nvSpPr>
          <p:spPr>
            <a:xfrm rot="19266031">
              <a:off x="5948247" y="7425312"/>
              <a:ext cx="814399" cy="353462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F103E129-8CA8-E749-5E95-6F1BDB6CCE0E}"/>
              </a:ext>
            </a:extLst>
          </p:cNvPr>
          <p:cNvGrpSpPr/>
          <p:nvPr/>
        </p:nvGrpSpPr>
        <p:grpSpPr>
          <a:xfrm>
            <a:off x="4894130" y="8079027"/>
            <a:ext cx="5437259" cy="787206"/>
            <a:chOff x="1988124" y="6333196"/>
            <a:chExt cx="5418347" cy="787205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81D42E5E-40DF-B653-AD7D-47F1E373CE1F}"/>
                </a:ext>
              </a:extLst>
            </p:cNvPr>
            <p:cNvSpPr/>
            <p:nvPr/>
          </p:nvSpPr>
          <p:spPr>
            <a:xfrm>
              <a:off x="1988124" y="6668060"/>
              <a:ext cx="4800604" cy="452341"/>
            </a:xfrm>
            <a:prstGeom prst="rect">
              <a:avLst/>
            </a:prstGeom>
            <a:gradFill flip="none" rotWithShape="1">
              <a:gsLst>
                <a:gs pos="0">
                  <a:srgbClr val="F5F5CA"/>
                </a:gs>
                <a:gs pos="20000">
                  <a:srgbClr val="FAE2CC"/>
                </a:gs>
                <a:gs pos="40000">
                  <a:srgbClr val="FACCCE"/>
                </a:gs>
                <a:gs pos="100000">
                  <a:srgbClr val="9EBFE3"/>
                </a:gs>
                <a:gs pos="80000">
                  <a:srgbClr val="C5B7D8"/>
                </a:gs>
                <a:gs pos="60000">
                  <a:srgbClr val="E9BCD9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3" name="平行四边形 282">
              <a:extLst>
                <a:ext uri="{FF2B5EF4-FFF2-40B4-BE49-F238E27FC236}">
                  <a16:creationId xmlns:a16="http://schemas.microsoft.com/office/drawing/2014/main" id="{CB4F1EE4-B158-C899-3E56-4D6100DBBEF1}"/>
                </a:ext>
              </a:extLst>
            </p:cNvPr>
            <p:cNvSpPr/>
            <p:nvPr/>
          </p:nvSpPr>
          <p:spPr>
            <a:xfrm>
              <a:off x="1991154" y="6333196"/>
              <a:ext cx="5212344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A6A81F17-EF9E-37FD-B5B4-1FB55F82E161}"/>
                </a:ext>
              </a:extLst>
            </p:cNvPr>
            <p:cNvSpPr txBox="1"/>
            <p:nvPr/>
          </p:nvSpPr>
          <p:spPr>
            <a:xfrm>
              <a:off x="4715604" y="6335225"/>
              <a:ext cx="2191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Multi-scenario learning</a:t>
              </a: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C1B1E765-840A-FD00-DA6E-7676DB1A8A08}"/>
                </a:ext>
              </a:extLst>
            </p:cNvPr>
            <p:cNvSpPr txBox="1"/>
            <p:nvPr/>
          </p:nvSpPr>
          <p:spPr>
            <a:xfrm>
              <a:off x="2218961" y="6350350"/>
              <a:ext cx="819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Uni-AT</a:t>
              </a:r>
            </a:p>
          </p:txBody>
        </p:sp>
        <p:sp>
          <p:nvSpPr>
            <p:cNvPr id="286" name="平行四边形 285">
              <a:extLst>
                <a:ext uri="{FF2B5EF4-FFF2-40B4-BE49-F238E27FC236}">
                  <a16:creationId xmlns:a16="http://schemas.microsoft.com/office/drawing/2014/main" id="{3DA852B3-8DCA-E8B6-B444-80CA64DDA011}"/>
                </a:ext>
              </a:extLst>
            </p:cNvPr>
            <p:cNvSpPr/>
            <p:nvPr/>
          </p:nvSpPr>
          <p:spPr>
            <a:xfrm rot="19266031">
              <a:off x="6592072" y="6550185"/>
              <a:ext cx="814399" cy="355677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6E3BD7CD-271D-1107-74B4-B3BB9355F74D}"/>
              </a:ext>
            </a:extLst>
          </p:cNvPr>
          <p:cNvGrpSpPr/>
          <p:nvPr/>
        </p:nvGrpSpPr>
        <p:grpSpPr>
          <a:xfrm>
            <a:off x="5229541" y="7272263"/>
            <a:ext cx="5505223" cy="815950"/>
            <a:chOff x="2490521" y="5439826"/>
            <a:chExt cx="5505223" cy="815951"/>
          </a:xfrm>
        </p:grpSpPr>
        <p:sp>
          <p:nvSpPr>
            <p:cNvPr id="288" name="平行四边形 287">
              <a:extLst>
                <a:ext uri="{FF2B5EF4-FFF2-40B4-BE49-F238E27FC236}">
                  <a16:creationId xmlns:a16="http://schemas.microsoft.com/office/drawing/2014/main" id="{CD136860-92CB-AAAB-276E-720AA0FEAA11}"/>
                </a:ext>
              </a:extLst>
            </p:cNvPr>
            <p:cNvSpPr/>
            <p:nvPr/>
          </p:nvSpPr>
          <p:spPr>
            <a:xfrm>
              <a:off x="2556689" y="5460303"/>
              <a:ext cx="5233373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A28767C2-B836-83C9-1965-CF9EE8C99D17}"/>
                </a:ext>
              </a:extLst>
            </p:cNvPr>
            <p:cNvSpPr txBox="1"/>
            <p:nvPr/>
          </p:nvSpPr>
          <p:spPr>
            <a:xfrm>
              <a:off x="2490521" y="5458560"/>
              <a:ext cx="1280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AT-</a:t>
              </a:r>
              <a:r>
                <a:rPr lang="en-US" altLang="zh-CN" sz="16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ABAF4DED-2705-C8C9-13E5-8ECEC42E9D0B}"/>
                </a:ext>
              </a:extLst>
            </p:cNvPr>
            <p:cNvSpPr txBox="1"/>
            <p:nvPr/>
          </p:nvSpPr>
          <p:spPr>
            <a:xfrm>
              <a:off x="5840855" y="5439826"/>
              <a:ext cx="168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Anytime retrieval</a:t>
              </a: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F5A0017F-A75B-2B73-25E5-FF7D2EC104E5}"/>
                </a:ext>
              </a:extLst>
            </p:cNvPr>
            <p:cNvSpPr/>
            <p:nvPr/>
          </p:nvSpPr>
          <p:spPr>
            <a:xfrm>
              <a:off x="2550986" y="580343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63ABFADF-68ED-8C27-358C-7CE187DE6C11}"/>
                </a:ext>
              </a:extLst>
            </p:cNvPr>
            <p:cNvSpPr/>
            <p:nvPr/>
          </p:nvSpPr>
          <p:spPr>
            <a:xfrm>
              <a:off x="3353775" y="580343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3228883E-06CF-534B-069A-A96EE3013DC5}"/>
                </a:ext>
              </a:extLst>
            </p:cNvPr>
            <p:cNvSpPr/>
            <p:nvPr/>
          </p:nvSpPr>
          <p:spPr>
            <a:xfrm>
              <a:off x="4156564" y="580343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A2780C59-6FCD-F897-D5A5-C129F9622A43}"/>
                </a:ext>
              </a:extLst>
            </p:cNvPr>
            <p:cNvSpPr/>
            <p:nvPr/>
          </p:nvSpPr>
          <p:spPr>
            <a:xfrm>
              <a:off x="4959353" y="580343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D169A44E-01E9-6331-30CB-46FE73D13A11}"/>
                </a:ext>
              </a:extLst>
            </p:cNvPr>
            <p:cNvSpPr/>
            <p:nvPr/>
          </p:nvSpPr>
          <p:spPr>
            <a:xfrm>
              <a:off x="5762142" y="580343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37DA43EC-6E5A-66C2-A525-57DDCEE20714}"/>
                </a:ext>
              </a:extLst>
            </p:cNvPr>
            <p:cNvSpPr/>
            <p:nvPr/>
          </p:nvSpPr>
          <p:spPr>
            <a:xfrm>
              <a:off x="6564933" y="580343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011D8F50-324B-8E09-6AD3-CF694415BD28}"/>
                </a:ext>
              </a:extLst>
            </p:cNvPr>
            <p:cNvSpPr txBox="1"/>
            <p:nvPr/>
          </p:nvSpPr>
          <p:spPr>
            <a:xfrm>
              <a:off x="2525396" y="5875718"/>
              <a:ext cx="84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810EF81A-95DF-E95D-D7EF-7BA2C6C7A3B1}"/>
                </a:ext>
              </a:extLst>
            </p:cNvPr>
            <p:cNvSpPr txBox="1"/>
            <p:nvPr/>
          </p:nvSpPr>
          <p:spPr>
            <a:xfrm>
              <a:off x="3309883" y="5875717"/>
              <a:ext cx="92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7599918F-8A09-4E52-9371-0BD2C8CB5956}"/>
                </a:ext>
              </a:extLst>
            </p:cNvPr>
            <p:cNvSpPr txBox="1"/>
            <p:nvPr/>
          </p:nvSpPr>
          <p:spPr>
            <a:xfrm>
              <a:off x="4082509" y="5875718"/>
              <a:ext cx="964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平行四边形 300">
              <a:extLst>
                <a:ext uri="{FF2B5EF4-FFF2-40B4-BE49-F238E27FC236}">
                  <a16:creationId xmlns:a16="http://schemas.microsoft.com/office/drawing/2014/main" id="{D8290929-1613-E28E-AFF4-1AC6A1C52BB8}"/>
                </a:ext>
              </a:extLst>
            </p:cNvPr>
            <p:cNvSpPr/>
            <p:nvPr/>
          </p:nvSpPr>
          <p:spPr>
            <a:xfrm rot="19266031">
              <a:off x="7181345" y="5678029"/>
              <a:ext cx="814399" cy="354503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9BB99104-6330-8415-24DA-2106CFBF3F13}"/>
              </a:ext>
            </a:extLst>
          </p:cNvPr>
          <p:cNvSpPr/>
          <p:nvPr/>
        </p:nvSpPr>
        <p:spPr>
          <a:xfrm rot="19254032">
            <a:off x="8690583" y="7945664"/>
            <a:ext cx="2451083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D787A608-B0A9-738B-425B-106CB0414591}"/>
              </a:ext>
            </a:extLst>
          </p:cNvPr>
          <p:cNvSpPr txBox="1"/>
          <p:nvPr/>
        </p:nvSpPr>
        <p:spPr>
          <a:xfrm>
            <a:off x="9666739" y="1539569"/>
            <a:ext cx="162428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Daytime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Nighttime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Camera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All-day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Short-term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clothes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Long-term Clothes changes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72557368-B646-BC7D-DAED-831DC3BDDBC7}"/>
              </a:ext>
            </a:extLst>
          </p:cNvPr>
          <p:cNvCxnSpPr>
            <a:cxnSpLocks/>
          </p:cNvCxnSpPr>
          <p:nvPr/>
        </p:nvCxnSpPr>
        <p:spPr>
          <a:xfrm>
            <a:off x="3618318" y="7063251"/>
            <a:ext cx="7599935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473B7AC1-C678-8F7D-C00F-05D3ABB9905E}"/>
              </a:ext>
            </a:extLst>
          </p:cNvPr>
          <p:cNvSpPr txBox="1"/>
          <p:nvPr/>
        </p:nvSpPr>
        <p:spPr>
          <a:xfrm>
            <a:off x="3535953" y="8103434"/>
            <a:ext cx="48406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0B2E561A-0082-35EB-B6BF-354A1C1D4CE7}"/>
              </a:ext>
            </a:extLst>
          </p:cNvPr>
          <p:cNvCxnSpPr>
            <a:cxnSpLocks/>
          </p:cNvCxnSpPr>
          <p:nvPr/>
        </p:nvCxnSpPr>
        <p:spPr>
          <a:xfrm flipH="1">
            <a:off x="10281934" y="4056945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4" name="图片 313">
            <a:extLst>
              <a:ext uri="{FF2B5EF4-FFF2-40B4-BE49-F238E27FC236}">
                <a16:creationId xmlns:a16="http://schemas.microsoft.com/office/drawing/2014/main" id="{8C145432-6035-C8C5-41CC-7B0D0BB60584}"/>
              </a:ext>
            </a:extLst>
          </p:cNvPr>
          <p:cNvPicPr>
            <a:picLocks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0198802" y="2153186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新月形 314">
            <a:extLst>
              <a:ext uri="{FF2B5EF4-FFF2-40B4-BE49-F238E27FC236}">
                <a16:creationId xmlns:a16="http://schemas.microsoft.com/office/drawing/2014/main" id="{FF88D95D-B9DF-624F-8963-E6EB023E7150}"/>
              </a:ext>
            </a:extLst>
          </p:cNvPr>
          <p:cNvSpPr>
            <a:spLocks/>
          </p:cNvSpPr>
          <p:nvPr/>
        </p:nvSpPr>
        <p:spPr>
          <a:xfrm rot="10800000">
            <a:off x="10304349" y="3207914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7" name="图片 316">
            <a:extLst>
              <a:ext uri="{FF2B5EF4-FFF2-40B4-BE49-F238E27FC236}">
                <a16:creationId xmlns:a16="http://schemas.microsoft.com/office/drawing/2014/main" id="{F2E50FF8-A018-4A70-DA09-25D815430087}"/>
              </a:ext>
            </a:extLst>
          </p:cNvPr>
          <p:cNvPicPr>
            <a:picLocks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9775287" y="4273686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新月形 317">
            <a:extLst>
              <a:ext uri="{FF2B5EF4-FFF2-40B4-BE49-F238E27FC236}">
                <a16:creationId xmlns:a16="http://schemas.microsoft.com/office/drawing/2014/main" id="{FE08ED00-FA0B-5133-11BD-5C05ABD76A6A}"/>
              </a:ext>
            </a:extLst>
          </p:cNvPr>
          <p:cNvSpPr>
            <a:spLocks/>
          </p:cNvSpPr>
          <p:nvPr/>
        </p:nvSpPr>
        <p:spPr>
          <a:xfrm rot="10800000">
            <a:off x="10734290" y="4293792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D9BDC6AA-26E8-8C59-0819-690CD7E6370E}"/>
              </a:ext>
            </a:extLst>
          </p:cNvPr>
          <p:cNvCxnSpPr>
            <a:cxnSpLocks/>
          </p:cNvCxnSpPr>
          <p:nvPr/>
        </p:nvCxnSpPr>
        <p:spPr>
          <a:xfrm flipH="1">
            <a:off x="10285983" y="4492822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DE758B1B-FE4C-412F-4610-A1F4C2FB4F93}"/>
              </a:ext>
            </a:extLst>
          </p:cNvPr>
          <p:cNvGrpSpPr/>
          <p:nvPr/>
        </p:nvGrpSpPr>
        <p:grpSpPr>
          <a:xfrm>
            <a:off x="10137023" y="5233844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5309D6DB-C3C7-229F-9B1B-ABE757B2BF86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323" name="流程图: 接点 322">
                <a:extLst>
                  <a:ext uri="{FF2B5EF4-FFF2-40B4-BE49-F238E27FC236}">
                    <a16:creationId xmlns:a16="http://schemas.microsoft.com/office/drawing/2014/main" id="{DD95D770-D80D-2C1B-FAC8-B8570FE3BC2A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4" name="直接连接符 323">
                <a:extLst>
                  <a:ext uri="{FF2B5EF4-FFF2-40B4-BE49-F238E27FC236}">
                    <a16:creationId xmlns:a16="http://schemas.microsoft.com/office/drawing/2014/main" id="{E2AEEF27-18CE-D14D-BA3C-BCE8C51354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>
                <a:extLst>
                  <a:ext uri="{FF2B5EF4-FFF2-40B4-BE49-F238E27FC236}">
                    <a16:creationId xmlns:a16="http://schemas.microsoft.com/office/drawing/2014/main" id="{B74F025E-F6F5-0E65-D463-4F0669F1E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弧形 325">
                <a:extLst>
                  <a:ext uri="{FF2B5EF4-FFF2-40B4-BE49-F238E27FC236}">
                    <a16:creationId xmlns:a16="http://schemas.microsoft.com/office/drawing/2014/main" id="{A7713896-3991-E44C-3ABD-E079749E7E79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22" name="弧形 321">
              <a:extLst>
                <a:ext uri="{FF2B5EF4-FFF2-40B4-BE49-F238E27FC236}">
                  <a16:creationId xmlns:a16="http://schemas.microsoft.com/office/drawing/2014/main" id="{BB034905-96CD-5F20-C280-338FEF810C41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24C277C4-40AF-943E-BBA7-F1456BF70CBF}"/>
              </a:ext>
            </a:extLst>
          </p:cNvPr>
          <p:cNvGrpSpPr/>
          <p:nvPr/>
        </p:nvGrpSpPr>
        <p:grpSpPr>
          <a:xfrm>
            <a:off x="10156505" y="6273160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328" name="流程图: 接点 327">
              <a:extLst>
                <a:ext uri="{FF2B5EF4-FFF2-40B4-BE49-F238E27FC236}">
                  <a16:creationId xmlns:a16="http://schemas.microsoft.com/office/drawing/2014/main" id="{DA9C3626-B337-724A-82DB-8517E8E77113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092BCC5C-D388-F6A0-92A3-3124A88613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71F5E580-ADCB-31E9-6B47-119C14975B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弧形 336">
              <a:extLst>
                <a:ext uri="{FF2B5EF4-FFF2-40B4-BE49-F238E27FC236}">
                  <a16:creationId xmlns:a16="http://schemas.microsoft.com/office/drawing/2014/main" id="{F28454CB-101E-D8E8-9996-47284BCE24C0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8097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83837-707D-7786-92B5-FA26AB5FC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 138">
            <a:extLst>
              <a:ext uri="{FF2B5EF4-FFF2-40B4-BE49-F238E27FC236}">
                <a16:creationId xmlns:a16="http://schemas.microsoft.com/office/drawing/2014/main" id="{3A750793-5064-BCC9-4A44-8FC76A8A235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73" y="4581909"/>
            <a:ext cx="720000" cy="1440000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A57CB8F3-75A8-0D33-2BF6-A20DE0876D12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785" y="2606018"/>
            <a:ext cx="720000" cy="144000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DBA7E802-FDE6-0809-0E2B-E64B6E4EEF58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27" y="1693609"/>
            <a:ext cx="720000" cy="1440000"/>
          </a:xfrm>
          <a:prstGeom prst="rect">
            <a:avLst/>
          </a:prstGeom>
        </p:spPr>
      </p:pic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D2CA68A9-6404-9959-66A6-20CBA10B8C79}"/>
              </a:ext>
            </a:extLst>
          </p:cNvPr>
          <p:cNvCxnSpPr>
            <a:cxnSpLocks/>
            <a:stCxn id="575" idx="2"/>
          </p:cNvCxnSpPr>
          <p:nvPr/>
        </p:nvCxnSpPr>
        <p:spPr>
          <a:xfrm rot="16200000" flipH="1">
            <a:off x="6358073" y="2720883"/>
            <a:ext cx="405390" cy="586807"/>
          </a:xfrm>
          <a:prstGeom prst="bentConnector2">
            <a:avLst/>
          </a:prstGeom>
          <a:ln w="57150">
            <a:solidFill>
              <a:srgbClr val="F5F5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99D95A7A-1A50-8269-0796-39E3C1A90DE3}"/>
              </a:ext>
            </a:extLst>
          </p:cNvPr>
          <p:cNvCxnSpPr>
            <a:cxnSpLocks/>
            <a:stCxn id="575" idx="0"/>
          </p:cNvCxnSpPr>
          <p:nvPr/>
        </p:nvCxnSpPr>
        <p:spPr>
          <a:xfrm rot="5400000" flipH="1" flipV="1">
            <a:off x="6587170" y="1560650"/>
            <a:ext cx="499139" cy="1138746"/>
          </a:xfrm>
          <a:prstGeom prst="bentConnector2">
            <a:avLst/>
          </a:prstGeom>
          <a:ln w="57150">
            <a:solidFill>
              <a:srgbClr val="F5F5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箭头: 上 492">
            <a:extLst>
              <a:ext uri="{FF2B5EF4-FFF2-40B4-BE49-F238E27FC236}">
                <a16:creationId xmlns:a16="http://schemas.microsoft.com/office/drawing/2014/main" id="{C392033C-9F53-3D4B-6E8E-D133C6BBDB48}"/>
              </a:ext>
            </a:extLst>
          </p:cNvPr>
          <p:cNvSpPr/>
          <p:nvPr/>
        </p:nvSpPr>
        <p:spPr>
          <a:xfrm rot="5400000">
            <a:off x="8386073" y="1191925"/>
            <a:ext cx="387350" cy="6223543"/>
          </a:xfrm>
          <a:prstGeom prst="upArrow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箭头: 上 493">
            <a:extLst>
              <a:ext uri="{FF2B5EF4-FFF2-40B4-BE49-F238E27FC236}">
                <a16:creationId xmlns:a16="http://schemas.microsoft.com/office/drawing/2014/main" id="{5DEACFCD-D796-E82C-F94D-A581F3F09345}"/>
              </a:ext>
            </a:extLst>
          </p:cNvPr>
          <p:cNvSpPr/>
          <p:nvPr/>
        </p:nvSpPr>
        <p:spPr>
          <a:xfrm>
            <a:off x="5366744" y="1596957"/>
            <a:ext cx="387350" cy="2801776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箭头: 上 494">
            <a:extLst>
              <a:ext uri="{FF2B5EF4-FFF2-40B4-BE49-F238E27FC236}">
                <a16:creationId xmlns:a16="http://schemas.microsoft.com/office/drawing/2014/main" id="{75AF05E0-26D7-F11B-30F9-06F1E8D3134A}"/>
              </a:ext>
            </a:extLst>
          </p:cNvPr>
          <p:cNvSpPr/>
          <p:nvPr/>
        </p:nvSpPr>
        <p:spPr>
          <a:xfrm rot="10800000">
            <a:off x="5366744" y="4283421"/>
            <a:ext cx="387350" cy="2640073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文本框 542">
            <a:extLst>
              <a:ext uri="{FF2B5EF4-FFF2-40B4-BE49-F238E27FC236}">
                <a16:creationId xmlns:a16="http://schemas.microsoft.com/office/drawing/2014/main" id="{7C52B8AE-8464-E823-3EC9-C0C6EC3CBE43}"/>
              </a:ext>
            </a:extLst>
          </p:cNvPr>
          <p:cNvSpPr txBox="1"/>
          <p:nvPr/>
        </p:nvSpPr>
        <p:spPr>
          <a:xfrm>
            <a:off x="11133844" y="6456126"/>
            <a:ext cx="50640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529" name="直接箭头连接符 528">
            <a:extLst>
              <a:ext uri="{FF2B5EF4-FFF2-40B4-BE49-F238E27FC236}">
                <a16:creationId xmlns:a16="http://schemas.microsoft.com/office/drawing/2014/main" id="{9D898688-8B8D-ECFC-D9FE-6042E2CDAB90}"/>
              </a:ext>
            </a:extLst>
          </p:cNvPr>
          <p:cNvCxnSpPr>
            <a:cxnSpLocks/>
          </p:cNvCxnSpPr>
          <p:nvPr/>
        </p:nvCxnSpPr>
        <p:spPr>
          <a:xfrm flipH="1" flipV="1">
            <a:off x="8177955" y="5720631"/>
            <a:ext cx="2194026" cy="735494"/>
          </a:xfrm>
          <a:prstGeom prst="straightConnector1">
            <a:avLst/>
          </a:prstGeom>
          <a:ln w="57150">
            <a:solidFill>
              <a:srgbClr val="9EBFE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箭头连接符 532">
            <a:extLst>
              <a:ext uri="{FF2B5EF4-FFF2-40B4-BE49-F238E27FC236}">
                <a16:creationId xmlns:a16="http://schemas.microsoft.com/office/drawing/2014/main" id="{4C37F497-C844-C95A-35F2-1735AF9DE925}"/>
              </a:ext>
            </a:extLst>
          </p:cNvPr>
          <p:cNvCxnSpPr>
            <a:cxnSpLocks/>
          </p:cNvCxnSpPr>
          <p:nvPr/>
        </p:nvCxnSpPr>
        <p:spPr>
          <a:xfrm flipH="1" flipV="1">
            <a:off x="8177953" y="1928854"/>
            <a:ext cx="2213906" cy="1102831"/>
          </a:xfrm>
          <a:prstGeom prst="straightConnector1">
            <a:avLst/>
          </a:prstGeom>
          <a:ln w="57150">
            <a:solidFill>
              <a:srgbClr val="FAE2C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10755632-A6F7-F93B-C73B-9DF9301C07A0}"/>
              </a:ext>
            </a:extLst>
          </p:cNvPr>
          <p:cNvCxnSpPr>
            <a:cxnSpLocks/>
          </p:cNvCxnSpPr>
          <p:nvPr/>
        </p:nvCxnSpPr>
        <p:spPr>
          <a:xfrm flipV="1">
            <a:off x="8177954" y="3759170"/>
            <a:ext cx="2229055" cy="1401557"/>
          </a:xfrm>
          <a:prstGeom prst="straightConnector1">
            <a:avLst/>
          </a:prstGeom>
          <a:ln w="57150">
            <a:solidFill>
              <a:srgbClr val="E9BCD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38644F7E-C8EC-186F-23E2-CACF8050DCD2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6366340" y="5501746"/>
            <a:ext cx="388856" cy="586807"/>
          </a:xfrm>
          <a:prstGeom prst="bentConnector2">
            <a:avLst/>
          </a:prstGeom>
          <a:ln w="57150">
            <a:solidFill>
              <a:srgbClr val="C5B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A0315395-7521-538F-6E3A-4688E0CB49F1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6657944" y="4368714"/>
            <a:ext cx="409431" cy="1190589"/>
          </a:xfrm>
          <a:prstGeom prst="bentConnector2">
            <a:avLst/>
          </a:prstGeom>
          <a:ln w="57150">
            <a:solidFill>
              <a:srgbClr val="C5B7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图片 117">
            <a:extLst>
              <a:ext uri="{FF2B5EF4-FFF2-40B4-BE49-F238E27FC236}">
                <a16:creationId xmlns:a16="http://schemas.microsoft.com/office/drawing/2014/main" id="{7B61A922-081F-A0BF-DB94-111AE8E0FD76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73" y="2073425"/>
            <a:ext cx="720000" cy="1440000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316E6D37-A058-54BC-7C3F-38B06B8D41EB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73" y="5028851"/>
            <a:ext cx="720000" cy="1440000"/>
          </a:xfrm>
          <a:prstGeom prst="rect">
            <a:avLst/>
          </a:prstGeom>
        </p:spPr>
      </p:pic>
      <p:sp>
        <p:nvSpPr>
          <p:cNvPr id="215" name="椭圆 214">
            <a:extLst>
              <a:ext uri="{FF2B5EF4-FFF2-40B4-BE49-F238E27FC236}">
                <a16:creationId xmlns:a16="http://schemas.microsoft.com/office/drawing/2014/main" id="{0743C52F-A2A6-CF13-B9DF-303DBEE02CCB}"/>
              </a:ext>
            </a:extLst>
          </p:cNvPr>
          <p:cNvSpPr/>
          <p:nvPr/>
        </p:nvSpPr>
        <p:spPr>
          <a:xfrm>
            <a:off x="7166864" y="216830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11935E73-0E26-BEFA-7A26-16B57E773A4C}"/>
              </a:ext>
            </a:extLst>
          </p:cNvPr>
          <p:cNvSpPr/>
          <p:nvPr/>
        </p:nvSpPr>
        <p:spPr>
          <a:xfrm>
            <a:off x="7641589" y="172315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9B5D12C7-F9C2-1200-20BC-A1492C23D690}"/>
              </a:ext>
            </a:extLst>
          </p:cNvPr>
          <p:cNvSpPr/>
          <p:nvPr/>
        </p:nvSpPr>
        <p:spPr>
          <a:xfrm>
            <a:off x="10662797" y="2681340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7E7C7016-42D6-CF9E-74DD-BD93AB9BF965}"/>
              </a:ext>
            </a:extLst>
          </p:cNvPr>
          <p:cNvSpPr/>
          <p:nvPr/>
        </p:nvSpPr>
        <p:spPr>
          <a:xfrm>
            <a:off x="7760263" y="4603021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BF226091-E6C9-6152-16C6-A319575CABBF}"/>
              </a:ext>
            </a:extLst>
          </p:cNvPr>
          <p:cNvSpPr/>
          <p:nvPr/>
        </p:nvSpPr>
        <p:spPr>
          <a:xfrm>
            <a:off x="7100529" y="510278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F932426D-85DE-5250-31CC-71F0DBFBE62F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11" y="5262181"/>
            <a:ext cx="720000" cy="1440000"/>
          </a:xfrm>
          <a:prstGeom prst="rect">
            <a:avLst/>
          </a:prstGeom>
        </p:spPr>
      </p:pic>
      <p:sp>
        <p:nvSpPr>
          <p:cNvPr id="218" name="椭圆 217">
            <a:extLst>
              <a:ext uri="{FF2B5EF4-FFF2-40B4-BE49-F238E27FC236}">
                <a16:creationId xmlns:a16="http://schemas.microsoft.com/office/drawing/2014/main" id="{722CF838-6DC6-A143-AB1E-1229DD022EA4}"/>
              </a:ext>
            </a:extLst>
          </p:cNvPr>
          <p:cNvSpPr/>
          <p:nvPr/>
        </p:nvSpPr>
        <p:spPr>
          <a:xfrm>
            <a:off x="10662797" y="5355589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AD0BFBE1-9F8A-CF75-A6F6-71830D6E0856}"/>
              </a:ext>
            </a:extLst>
          </p:cNvPr>
          <p:cNvSpPr/>
          <p:nvPr/>
        </p:nvSpPr>
        <p:spPr>
          <a:xfrm>
            <a:off x="3733933" y="1613347"/>
            <a:ext cx="1557485" cy="5414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AB5C58D4-702D-F9DD-4032-AE513DFCA154}"/>
              </a:ext>
            </a:extLst>
          </p:cNvPr>
          <p:cNvGrpSpPr/>
          <p:nvPr/>
        </p:nvGrpSpPr>
        <p:grpSpPr>
          <a:xfrm rot="21037150">
            <a:off x="4691504" y="7042692"/>
            <a:ext cx="752521" cy="1286343"/>
            <a:chOff x="2321308" y="7131040"/>
            <a:chExt cx="633301" cy="1082551"/>
          </a:xfrm>
        </p:grpSpPr>
        <p:sp>
          <p:nvSpPr>
            <p:cNvPr id="265" name="箭头: 上弧形 264">
              <a:extLst>
                <a:ext uri="{FF2B5EF4-FFF2-40B4-BE49-F238E27FC236}">
                  <a16:creationId xmlns:a16="http://schemas.microsoft.com/office/drawing/2014/main" id="{B2F5E407-9A74-4A69-2D9E-D8283E03C0E2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6" name="箭头: 上弧形 265">
              <a:extLst>
                <a:ext uri="{FF2B5EF4-FFF2-40B4-BE49-F238E27FC236}">
                  <a16:creationId xmlns:a16="http://schemas.microsoft.com/office/drawing/2014/main" id="{5E7646E8-7618-D6D1-ECB2-930B8CFFD3E0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7CBE288F-E2ED-0670-34DC-FE3014E6C8DB}"/>
              </a:ext>
            </a:extLst>
          </p:cNvPr>
          <p:cNvGrpSpPr/>
          <p:nvPr/>
        </p:nvGrpSpPr>
        <p:grpSpPr>
          <a:xfrm rot="21037150">
            <a:off x="4019951" y="8061161"/>
            <a:ext cx="752521" cy="1286343"/>
            <a:chOff x="2321308" y="7131040"/>
            <a:chExt cx="633301" cy="1082551"/>
          </a:xfrm>
        </p:grpSpPr>
        <p:sp>
          <p:nvSpPr>
            <p:cNvPr id="268" name="箭头: 上弧形 267">
              <a:extLst>
                <a:ext uri="{FF2B5EF4-FFF2-40B4-BE49-F238E27FC236}">
                  <a16:creationId xmlns:a16="http://schemas.microsoft.com/office/drawing/2014/main" id="{66F2DE5A-0BAA-FF4D-A4F5-29D8C5C6B94D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箭头: 上弧形 268">
              <a:extLst>
                <a:ext uri="{FF2B5EF4-FFF2-40B4-BE49-F238E27FC236}">
                  <a16:creationId xmlns:a16="http://schemas.microsoft.com/office/drawing/2014/main" id="{A1615429-0039-1EBC-2175-BB4113411698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68F3DA6D-A2C3-6166-7D91-C994DD166647}"/>
              </a:ext>
            </a:extLst>
          </p:cNvPr>
          <p:cNvGrpSpPr/>
          <p:nvPr/>
        </p:nvGrpSpPr>
        <p:grpSpPr>
          <a:xfrm>
            <a:off x="4468808" y="8856818"/>
            <a:ext cx="5440969" cy="803438"/>
            <a:chOff x="1321677" y="7194669"/>
            <a:chExt cx="5440969" cy="803438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A15BFA3F-6142-C91C-DD96-EAFD64ED8A75}"/>
                </a:ext>
              </a:extLst>
            </p:cNvPr>
            <p:cNvSpPr/>
            <p:nvPr/>
          </p:nvSpPr>
          <p:spPr>
            <a:xfrm>
              <a:off x="1321677" y="754576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4658AD2F-7B80-03FB-ED1E-7A51505B83CA}"/>
                </a:ext>
              </a:extLst>
            </p:cNvPr>
            <p:cNvSpPr/>
            <p:nvPr/>
          </p:nvSpPr>
          <p:spPr>
            <a:xfrm>
              <a:off x="2124466" y="754576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55F7597C-3A2E-3FA9-FF15-912CFAEBE68F}"/>
                </a:ext>
              </a:extLst>
            </p:cNvPr>
            <p:cNvSpPr/>
            <p:nvPr/>
          </p:nvSpPr>
          <p:spPr>
            <a:xfrm>
              <a:off x="2927255" y="754576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3A97CD78-6479-2AE6-B4D6-716745BCD90A}"/>
                </a:ext>
              </a:extLst>
            </p:cNvPr>
            <p:cNvSpPr/>
            <p:nvPr/>
          </p:nvSpPr>
          <p:spPr>
            <a:xfrm>
              <a:off x="3730044" y="754576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6D4AE5D5-32C7-BAEB-EDF2-8CA2E71536AA}"/>
                </a:ext>
              </a:extLst>
            </p:cNvPr>
            <p:cNvSpPr/>
            <p:nvPr/>
          </p:nvSpPr>
          <p:spPr>
            <a:xfrm>
              <a:off x="4532833" y="754576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33903C0E-18E6-2D1E-EAD2-39ED18CC7275}"/>
                </a:ext>
              </a:extLst>
            </p:cNvPr>
            <p:cNvSpPr/>
            <p:nvPr/>
          </p:nvSpPr>
          <p:spPr>
            <a:xfrm>
              <a:off x="5335624" y="754576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平行四边形 276">
              <a:extLst>
                <a:ext uri="{FF2B5EF4-FFF2-40B4-BE49-F238E27FC236}">
                  <a16:creationId xmlns:a16="http://schemas.microsoft.com/office/drawing/2014/main" id="{3231D53F-D8C1-C46B-536D-E7E84D3D35EC}"/>
                </a:ext>
              </a:extLst>
            </p:cNvPr>
            <p:cNvSpPr/>
            <p:nvPr/>
          </p:nvSpPr>
          <p:spPr>
            <a:xfrm>
              <a:off x="1324879" y="7207320"/>
              <a:ext cx="5240054" cy="338555"/>
            </a:xfrm>
            <a:prstGeom prst="parallelogram">
              <a:avLst>
                <a:gd name="adj" fmla="val 121501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91323DFA-8F79-5BFA-CCCD-6ADE10DFF2BB}"/>
                </a:ext>
              </a:extLst>
            </p:cNvPr>
            <p:cNvSpPr txBox="1"/>
            <p:nvPr/>
          </p:nvSpPr>
          <p:spPr>
            <a:xfrm>
              <a:off x="1514531" y="7217908"/>
              <a:ext cx="1574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AT-135K dataset</a:t>
              </a:r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47974835-679F-6B2E-9DF8-7B1997A8B315}"/>
                </a:ext>
              </a:extLst>
            </p:cNvPr>
            <p:cNvSpPr txBox="1"/>
            <p:nvPr/>
          </p:nvSpPr>
          <p:spPr>
            <a:xfrm>
              <a:off x="4455548" y="7194669"/>
              <a:ext cx="1806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all scenarios</a:t>
              </a:r>
            </a:p>
          </p:txBody>
        </p:sp>
        <p:sp>
          <p:nvSpPr>
            <p:cNvPr id="280" name="平行四边形 279">
              <a:extLst>
                <a:ext uri="{FF2B5EF4-FFF2-40B4-BE49-F238E27FC236}">
                  <a16:creationId xmlns:a16="http://schemas.microsoft.com/office/drawing/2014/main" id="{32F4A891-C697-142B-5D61-D63749B0020B}"/>
                </a:ext>
              </a:extLst>
            </p:cNvPr>
            <p:cNvSpPr/>
            <p:nvPr/>
          </p:nvSpPr>
          <p:spPr>
            <a:xfrm rot="19266031">
              <a:off x="5948247" y="7425312"/>
              <a:ext cx="814399" cy="353462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14A252F6-4F8A-5C8E-7393-636478CBA460}"/>
              </a:ext>
            </a:extLst>
          </p:cNvPr>
          <p:cNvGrpSpPr/>
          <p:nvPr/>
        </p:nvGrpSpPr>
        <p:grpSpPr>
          <a:xfrm>
            <a:off x="4894130" y="8079027"/>
            <a:ext cx="5437259" cy="787206"/>
            <a:chOff x="1988124" y="6333196"/>
            <a:chExt cx="5418347" cy="787205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74313A8D-6BCE-D8AA-1C04-4B5E1D31E29B}"/>
                </a:ext>
              </a:extLst>
            </p:cNvPr>
            <p:cNvSpPr/>
            <p:nvPr/>
          </p:nvSpPr>
          <p:spPr>
            <a:xfrm>
              <a:off x="1988124" y="6668060"/>
              <a:ext cx="4800604" cy="452341"/>
            </a:xfrm>
            <a:prstGeom prst="rect">
              <a:avLst/>
            </a:prstGeom>
            <a:gradFill flip="none" rotWithShape="1">
              <a:gsLst>
                <a:gs pos="0">
                  <a:srgbClr val="F5F5CA"/>
                </a:gs>
                <a:gs pos="20000">
                  <a:srgbClr val="FAE2CC"/>
                </a:gs>
                <a:gs pos="40000">
                  <a:srgbClr val="FACCCE"/>
                </a:gs>
                <a:gs pos="100000">
                  <a:srgbClr val="9EBFE3"/>
                </a:gs>
                <a:gs pos="80000">
                  <a:srgbClr val="C5B7D8"/>
                </a:gs>
                <a:gs pos="60000">
                  <a:srgbClr val="E9BCD9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3" name="平行四边形 282">
              <a:extLst>
                <a:ext uri="{FF2B5EF4-FFF2-40B4-BE49-F238E27FC236}">
                  <a16:creationId xmlns:a16="http://schemas.microsoft.com/office/drawing/2014/main" id="{AB179094-2616-70DA-C0C1-1C2AEFCBB2EB}"/>
                </a:ext>
              </a:extLst>
            </p:cNvPr>
            <p:cNvSpPr/>
            <p:nvPr/>
          </p:nvSpPr>
          <p:spPr>
            <a:xfrm>
              <a:off x="1991154" y="6333196"/>
              <a:ext cx="5212344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E505D2FA-5B61-EEAF-395B-57592F3B5795}"/>
                </a:ext>
              </a:extLst>
            </p:cNvPr>
            <p:cNvSpPr txBox="1"/>
            <p:nvPr/>
          </p:nvSpPr>
          <p:spPr>
            <a:xfrm>
              <a:off x="4715604" y="6335225"/>
              <a:ext cx="2191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Multi-scenario learning</a:t>
              </a: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386C44F2-4482-9C50-D4DD-D9AE383835E5}"/>
                </a:ext>
              </a:extLst>
            </p:cNvPr>
            <p:cNvSpPr txBox="1"/>
            <p:nvPr/>
          </p:nvSpPr>
          <p:spPr>
            <a:xfrm>
              <a:off x="2218961" y="6350350"/>
              <a:ext cx="1496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Uni-AT method</a:t>
              </a:r>
            </a:p>
          </p:txBody>
        </p:sp>
        <p:sp>
          <p:nvSpPr>
            <p:cNvPr id="286" name="平行四边形 285">
              <a:extLst>
                <a:ext uri="{FF2B5EF4-FFF2-40B4-BE49-F238E27FC236}">
                  <a16:creationId xmlns:a16="http://schemas.microsoft.com/office/drawing/2014/main" id="{BD0AA7B8-EF2C-D958-D65A-4586DC6489E4}"/>
                </a:ext>
              </a:extLst>
            </p:cNvPr>
            <p:cNvSpPr/>
            <p:nvPr/>
          </p:nvSpPr>
          <p:spPr>
            <a:xfrm rot="19266031">
              <a:off x="6592072" y="6550185"/>
              <a:ext cx="814399" cy="355677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016CA1EE-E0E5-6270-5797-4959CEE53B21}"/>
              </a:ext>
            </a:extLst>
          </p:cNvPr>
          <p:cNvGrpSpPr/>
          <p:nvPr/>
        </p:nvGrpSpPr>
        <p:grpSpPr>
          <a:xfrm>
            <a:off x="5229539" y="7272263"/>
            <a:ext cx="5505223" cy="815950"/>
            <a:chOff x="2490520" y="5439826"/>
            <a:chExt cx="5505224" cy="815951"/>
          </a:xfrm>
        </p:grpSpPr>
        <p:sp>
          <p:nvSpPr>
            <p:cNvPr id="288" name="平行四边形 287">
              <a:extLst>
                <a:ext uri="{FF2B5EF4-FFF2-40B4-BE49-F238E27FC236}">
                  <a16:creationId xmlns:a16="http://schemas.microsoft.com/office/drawing/2014/main" id="{F6C40753-65F3-0B78-3350-5078B0007D8B}"/>
                </a:ext>
              </a:extLst>
            </p:cNvPr>
            <p:cNvSpPr/>
            <p:nvPr/>
          </p:nvSpPr>
          <p:spPr>
            <a:xfrm>
              <a:off x="2556689" y="5460303"/>
              <a:ext cx="5233373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BD27F752-D46D-91DC-9CC5-75858C27706F}"/>
                </a:ext>
              </a:extLst>
            </p:cNvPr>
            <p:cNvSpPr txBox="1"/>
            <p:nvPr/>
          </p:nvSpPr>
          <p:spPr>
            <a:xfrm>
              <a:off x="2490520" y="5458560"/>
              <a:ext cx="187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AT-</a:t>
              </a:r>
              <a:r>
                <a:rPr lang="en-US" altLang="zh-CN" sz="16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task   </a:t>
              </a: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A037BE1A-6074-38BD-F318-F2749ABBB7C7}"/>
                </a:ext>
              </a:extLst>
            </p:cNvPr>
            <p:cNvSpPr txBox="1"/>
            <p:nvPr/>
          </p:nvSpPr>
          <p:spPr>
            <a:xfrm>
              <a:off x="5840854" y="5439826"/>
              <a:ext cx="168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Anytime retrieval</a:t>
              </a: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801947C8-8C96-FE63-BE8C-50AF1178CD90}"/>
                </a:ext>
              </a:extLst>
            </p:cNvPr>
            <p:cNvSpPr/>
            <p:nvPr/>
          </p:nvSpPr>
          <p:spPr>
            <a:xfrm>
              <a:off x="2550986" y="580343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FAAC5570-C0FC-BF4D-7DBF-1C9B6348046D}"/>
                </a:ext>
              </a:extLst>
            </p:cNvPr>
            <p:cNvSpPr/>
            <p:nvPr/>
          </p:nvSpPr>
          <p:spPr>
            <a:xfrm>
              <a:off x="3353775" y="580343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2A1E6E54-C3C2-2531-5D0E-7FDE5B2B2607}"/>
                </a:ext>
              </a:extLst>
            </p:cNvPr>
            <p:cNvSpPr/>
            <p:nvPr/>
          </p:nvSpPr>
          <p:spPr>
            <a:xfrm>
              <a:off x="4156564" y="580343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231891D8-7DCD-1DF1-3A25-35DE63CB3636}"/>
                </a:ext>
              </a:extLst>
            </p:cNvPr>
            <p:cNvSpPr/>
            <p:nvPr/>
          </p:nvSpPr>
          <p:spPr>
            <a:xfrm>
              <a:off x="4959353" y="580343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DCF6A63-97D1-1C06-613F-355070F1A552}"/>
                </a:ext>
              </a:extLst>
            </p:cNvPr>
            <p:cNvSpPr/>
            <p:nvPr/>
          </p:nvSpPr>
          <p:spPr>
            <a:xfrm>
              <a:off x="5762142" y="580343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AD45ABE-2E01-B76E-7764-BE74256EDBE2}"/>
                </a:ext>
              </a:extLst>
            </p:cNvPr>
            <p:cNvSpPr/>
            <p:nvPr/>
          </p:nvSpPr>
          <p:spPr>
            <a:xfrm>
              <a:off x="6564933" y="580343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3B9194B5-D1F2-2B51-2311-39C76D147FAD}"/>
                </a:ext>
              </a:extLst>
            </p:cNvPr>
            <p:cNvSpPr txBox="1"/>
            <p:nvPr/>
          </p:nvSpPr>
          <p:spPr>
            <a:xfrm>
              <a:off x="2525395" y="5875718"/>
              <a:ext cx="84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2DBEC685-789D-782A-6C5C-3C3229BDF2A6}"/>
                </a:ext>
              </a:extLst>
            </p:cNvPr>
            <p:cNvSpPr txBox="1"/>
            <p:nvPr/>
          </p:nvSpPr>
          <p:spPr>
            <a:xfrm>
              <a:off x="3309884" y="5875717"/>
              <a:ext cx="92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7A34B992-8815-8D60-0EAA-52C1A035B1E3}"/>
                </a:ext>
              </a:extLst>
            </p:cNvPr>
            <p:cNvSpPr txBox="1"/>
            <p:nvPr/>
          </p:nvSpPr>
          <p:spPr>
            <a:xfrm>
              <a:off x="4082508" y="5875718"/>
              <a:ext cx="964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平行四边形 300">
              <a:extLst>
                <a:ext uri="{FF2B5EF4-FFF2-40B4-BE49-F238E27FC236}">
                  <a16:creationId xmlns:a16="http://schemas.microsoft.com/office/drawing/2014/main" id="{1B6449E3-D705-B943-5B01-62CE93699FB2}"/>
                </a:ext>
              </a:extLst>
            </p:cNvPr>
            <p:cNvSpPr/>
            <p:nvPr/>
          </p:nvSpPr>
          <p:spPr>
            <a:xfrm rot="19266031">
              <a:off x="7181345" y="5678029"/>
              <a:ext cx="814399" cy="354503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0C1F92C0-AD7F-8119-64DE-E422800D022B}"/>
              </a:ext>
            </a:extLst>
          </p:cNvPr>
          <p:cNvSpPr/>
          <p:nvPr/>
        </p:nvSpPr>
        <p:spPr>
          <a:xfrm rot="19254032">
            <a:off x="8690583" y="7945664"/>
            <a:ext cx="2451083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1187B66D-A2CD-9519-12DB-F26EA513CA7B}"/>
              </a:ext>
            </a:extLst>
          </p:cNvPr>
          <p:cNvSpPr txBox="1"/>
          <p:nvPr/>
        </p:nvSpPr>
        <p:spPr>
          <a:xfrm>
            <a:off x="3717090" y="1634202"/>
            <a:ext cx="162428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Daytime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Nighttime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Camera</a:t>
            </a: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All-day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Short-term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clothes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Long-term Clothes changes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4E8CD96A-9989-288C-8DF2-3AAD0057135E}"/>
              </a:ext>
            </a:extLst>
          </p:cNvPr>
          <p:cNvCxnSpPr>
            <a:cxnSpLocks/>
          </p:cNvCxnSpPr>
          <p:nvPr/>
        </p:nvCxnSpPr>
        <p:spPr>
          <a:xfrm>
            <a:off x="5274472" y="7028292"/>
            <a:ext cx="6253914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620F6A12-44BE-AAAD-4340-2240FAED7246}"/>
              </a:ext>
            </a:extLst>
          </p:cNvPr>
          <p:cNvSpPr txBox="1"/>
          <p:nvPr/>
        </p:nvSpPr>
        <p:spPr>
          <a:xfrm>
            <a:off x="11155292" y="9085688"/>
            <a:ext cx="48406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2ACECD51-CD7A-FB3F-A886-8234A935565A}"/>
              </a:ext>
            </a:extLst>
          </p:cNvPr>
          <p:cNvCxnSpPr>
            <a:cxnSpLocks/>
          </p:cNvCxnSpPr>
          <p:nvPr/>
        </p:nvCxnSpPr>
        <p:spPr>
          <a:xfrm flipH="1">
            <a:off x="4464282" y="4144373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4" name="图片 313">
            <a:extLst>
              <a:ext uri="{FF2B5EF4-FFF2-40B4-BE49-F238E27FC236}">
                <a16:creationId xmlns:a16="http://schemas.microsoft.com/office/drawing/2014/main" id="{63B0D29D-8010-BA62-800D-70DFD4DF64BF}"/>
              </a:ext>
            </a:extLst>
          </p:cNvPr>
          <p:cNvPicPr>
            <a:picLocks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271966" y="2226966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新月形 314">
            <a:extLst>
              <a:ext uri="{FF2B5EF4-FFF2-40B4-BE49-F238E27FC236}">
                <a16:creationId xmlns:a16="http://schemas.microsoft.com/office/drawing/2014/main" id="{CE07BAC8-DD5B-D86D-57AC-D37AC9CD90A7}"/>
              </a:ext>
            </a:extLst>
          </p:cNvPr>
          <p:cNvSpPr>
            <a:spLocks/>
          </p:cNvSpPr>
          <p:nvPr/>
        </p:nvSpPr>
        <p:spPr>
          <a:xfrm rot="10800000">
            <a:off x="4377512" y="3281694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7" name="图片 316">
            <a:extLst>
              <a:ext uri="{FF2B5EF4-FFF2-40B4-BE49-F238E27FC236}">
                <a16:creationId xmlns:a16="http://schemas.microsoft.com/office/drawing/2014/main" id="{7EBABE2B-848B-3495-8E6D-045B99D48105}"/>
              </a:ext>
            </a:extLst>
          </p:cNvPr>
          <p:cNvPicPr>
            <a:picLocks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848450" y="4347466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新月形 317">
            <a:extLst>
              <a:ext uri="{FF2B5EF4-FFF2-40B4-BE49-F238E27FC236}">
                <a16:creationId xmlns:a16="http://schemas.microsoft.com/office/drawing/2014/main" id="{D3CDF71B-345B-22C2-13C5-7E326F3CD52C}"/>
              </a:ext>
            </a:extLst>
          </p:cNvPr>
          <p:cNvSpPr>
            <a:spLocks/>
          </p:cNvSpPr>
          <p:nvPr/>
        </p:nvSpPr>
        <p:spPr>
          <a:xfrm rot="10800000">
            <a:off x="4807454" y="4367572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63CD98DE-7B73-CD8B-9744-C585AB62C21F}"/>
              </a:ext>
            </a:extLst>
          </p:cNvPr>
          <p:cNvCxnSpPr>
            <a:cxnSpLocks/>
          </p:cNvCxnSpPr>
          <p:nvPr/>
        </p:nvCxnSpPr>
        <p:spPr>
          <a:xfrm flipH="1">
            <a:off x="4359146" y="4566602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5DA1F4CB-2C38-8E59-B6CF-24558182C6F5}"/>
              </a:ext>
            </a:extLst>
          </p:cNvPr>
          <p:cNvGrpSpPr/>
          <p:nvPr/>
        </p:nvGrpSpPr>
        <p:grpSpPr>
          <a:xfrm>
            <a:off x="4221760" y="5307624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55E1D010-9E72-F0E9-C889-D30D08A550E5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323" name="流程图: 接点 322">
                <a:extLst>
                  <a:ext uri="{FF2B5EF4-FFF2-40B4-BE49-F238E27FC236}">
                    <a16:creationId xmlns:a16="http://schemas.microsoft.com/office/drawing/2014/main" id="{1392C942-4628-E8F4-5FE9-3329AC2FF3C7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4" name="直接连接符 323">
                <a:extLst>
                  <a:ext uri="{FF2B5EF4-FFF2-40B4-BE49-F238E27FC236}">
                    <a16:creationId xmlns:a16="http://schemas.microsoft.com/office/drawing/2014/main" id="{E76E24A8-49D3-5738-91AA-682B9287D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>
                <a:extLst>
                  <a:ext uri="{FF2B5EF4-FFF2-40B4-BE49-F238E27FC236}">
                    <a16:creationId xmlns:a16="http://schemas.microsoft.com/office/drawing/2014/main" id="{916518C5-4F93-F0EE-5A88-8127969402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弧形 325">
                <a:extLst>
                  <a:ext uri="{FF2B5EF4-FFF2-40B4-BE49-F238E27FC236}">
                    <a16:creationId xmlns:a16="http://schemas.microsoft.com/office/drawing/2014/main" id="{D544DDC6-3204-92AB-0994-38AD611A3277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22" name="弧形 321">
              <a:extLst>
                <a:ext uri="{FF2B5EF4-FFF2-40B4-BE49-F238E27FC236}">
                  <a16:creationId xmlns:a16="http://schemas.microsoft.com/office/drawing/2014/main" id="{300A3C66-23B4-1787-0109-77A95A9B61D0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902FE51A-F3C6-5A85-0547-060F2A67B84E}"/>
              </a:ext>
            </a:extLst>
          </p:cNvPr>
          <p:cNvGrpSpPr/>
          <p:nvPr/>
        </p:nvGrpSpPr>
        <p:grpSpPr>
          <a:xfrm>
            <a:off x="4229668" y="6346940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328" name="流程图: 接点 327">
              <a:extLst>
                <a:ext uri="{FF2B5EF4-FFF2-40B4-BE49-F238E27FC236}">
                  <a16:creationId xmlns:a16="http://schemas.microsoft.com/office/drawing/2014/main" id="{D6B9F66F-1BEA-1A4D-EE48-4849779F6BD1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B504514-B81A-E20B-97E6-F529B369B1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200F06E7-358B-AB1A-14AE-71BCA2BC4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弧形 336">
              <a:extLst>
                <a:ext uri="{FF2B5EF4-FFF2-40B4-BE49-F238E27FC236}">
                  <a16:creationId xmlns:a16="http://schemas.microsoft.com/office/drawing/2014/main" id="{85F32FD5-29E7-D238-4282-FA360911C35D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4C5B1990-9B5B-9725-0C7C-E590E53DA08D}"/>
              </a:ext>
            </a:extLst>
          </p:cNvPr>
          <p:cNvSpPr/>
          <p:nvPr/>
        </p:nvSpPr>
        <p:spPr>
          <a:xfrm>
            <a:off x="5993902" y="4105317"/>
            <a:ext cx="915679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E9A35432-DD1B-5993-B694-EFBD8C73D559}"/>
              </a:ext>
            </a:extLst>
          </p:cNvPr>
          <p:cNvSpPr txBox="1"/>
          <p:nvPr/>
        </p:nvSpPr>
        <p:spPr>
          <a:xfrm>
            <a:off x="6063245" y="4098441"/>
            <a:ext cx="77700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8E512AC-AEC3-7B0B-A569-806EC72C1162}"/>
              </a:ext>
            </a:extLst>
          </p:cNvPr>
          <p:cNvSpPr/>
          <p:nvPr/>
        </p:nvSpPr>
        <p:spPr>
          <a:xfrm>
            <a:off x="7811246" y="4103375"/>
            <a:ext cx="915679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F479BE1-63E3-126F-63C1-842BCD82FB6A}"/>
              </a:ext>
            </a:extLst>
          </p:cNvPr>
          <p:cNvSpPr txBox="1"/>
          <p:nvPr/>
        </p:nvSpPr>
        <p:spPr>
          <a:xfrm>
            <a:off x="7800185" y="4094812"/>
            <a:ext cx="99045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</a:t>
            </a:r>
          </a:p>
        </p:txBody>
      </p: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2ABC104F-D5A4-AF8B-614C-B37C40212638}"/>
              </a:ext>
            </a:extLst>
          </p:cNvPr>
          <p:cNvCxnSpPr>
            <a:cxnSpLocks/>
            <a:stCxn id="139" idx="0"/>
            <a:endCxn id="125" idx="2"/>
          </p:cNvCxnSpPr>
          <p:nvPr/>
        </p:nvCxnSpPr>
        <p:spPr>
          <a:xfrm flipH="1" flipV="1">
            <a:off x="7831326" y="3133610"/>
            <a:ext cx="6046" cy="1448298"/>
          </a:xfrm>
          <a:prstGeom prst="straightConnector1">
            <a:avLst/>
          </a:prstGeom>
          <a:ln w="57150">
            <a:solidFill>
              <a:srgbClr val="FACCCE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90F9542B-C84E-8A03-068A-1B357CAF9C68}"/>
              </a:ext>
            </a:extLst>
          </p:cNvPr>
          <p:cNvSpPr/>
          <p:nvPr/>
        </p:nvSpPr>
        <p:spPr>
          <a:xfrm>
            <a:off x="10270149" y="4108492"/>
            <a:ext cx="915679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文本框 491">
            <a:extLst>
              <a:ext uri="{FF2B5EF4-FFF2-40B4-BE49-F238E27FC236}">
                <a16:creationId xmlns:a16="http://schemas.microsoft.com/office/drawing/2014/main" id="{15D5A98C-2584-0532-9D8B-D51603A48F08}"/>
              </a:ext>
            </a:extLst>
          </p:cNvPr>
          <p:cNvSpPr txBox="1"/>
          <p:nvPr/>
        </p:nvSpPr>
        <p:spPr>
          <a:xfrm>
            <a:off x="10315457" y="4127867"/>
            <a:ext cx="8398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</a:t>
            </a:r>
          </a:p>
        </p:txBody>
      </p:sp>
      <p:sp>
        <p:nvSpPr>
          <p:cNvPr id="572" name="矩形 571">
            <a:extLst>
              <a:ext uri="{FF2B5EF4-FFF2-40B4-BE49-F238E27FC236}">
                <a16:creationId xmlns:a16="http://schemas.microsoft.com/office/drawing/2014/main" id="{FFD3F6E3-E9C9-F504-50EB-9F58D7895058}"/>
              </a:ext>
            </a:extLst>
          </p:cNvPr>
          <p:cNvSpPr/>
          <p:nvPr/>
        </p:nvSpPr>
        <p:spPr>
          <a:xfrm>
            <a:off x="8726921" y="5845490"/>
            <a:ext cx="1008000" cy="432000"/>
          </a:xfrm>
          <a:prstGeom prst="rect">
            <a:avLst/>
          </a:prstGeom>
          <a:solidFill>
            <a:srgbClr val="9EBFE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</a:p>
        </p:txBody>
      </p:sp>
      <p:sp>
        <p:nvSpPr>
          <p:cNvPr id="573" name="矩形 572">
            <a:extLst>
              <a:ext uri="{FF2B5EF4-FFF2-40B4-BE49-F238E27FC236}">
                <a16:creationId xmlns:a16="http://schemas.microsoft.com/office/drawing/2014/main" id="{A3F59189-AD2D-859F-EC8A-541D81D31232}"/>
              </a:ext>
            </a:extLst>
          </p:cNvPr>
          <p:cNvSpPr/>
          <p:nvPr/>
        </p:nvSpPr>
        <p:spPr>
          <a:xfrm>
            <a:off x="8726921" y="4331064"/>
            <a:ext cx="1008000" cy="432000"/>
          </a:xfrm>
          <a:prstGeom prst="rect">
            <a:avLst/>
          </a:prstGeom>
          <a:solidFill>
            <a:srgbClr val="E9BC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</a:p>
        </p:txBody>
      </p:sp>
      <p:sp>
        <p:nvSpPr>
          <p:cNvPr id="574" name="矩形 573">
            <a:extLst>
              <a:ext uri="{FF2B5EF4-FFF2-40B4-BE49-F238E27FC236}">
                <a16:creationId xmlns:a16="http://schemas.microsoft.com/office/drawing/2014/main" id="{8B80FBF8-1AB9-C1F9-EF03-D909F1E8BA45}"/>
              </a:ext>
            </a:extLst>
          </p:cNvPr>
          <p:cNvSpPr/>
          <p:nvPr/>
        </p:nvSpPr>
        <p:spPr>
          <a:xfrm>
            <a:off x="8726921" y="2227044"/>
            <a:ext cx="1008000" cy="432000"/>
          </a:xfrm>
          <a:prstGeom prst="rect">
            <a:avLst/>
          </a:prstGeom>
          <a:solidFill>
            <a:srgbClr val="FAE2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矩形 574">
            <a:extLst>
              <a:ext uri="{FF2B5EF4-FFF2-40B4-BE49-F238E27FC236}">
                <a16:creationId xmlns:a16="http://schemas.microsoft.com/office/drawing/2014/main" id="{F40B0DE0-CBA9-73A6-C00B-5684D976E25E}"/>
              </a:ext>
            </a:extLst>
          </p:cNvPr>
          <p:cNvSpPr/>
          <p:nvPr/>
        </p:nvSpPr>
        <p:spPr>
          <a:xfrm>
            <a:off x="5763363" y="2379591"/>
            <a:ext cx="1008000" cy="432000"/>
          </a:xfrm>
          <a:prstGeom prst="rect">
            <a:avLst/>
          </a:prstGeom>
          <a:solidFill>
            <a:srgbClr val="F5F5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2084904-515C-D7B3-7323-A52A04B0A0E0}"/>
              </a:ext>
            </a:extLst>
          </p:cNvPr>
          <p:cNvSpPr/>
          <p:nvPr/>
        </p:nvSpPr>
        <p:spPr>
          <a:xfrm>
            <a:off x="5763363" y="5168720"/>
            <a:ext cx="1008000" cy="432000"/>
          </a:xfrm>
          <a:prstGeom prst="rect">
            <a:avLst/>
          </a:prstGeom>
          <a:solidFill>
            <a:srgbClr val="C5B7D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</a:p>
        </p:txBody>
      </p:sp>
      <p:sp>
        <p:nvSpPr>
          <p:cNvPr id="571" name="矩形 570">
            <a:extLst>
              <a:ext uri="{FF2B5EF4-FFF2-40B4-BE49-F238E27FC236}">
                <a16:creationId xmlns:a16="http://schemas.microsoft.com/office/drawing/2014/main" id="{3FF7678B-4115-AA45-9063-7420036E842B}"/>
              </a:ext>
            </a:extLst>
          </p:cNvPr>
          <p:cNvSpPr/>
          <p:nvPr/>
        </p:nvSpPr>
        <p:spPr>
          <a:xfrm>
            <a:off x="7326867" y="3582323"/>
            <a:ext cx="1065228" cy="432000"/>
          </a:xfrm>
          <a:prstGeom prst="rect">
            <a:avLst/>
          </a:prstGeom>
          <a:solidFill>
            <a:srgbClr val="FACCC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</a:p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CM-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E93D37-8598-EF20-88CB-6EF3D0A3C55B}"/>
              </a:ext>
            </a:extLst>
          </p:cNvPr>
          <p:cNvSpPr/>
          <p:nvPr/>
        </p:nvSpPr>
        <p:spPr>
          <a:xfrm>
            <a:off x="5419486" y="6256509"/>
            <a:ext cx="719060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999B4BD-9AAF-980F-DD31-3C3118FC8E4E}"/>
              </a:ext>
            </a:extLst>
          </p:cNvPr>
          <p:cNvSpPr/>
          <p:nvPr/>
        </p:nvSpPr>
        <p:spPr>
          <a:xfrm>
            <a:off x="5422924" y="1875166"/>
            <a:ext cx="715624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67A54E85-257D-BF8F-EE46-12B362B4271F}"/>
              </a:ext>
            </a:extLst>
          </p:cNvPr>
          <p:cNvSpPr txBox="1"/>
          <p:nvPr/>
        </p:nvSpPr>
        <p:spPr>
          <a:xfrm>
            <a:off x="5467218" y="1891042"/>
            <a:ext cx="6355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0BE4BC90-F629-7E6F-B038-623770732822}"/>
              </a:ext>
            </a:extLst>
          </p:cNvPr>
          <p:cNvSpPr txBox="1"/>
          <p:nvPr/>
        </p:nvSpPr>
        <p:spPr>
          <a:xfrm>
            <a:off x="5408656" y="6268550"/>
            <a:ext cx="7228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1650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FE3A9-6B7B-A1C5-3964-4AFBFD320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 138">
            <a:extLst>
              <a:ext uri="{FF2B5EF4-FFF2-40B4-BE49-F238E27FC236}">
                <a16:creationId xmlns:a16="http://schemas.microsoft.com/office/drawing/2014/main" id="{F725BEA2-AB16-993A-4169-D553ED65BCC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373" y="4581909"/>
            <a:ext cx="720000" cy="144000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6EF2D24E-2608-81C5-6F37-8A3D5F47D70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27" y="1693609"/>
            <a:ext cx="720000" cy="1440000"/>
          </a:xfrm>
          <a:prstGeom prst="rect">
            <a:avLst/>
          </a:prstGeom>
        </p:spPr>
      </p:pic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F5C244B8-3617-61F0-AF0C-3DD9FB38EB34}"/>
              </a:ext>
            </a:extLst>
          </p:cNvPr>
          <p:cNvCxnSpPr>
            <a:cxnSpLocks/>
            <a:stCxn id="575" idx="2"/>
          </p:cNvCxnSpPr>
          <p:nvPr/>
        </p:nvCxnSpPr>
        <p:spPr>
          <a:xfrm rot="16200000" flipH="1">
            <a:off x="6358073" y="2720883"/>
            <a:ext cx="405390" cy="5868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3BC60C87-33CE-44E4-86BA-F4195C61FFF8}"/>
              </a:ext>
            </a:extLst>
          </p:cNvPr>
          <p:cNvCxnSpPr>
            <a:cxnSpLocks/>
            <a:stCxn id="575" idx="0"/>
          </p:cNvCxnSpPr>
          <p:nvPr/>
        </p:nvCxnSpPr>
        <p:spPr>
          <a:xfrm rot="5400000" flipH="1" flipV="1">
            <a:off x="6587170" y="1560650"/>
            <a:ext cx="499139" cy="113874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箭头: 上 492">
            <a:extLst>
              <a:ext uri="{FF2B5EF4-FFF2-40B4-BE49-F238E27FC236}">
                <a16:creationId xmlns:a16="http://schemas.microsoft.com/office/drawing/2014/main" id="{9D2369C0-58E2-6ACA-690B-E2F4194CA147}"/>
              </a:ext>
            </a:extLst>
          </p:cNvPr>
          <p:cNvSpPr/>
          <p:nvPr/>
        </p:nvSpPr>
        <p:spPr>
          <a:xfrm rot="5400000">
            <a:off x="8287143" y="1290851"/>
            <a:ext cx="387350" cy="6025684"/>
          </a:xfrm>
          <a:prstGeom prst="upArrow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箭头: 上 493">
            <a:extLst>
              <a:ext uri="{FF2B5EF4-FFF2-40B4-BE49-F238E27FC236}">
                <a16:creationId xmlns:a16="http://schemas.microsoft.com/office/drawing/2014/main" id="{DACD7288-A909-0E06-5F90-EEF0C74076ED}"/>
              </a:ext>
            </a:extLst>
          </p:cNvPr>
          <p:cNvSpPr/>
          <p:nvPr/>
        </p:nvSpPr>
        <p:spPr>
          <a:xfrm>
            <a:off x="5366744" y="1596957"/>
            <a:ext cx="387350" cy="2801776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箭头: 上 494">
            <a:extLst>
              <a:ext uri="{FF2B5EF4-FFF2-40B4-BE49-F238E27FC236}">
                <a16:creationId xmlns:a16="http://schemas.microsoft.com/office/drawing/2014/main" id="{CE69F39B-0D20-D280-EF85-C87D46A5146C}"/>
              </a:ext>
            </a:extLst>
          </p:cNvPr>
          <p:cNvSpPr/>
          <p:nvPr/>
        </p:nvSpPr>
        <p:spPr>
          <a:xfrm rot="10800000">
            <a:off x="5366744" y="4283418"/>
            <a:ext cx="387350" cy="2367283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文本框 542">
            <a:extLst>
              <a:ext uri="{FF2B5EF4-FFF2-40B4-BE49-F238E27FC236}">
                <a16:creationId xmlns:a16="http://schemas.microsoft.com/office/drawing/2014/main" id="{185C758C-3741-BEBF-63F4-B9B49E1098BA}"/>
              </a:ext>
            </a:extLst>
          </p:cNvPr>
          <p:cNvSpPr txBox="1"/>
          <p:nvPr/>
        </p:nvSpPr>
        <p:spPr>
          <a:xfrm>
            <a:off x="10852480" y="6180849"/>
            <a:ext cx="50640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529" name="直接箭头连接符 528">
            <a:extLst>
              <a:ext uri="{FF2B5EF4-FFF2-40B4-BE49-F238E27FC236}">
                <a16:creationId xmlns:a16="http://schemas.microsoft.com/office/drawing/2014/main" id="{11A49AC1-1538-211E-4FD1-E1CA3B77CDBF}"/>
              </a:ext>
            </a:extLst>
          </p:cNvPr>
          <p:cNvCxnSpPr>
            <a:cxnSpLocks/>
          </p:cNvCxnSpPr>
          <p:nvPr/>
        </p:nvCxnSpPr>
        <p:spPr>
          <a:xfrm flipH="1" flipV="1">
            <a:off x="8216796" y="5667458"/>
            <a:ext cx="1616137" cy="523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接箭头连接符 532">
            <a:extLst>
              <a:ext uri="{FF2B5EF4-FFF2-40B4-BE49-F238E27FC236}">
                <a16:creationId xmlns:a16="http://schemas.microsoft.com/office/drawing/2014/main" id="{2F3D029A-42DA-D023-3E1B-EF7707FAC731}"/>
              </a:ext>
            </a:extLst>
          </p:cNvPr>
          <p:cNvCxnSpPr>
            <a:cxnSpLocks/>
          </p:cNvCxnSpPr>
          <p:nvPr/>
        </p:nvCxnSpPr>
        <p:spPr>
          <a:xfrm flipH="1" flipV="1">
            <a:off x="8191329" y="1891040"/>
            <a:ext cx="1641603" cy="5423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19C192DA-E2AD-85BA-CE9D-FA347070101F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6366340" y="5501746"/>
            <a:ext cx="388856" cy="5868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C6715546-923B-1172-3323-EAD043EC31BF}"/>
              </a:ext>
            </a:extLst>
          </p:cNvPr>
          <p:cNvCxnSpPr>
            <a:cxnSpLocks/>
            <a:stCxn id="64" idx="0"/>
          </p:cNvCxnSpPr>
          <p:nvPr/>
        </p:nvCxnSpPr>
        <p:spPr>
          <a:xfrm rot="5400000" flipH="1" flipV="1">
            <a:off x="6657944" y="4368714"/>
            <a:ext cx="409431" cy="119058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图片 117">
            <a:extLst>
              <a:ext uri="{FF2B5EF4-FFF2-40B4-BE49-F238E27FC236}">
                <a16:creationId xmlns:a16="http://schemas.microsoft.com/office/drawing/2014/main" id="{AF351D02-76E9-EFA6-0F36-3BD7109B7746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73" y="2073425"/>
            <a:ext cx="720000" cy="1440000"/>
          </a:xfrm>
          <a:prstGeom prst="rect">
            <a:avLst/>
          </a:prstGeom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64C3C509-F60E-CA18-1A12-06A856B45337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173" y="5028851"/>
            <a:ext cx="720000" cy="1440000"/>
          </a:xfrm>
          <a:prstGeom prst="rect">
            <a:avLst/>
          </a:prstGeom>
        </p:spPr>
      </p:pic>
      <p:sp>
        <p:nvSpPr>
          <p:cNvPr id="215" name="椭圆 214">
            <a:extLst>
              <a:ext uri="{FF2B5EF4-FFF2-40B4-BE49-F238E27FC236}">
                <a16:creationId xmlns:a16="http://schemas.microsoft.com/office/drawing/2014/main" id="{96718B09-3A1F-A57B-3718-4DEDC7A528F4}"/>
              </a:ext>
            </a:extLst>
          </p:cNvPr>
          <p:cNvSpPr/>
          <p:nvPr/>
        </p:nvSpPr>
        <p:spPr>
          <a:xfrm>
            <a:off x="7166864" y="216830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E6B0312-912A-EBA2-111C-7ECD3C2B8184}"/>
              </a:ext>
            </a:extLst>
          </p:cNvPr>
          <p:cNvSpPr/>
          <p:nvPr/>
        </p:nvSpPr>
        <p:spPr>
          <a:xfrm>
            <a:off x="7641589" y="172315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8A3686A-455E-C9AA-39EC-04C49A686795}"/>
              </a:ext>
            </a:extLst>
          </p:cNvPr>
          <p:cNvGrpSpPr/>
          <p:nvPr/>
        </p:nvGrpSpPr>
        <p:grpSpPr>
          <a:xfrm>
            <a:off x="10309021" y="1693609"/>
            <a:ext cx="720000" cy="1440000"/>
            <a:chOff x="10421785" y="2606018"/>
            <a:chExt cx="720000" cy="1440000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93EEF3B1-B484-B7D1-53B5-D30DB0F03AE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785" y="2606018"/>
              <a:ext cx="720000" cy="1440000"/>
            </a:xfrm>
            <a:prstGeom prst="rect">
              <a:avLst/>
            </a:prstGeom>
          </p:spPr>
        </p:pic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1AE8D5A5-9E76-2721-56BF-7664B4CC4FE4}"/>
                </a:ext>
              </a:extLst>
            </p:cNvPr>
            <p:cNvSpPr/>
            <p:nvPr/>
          </p:nvSpPr>
          <p:spPr>
            <a:xfrm>
              <a:off x="10662797" y="2681337"/>
              <a:ext cx="180226" cy="167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9" name="椭圆 218">
            <a:extLst>
              <a:ext uri="{FF2B5EF4-FFF2-40B4-BE49-F238E27FC236}">
                <a16:creationId xmlns:a16="http://schemas.microsoft.com/office/drawing/2014/main" id="{EB83E3B0-4396-1EE6-12A9-25F95B56E5D0}"/>
              </a:ext>
            </a:extLst>
          </p:cNvPr>
          <p:cNvSpPr/>
          <p:nvPr/>
        </p:nvSpPr>
        <p:spPr>
          <a:xfrm>
            <a:off x="7780583" y="4603021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8493EAE5-AB9B-7175-54AA-9BC938AE0CD6}"/>
              </a:ext>
            </a:extLst>
          </p:cNvPr>
          <p:cNvSpPr/>
          <p:nvPr/>
        </p:nvSpPr>
        <p:spPr>
          <a:xfrm>
            <a:off x="7100529" y="510278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012DAB4-C385-3EB7-0920-8AC9CB647A97}"/>
              </a:ext>
            </a:extLst>
          </p:cNvPr>
          <p:cNvGrpSpPr/>
          <p:nvPr/>
        </p:nvGrpSpPr>
        <p:grpSpPr>
          <a:xfrm>
            <a:off x="10375310" y="4581048"/>
            <a:ext cx="720000" cy="1440000"/>
            <a:chOff x="10392910" y="5262180"/>
            <a:chExt cx="720000" cy="1440000"/>
          </a:xfrm>
        </p:grpSpPr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D0202E07-52DE-DC07-4D53-3DC33FD6A19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910" y="5262180"/>
              <a:ext cx="720000" cy="1440000"/>
            </a:xfrm>
            <a:prstGeom prst="rect">
              <a:avLst/>
            </a:prstGeom>
          </p:spPr>
        </p:pic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D20641C2-1545-DAD1-6A3F-380244557638}"/>
                </a:ext>
              </a:extLst>
            </p:cNvPr>
            <p:cNvSpPr/>
            <p:nvPr/>
          </p:nvSpPr>
          <p:spPr>
            <a:xfrm>
              <a:off x="10662797" y="5355585"/>
              <a:ext cx="180226" cy="167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130F6085-DE84-5FAA-99A8-71573E276B45}"/>
              </a:ext>
            </a:extLst>
          </p:cNvPr>
          <p:cNvGrpSpPr/>
          <p:nvPr/>
        </p:nvGrpSpPr>
        <p:grpSpPr>
          <a:xfrm rot="21037150">
            <a:off x="4668355" y="6685606"/>
            <a:ext cx="752521" cy="1286343"/>
            <a:chOff x="2321308" y="7131040"/>
            <a:chExt cx="633301" cy="1082551"/>
          </a:xfrm>
        </p:grpSpPr>
        <p:sp>
          <p:nvSpPr>
            <p:cNvPr id="265" name="箭头: 上弧形 264">
              <a:extLst>
                <a:ext uri="{FF2B5EF4-FFF2-40B4-BE49-F238E27FC236}">
                  <a16:creationId xmlns:a16="http://schemas.microsoft.com/office/drawing/2014/main" id="{18AB307E-21B0-CFD6-E97E-2AA6678CABD1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6" name="箭头: 上弧形 265">
              <a:extLst>
                <a:ext uri="{FF2B5EF4-FFF2-40B4-BE49-F238E27FC236}">
                  <a16:creationId xmlns:a16="http://schemas.microsoft.com/office/drawing/2014/main" id="{4CD7FC1E-19C9-251D-ADEF-BE4E93A065A6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96409E56-1158-710B-7132-DD3DFAF36F4D}"/>
              </a:ext>
            </a:extLst>
          </p:cNvPr>
          <p:cNvGrpSpPr/>
          <p:nvPr/>
        </p:nvGrpSpPr>
        <p:grpSpPr>
          <a:xfrm rot="21037150">
            <a:off x="3996801" y="7704075"/>
            <a:ext cx="752521" cy="1286343"/>
            <a:chOff x="2321308" y="7131040"/>
            <a:chExt cx="633301" cy="1082551"/>
          </a:xfrm>
        </p:grpSpPr>
        <p:sp>
          <p:nvSpPr>
            <p:cNvPr id="268" name="箭头: 上弧形 267">
              <a:extLst>
                <a:ext uri="{FF2B5EF4-FFF2-40B4-BE49-F238E27FC236}">
                  <a16:creationId xmlns:a16="http://schemas.microsoft.com/office/drawing/2014/main" id="{1DE47B0D-054B-F100-BC6A-35F1BFE69981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箭头: 上弧形 268">
              <a:extLst>
                <a:ext uri="{FF2B5EF4-FFF2-40B4-BE49-F238E27FC236}">
                  <a16:creationId xmlns:a16="http://schemas.microsoft.com/office/drawing/2014/main" id="{46EB1042-10CF-A3D8-098E-724C2AE4756C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F5774076-A912-178F-60A8-8E7F0EA4783A}"/>
              </a:ext>
            </a:extLst>
          </p:cNvPr>
          <p:cNvGrpSpPr/>
          <p:nvPr/>
        </p:nvGrpSpPr>
        <p:grpSpPr>
          <a:xfrm>
            <a:off x="4445657" y="8499732"/>
            <a:ext cx="5440969" cy="803438"/>
            <a:chOff x="1321677" y="7194669"/>
            <a:chExt cx="5440969" cy="803438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2CFB1560-5F0F-FFE9-C112-6C1F96375613}"/>
                </a:ext>
              </a:extLst>
            </p:cNvPr>
            <p:cNvSpPr/>
            <p:nvPr/>
          </p:nvSpPr>
          <p:spPr>
            <a:xfrm>
              <a:off x="1321677" y="754576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300C686A-E917-07FC-5D57-423DCF637D21}"/>
                </a:ext>
              </a:extLst>
            </p:cNvPr>
            <p:cNvSpPr/>
            <p:nvPr/>
          </p:nvSpPr>
          <p:spPr>
            <a:xfrm>
              <a:off x="2124466" y="754576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0B7E8727-1025-C866-7A1A-6792A9DEB3CF}"/>
                </a:ext>
              </a:extLst>
            </p:cNvPr>
            <p:cNvSpPr/>
            <p:nvPr/>
          </p:nvSpPr>
          <p:spPr>
            <a:xfrm>
              <a:off x="2927255" y="754576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AB0E8475-E8EE-64E8-6E19-209C238B2D4D}"/>
                </a:ext>
              </a:extLst>
            </p:cNvPr>
            <p:cNvSpPr/>
            <p:nvPr/>
          </p:nvSpPr>
          <p:spPr>
            <a:xfrm>
              <a:off x="3730044" y="754576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33FE9B83-8DE5-2EAD-8351-44F95D7557F5}"/>
                </a:ext>
              </a:extLst>
            </p:cNvPr>
            <p:cNvSpPr/>
            <p:nvPr/>
          </p:nvSpPr>
          <p:spPr>
            <a:xfrm>
              <a:off x="4532833" y="754576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914B74D2-7789-5C3F-0A5F-9566C7242EA5}"/>
                </a:ext>
              </a:extLst>
            </p:cNvPr>
            <p:cNvSpPr/>
            <p:nvPr/>
          </p:nvSpPr>
          <p:spPr>
            <a:xfrm>
              <a:off x="5335624" y="754576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平行四边形 276">
              <a:extLst>
                <a:ext uri="{FF2B5EF4-FFF2-40B4-BE49-F238E27FC236}">
                  <a16:creationId xmlns:a16="http://schemas.microsoft.com/office/drawing/2014/main" id="{A979E402-8062-38D6-2572-9436C04805FC}"/>
                </a:ext>
              </a:extLst>
            </p:cNvPr>
            <p:cNvSpPr/>
            <p:nvPr/>
          </p:nvSpPr>
          <p:spPr>
            <a:xfrm>
              <a:off x="1324879" y="7207320"/>
              <a:ext cx="5240054" cy="338555"/>
            </a:xfrm>
            <a:prstGeom prst="parallelogram">
              <a:avLst>
                <a:gd name="adj" fmla="val 121501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75208E62-A01C-15CC-27D3-1716A6390718}"/>
                </a:ext>
              </a:extLst>
            </p:cNvPr>
            <p:cNvSpPr txBox="1"/>
            <p:nvPr/>
          </p:nvSpPr>
          <p:spPr>
            <a:xfrm>
              <a:off x="1514531" y="7217908"/>
              <a:ext cx="1574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AT-135K dataset</a:t>
              </a:r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A0A2DF8B-983F-AD59-9365-AF5D975DB46F}"/>
                </a:ext>
              </a:extLst>
            </p:cNvPr>
            <p:cNvSpPr txBox="1"/>
            <p:nvPr/>
          </p:nvSpPr>
          <p:spPr>
            <a:xfrm>
              <a:off x="4455548" y="7194669"/>
              <a:ext cx="1806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all scenarios</a:t>
              </a:r>
            </a:p>
          </p:txBody>
        </p:sp>
        <p:sp>
          <p:nvSpPr>
            <p:cNvPr id="280" name="平行四边形 279">
              <a:extLst>
                <a:ext uri="{FF2B5EF4-FFF2-40B4-BE49-F238E27FC236}">
                  <a16:creationId xmlns:a16="http://schemas.microsoft.com/office/drawing/2014/main" id="{C35D2A49-0073-60A6-4E2E-25008CA5AEAB}"/>
                </a:ext>
              </a:extLst>
            </p:cNvPr>
            <p:cNvSpPr/>
            <p:nvPr/>
          </p:nvSpPr>
          <p:spPr>
            <a:xfrm rot="19266031">
              <a:off x="5948247" y="7425312"/>
              <a:ext cx="814399" cy="353462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5116D0AB-55B4-82B6-35A9-057C47A8355A}"/>
              </a:ext>
            </a:extLst>
          </p:cNvPr>
          <p:cNvGrpSpPr/>
          <p:nvPr/>
        </p:nvGrpSpPr>
        <p:grpSpPr>
          <a:xfrm>
            <a:off x="4870980" y="7721941"/>
            <a:ext cx="5437259" cy="787206"/>
            <a:chOff x="1988124" y="6333196"/>
            <a:chExt cx="5418347" cy="787205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48B0ECF0-5C2E-D8BD-C1DE-1E3C637BCBEF}"/>
                </a:ext>
              </a:extLst>
            </p:cNvPr>
            <p:cNvSpPr/>
            <p:nvPr/>
          </p:nvSpPr>
          <p:spPr>
            <a:xfrm>
              <a:off x="1988124" y="6668060"/>
              <a:ext cx="4800604" cy="452341"/>
            </a:xfrm>
            <a:prstGeom prst="rect">
              <a:avLst/>
            </a:prstGeom>
            <a:gradFill flip="none" rotWithShape="1">
              <a:gsLst>
                <a:gs pos="0">
                  <a:srgbClr val="F5F5CA"/>
                </a:gs>
                <a:gs pos="20000">
                  <a:srgbClr val="FAE2CC"/>
                </a:gs>
                <a:gs pos="40000">
                  <a:srgbClr val="FACCCE"/>
                </a:gs>
                <a:gs pos="100000">
                  <a:srgbClr val="9EBFE3"/>
                </a:gs>
                <a:gs pos="80000">
                  <a:srgbClr val="C5B7D8"/>
                </a:gs>
                <a:gs pos="60000">
                  <a:srgbClr val="E9BCD9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3" name="平行四边形 282">
              <a:extLst>
                <a:ext uri="{FF2B5EF4-FFF2-40B4-BE49-F238E27FC236}">
                  <a16:creationId xmlns:a16="http://schemas.microsoft.com/office/drawing/2014/main" id="{98A81393-BF2C-F996-011F-66BCBC1741DE}"/>
                </a:ext>
              </a:extLst>
            </p:cNvPr>
            <p:cNvSpPr/>
            <p:nvPr/>
          </p:nvSpPr>
          <p:spPr>
            <a:xfrm>
              <a:off x="1991154" y="6333196"/>
              <a:ext cx="5212344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D833102C-2F97-86F1-1E47-AA3653426AD0}"/>
                </a:ext>
              </a:extLst>
            </p:cNvPr>
            <p:cNvSpPr txBox="1"/>
            <p:nvPr/>
          </p:nvSpPr>
          <p:spPr>
            <a:xfrm>
              <a:off x="4715604" y="6335225"/>
              <a:ext cx="2191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Multi-scenario learning</a:t>
              </a: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9F04D88B-F34E-1944-CD5C-A2A9E3ACDABD}"/>
                </a:ext>
              </a:extLst>
            </p:cNvPr>
            <p:cNvSpPr txBox="1"/>
            <p:nvPr/>
          </p:nvSpPr>
          <p:spPr>
            <a:xfrm>
              <a:off x="2218961" y="6350350"/>
              <a:ext cx="1496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Uni-AT method</a:t>
              </a:r>
            </a:p>
          </p:txBody>
        </p:sp>
        <p:sp>
          <p:nvSpPr>
            <p:cNvPr id="286" name="平行四边形 285">
              <a:extLst>
                <a:ext uri="{FF2B5EF4-FFF2-40B4-BE49-F238E27FC236}">
                  <a16:creationId xmlns:a16="http://schemas.microsoft.com/office/drawing/2014/main" id="{D90F408D-3B32-1E14-ACD0-5BF1C75B118C}"/>
                </a:ext>
              </a:extLst>
            </p:cNvPr>
            <p:cNvSpPr/>
            <p:nvPr/>
          </p:nvSpPr>
          <p:spPr>
            <a:xfrm rot="19266031">
              <a:off x="6592072" y="6550185"/>
              <a:ext cx="814399" cy="355677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4CAD4C56-B9B7-946F-77A1-9F7A58D255B3}"/>
              </a:ext>
            </a:extLst>
          </p:cNvPr>
          <p:cNvGrpSpPr/>
          <p:nvPr/>
        </p:nvGrpSpPr>
        <p:grpSpPr>
          <a:xfrm>
            <a:off x="5206390" y="6915177"/>
            <a:ext cx="5505223" cy="815950"/>
            <a:chOff x="2490520" y="5439826"/>
            <a:chExt cx="5505224" cy="815951"/>
          </a:xfrm>
        </p:grpSpPr>
        <p:sp>
          <p:nvSpPr>
            <p:cNvPr id="288" name="平行四边形 287">
              <a:extLst>
                <a:ext uri="{FF2B5EF4-FFF2-40B4-BE49-F238E27FC236}">
                  <a16:creationId xmlns:a16="http://schemas.microsoft.com/office/drawing/2014/main" id="{097DA2CE-DE01-6FB8-FEF0-2627D6A2D9A1}"/>
                </a:ext>
              </a:extLst>
            </p:cNvPr>
            <p:cNvSpPr/>
            <p:nvPr/>
          </p:nvSpPr>
          <p:spPr>
            <a:xfrm>
              <a:off x="2556689" y="5460303"/>
              <a:ext cx="5233373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E3B02FA3-C5D4-F76B-46F8-FB7E76EEFED5}"/>
                </a:ext>
              </a:extLst>
            </p:cNvPr>
            <p:cNvSpPr txBox="1"/>
            <p:nvPr/>
          </p:nvSpPr>
          <p:spPr>
            <a:xfrm>
              <a:off x="2490520" y="5458560"/>
              <a:ext cx="187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AT-</a:t>
              </a:r>
              <a:r>
                <a:rPr lang="en-US" altLang="zh-CN" sz="16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task   </a:t>
              </a: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D6720E6F-6AE5-C632-8F87-71EA1A9CB09C}"/>
                </a:ext>
              </a:extLst>
            </p:cNvPr>
            <p:cNvSpPr txBox="1"/>
            <p:nvPr/>
          </p:nvSpPr>
          <p:spPr>
            <a:xfrm>
              <a:off x="5840854" y="5439826"/>
              <a:ext cx="168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Anytime retrieval</a:t>
              </a: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D655B10B-75AF-77B2-3C44-AEF0088456A4}"/>
                </a:ext>
              </a:extLst>
            </p:cNvPr>
            <p:cNvSpPr/>
            <p:nvPr/>
          </p:nvSpPr>
          <p:spPr>
            <a:xfrm>
              <a:off x="2550986" y="580343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A12DE7A-6C0F-9277-48DF-3AE3D7C24C27}"/>
                </a:ext>
              </a:extLst>
            </p:cNvPr>
            <p:cNvSpPr/>
            <p:nvPr/>
          </p:nvSpPr>
          <p:spPr>
            <a:xfrm>
              <a:off x="3353775" y="580343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13E02510-D19D-579F-3141-42DA4C25D255}"/>
                </a:ext>
              </a:extLst>
            </p:cNvPr>
            <p:cNvSpPr/>
            <p:nvPr/>
          </p:nvSpPr>
          <p:spPr>
            <a:xfrm>
              <a:off x="4156564" y="580343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E4047D9C-CF3C-CACF-4E5E-E657B957975B}"/>
                </a:ext>
              </a:extLst>
            </p:cNvPr>
            <p:cNvSpPr/>
            <p:nvPr/>
          </p:nvSpPr>
          <p:spPr>
            <a:xfrm>
              <a:off x="4959353" y="580343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7E4110CC-803E-226B-63B4-06C35BD74808}"/>
                </a:ext>
              </a:extLst>
            </p:cNvPr>
            <p:cNvSpPr/>
            <p:nvPr/>
          </p:nvSpPr>
          <p:spPr>
            <a:xfrm>
              <a:off x="5762142" y="580343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9302A022-27E6-9653-77CA-A67CE28E365B}"/>
                </a:ext>
              </a:extLst>
            </p:cNvPr>
            <p:cNvSpPr/>
            <p:nvPr/>
          </p:nvSpPr>
          <p:spPr>
            <a:xfrm>
              <a:off x="6564933" y="580343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83B025CD-8AF8-981D-92FC-FFA379E2EB7A}"/>
                </a:ext>
              </a:extLst>
            </p:cNvPr>
            <p:cNvSpPr txBox="1"/>
            <p:nvPr/>
          </p:nvSpPr>
          <p:spPr>
            <a:xfrm>
              <a:off x="2525395" y="5875718"/>
              <a:ext cx="84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E675EEC5-7A82-2369-B742-3C5D92D6B223}"/>
                </a:ext>
              </a:extLst>
            </p:cNvPr>
            <p:cNvSpPr txBox="1"/>
            <p:nvPr/>
          </p:nvSpPr>
          <p:spPr>
            <a:xfrm>
              <a:off x="3309884" y="5875717"/>
              <a:ext cx="92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A222DF73-6F19-CA63-AD56-9E22A814E8C0}"/>
                </a:ext>
              </a:extLst>
            </p:cNvPr>
            <p:cNvSpPr txBox="1"/>
            <p:nvPr/>
          </p:nvSpPr>
          <p:spPr>
            <a:xfrm>
              <a:off x="4082508" y="5875718"/>
              <a:ext cx="964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平行四边形 300">
              <a:extLst>
                <a:ext uri="{FF2B5EF4-FFF2-40B4-BE49-F238E27FC236}">
                  <a16:creationId xmlns:a16="http://schemas.microsoft.com/office/drawing/2014/main" id="{5D72F426-046A-CCCA-84C3-9F9E23037593}"/>
                </a:ext>
              </a:extLst>
            </p:cNvPr>
            <p:cNvSpPr/>
            <p:nvPr/>
          </p:nvSpPr>
          <p:spPr>
            <a:xfrm rot="19266031">
              <a:off x="7181345" y="5678029"/>
              <a:ext cx="814399" cy="354503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9F66224C-FCC2-C1BE-879F-B0BCBB6CE6D4}"/>
              </a:ext>
            </a:extLst>
          </p:cNvPr>
          <p:cNvSpPr/>
          <p:nvPr/>
        </p:nvSpPr>
        <p:spPr>
          <a:xfrm rot="19254032">
            <a:off x="8667432" y="7588578"/>
            <a:ext cx="2451083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71D9B0D8-5D48-4620-E33F-C0F3884DF0AC}"/>
              </a:ext>
            </a:extLst>
          </p:cNvPr>
          <p:cNvSpPr txBox="1"/>
          <p:nvPr/>
        </p:nvSpPr>
        <p:spPr>
          <a:xfrm>
            <a:off x="10840499" y="8862803"/>
            <a:ext cx="48406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6F63FB9-C1C2-BAF1-1D19-563EDE01396A}"/>
              </a:ext>
            </a:extLst>
          </p:cNvPr>
          <p:cNvSpPr/>
          <p:nvPr/>
        </p:nvSpPr>
        <p:spPr>
          <a:xfrm>
            <a:off x="5750062" y="3975777"/>
            <a:ext cx="915679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42AC32D2-F184-C342-C1E7-906D9E98F832}"/>
              </a:ext>
            </a:extLst>
          </p:cNvPr>
          <p:cNvSpPr txBox="1"/>
          <p:nvPr/>
        </p:nvSpPr>
        <p:spPr>
          <a:xfrm>
            <a:off x="5819406" y="3968901"/>
            <a:ext cx="77700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</a:p>
        </p:txBody>
      </p:sp>
      <p:cxnSp>
        <p:nvCxnSpPr>
          <p:cNvPr id="536" name="直接箭头连接符 535">
            <a:extLst>
              <a:ext uri="{FF2B5EF4-FFF2-40B4-BE49-F238E27FC236}">
                <a16:creationId xmlns:a16="http://schemas.microsoft.com/office/drawing/2014/main" id="{D66A52DF-1E35-3CCE-BA92-256C609234D9}"/>
              </a:ext>
            </a:extLst>
          </p:cNvPr>
          <p:cNvCxnSpPr>
            <a:cxnSpLocks/>
            <a:stCxn id="139" idx="0"/>
            <a:endCxn id="125" idx="2"/>
          </p:cNvCxnSpPr>
          <p:nvPr/>
        </p:nvCxnSpPr>
        <p:spPr>
          <a:xfrm flipH="1" flipV="1">
            <a:off x="7831326" y="3133610"/>
            <a:ext cx="6046" cy="14482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A7D1FC66-81CE-D6B4-1987-FFB49E68A0E2}"/>
              </a:ext>
            </a:extLst>
          </p:cNvPr>
          <p:cNvSpPr/>
          <p:nvPr/>
        </p:nvSpPr>
        <p:spPr>
          <a:xfrm>
            <a:off x="10138070" y="3948471"/>
            <a:ext cx="915679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文本框 491">
            <a:extLst>
              <a:ext uri="{FF2B5EF4-FFF2-40B4-BE49-F238E27FC236}">
                <a16:creationId xmlns:a16="http://schemas.microsoft.com/office/drawing/2014/main" id="{D387D35A-9324-7DB6-6070-FAEFE457B7AA}"/>
              </a:ext>
            </a:extLst>
          </p:cNvPr>
          <p:cNvSpPr txBox="1"/>
          <p:nvPr/>
        </p:nvSpPr>
        <p:spPr>
          <a:xfrm>
            <a:off x="10183377" y="3967848"/>
            <a:ext cx="8398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</a:t>
            </a:r>
          </a:p>
        </p:txBody>
      </p:sp>
      <p:sp>
        <p:nvSpPr>
          <p:cNvPr id="572" name="矩形 571">
            <a:extLst>
              <a:ext uri="{FF2B5EF4-FFF2-40B4-BE49-F238E27FC236}">
                <a16:creationId xmlns:a16="http://schemas.microsoft.com/office/drawing/2014/main" id="{FE5939B5-FD67-0AEE-F5F0-BAB22BC79C18}"/>
              </a:ext>
            </a:extLst>
          </p:cNvPr>
          <p:cNvSpPr/>
          <p:nvPr/>
        </p:nvSpPr>
        <p:spPr>
          <a:xfrm>
            <a:off x="8523787" y="5705283"/>
            <a:ext cx="1008000" cy="432000"/>
          </a:xfrm>
          <a:prstGeom prst="rect">
            <a:avLst/>
          </a:prstGeom>
          <a:solidFill>
            <a:srgbClr val="9EBFE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</a:p>
        </p:txBody>
      </p:sp>
      <p:sp>
        <p:nvSpPr>
          <p:cNvPr id="574" name="矩形 573">
            <a:extLst>
              <a:ext uri="{FF2B5EF4-FFF2-40B4-BE49-F238E27FC236}">
                <a16:creationId xmlns:a16="http://schemas.microsoft.com/office/drawing/2014/main" id="{23F139BF-4E5D-C093-681B-AE23856B61D6}"/>
              </a:ext>
            </a:extLst>
          </p:cNvPr>
          <p:cNvSpPr/>
          <p:nvPr/>
        </p:nvSpPr>
        <p:spPr>
          <a:xfrm>
            <a:off x="8545597" y="1965508"/>
            <a:ext cx="1008000" cy="432000"/>
          </a:xfrm>
          <a:prstGeom prst="rect">
            <a:avLst/>
          </a:prstGeom>
          <a:solidFill>
            <a:srgbClr val="FAE2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矩形 574">
            <a:extLst>
              <a:ext uri="{FF2B5EF4-FFF2-40B4-BE49-F238E27FC236}">
                <a16:creationId xmlns:a16="http://schemas.microsoft.com/office/drawing/2014/main" id="{127443FA-1E9F-7B70-B6BF-2514A5E70AB5}"/>
              </a:ext>
            </a:extLst>
          </p:cNvPr>
          <p:cNvSpPr/>
          <p:nvPr/>
        </p:nvSpPr>
        <p:spPr>
          <a:xfrm>
            <a:off x="5763363" y="2379591"/>
            <a:ext cx="1008000" cy="432000"/>
          </a:xfrm>
          <a:prstGeom prst="rect">
            <a:avLst/>
          </a:prstGeom>
          <a:solidFill>
            <a:srgbClr val="F5F5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ABA051E2-2535-A333-7F91-C98877ED316A}"/>
              </a:ext>
            </a:extLst>
          </p:cNvPr>
          <p:cNvSpPr/>
          <p:nvPr/>
        </p:nvSpPr>
        <p:spPr>
          <a:xfrm>
            <a:off x="5763363" y="5168720"/>
            <a:ext cx="1008000" cy="432000"/>
          </a:xfrm>
          <a:prstGeom prst="rect">
            <a:avLst/>
          </a:prstGeom>
          <a:solidFill>
            <a:srgbClr val="C5B7D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</a:p>
        </p:txBody>
      </p:sp>
      <p:sp>
        <p:nvSpPr>
          <p:cNvPr id="571" name="矩形 570">
            <a:extLst>
              <a:ext uri="{FF2B5EF4-FFF2-40B4-BE49-F238E27FC236}">
                <a16:creationId xmlns:a16="http://schemas.microsoft.com/office/drawing/2014/main" id="{5991396B-99D7-342D-7BA3-E2487C776B27}"/>
              </a:ext>
            </a:extLst>
          </p:cNvPr>
          <p:cNvSpPr/>
          <p:nvPr/>
        </p:nvSpPr>
        <p:spPr>
          <a:xfrm>
            <a:off x="7326867" y="3617883"/>
            <a:ext cx="1065228" cy="432000"/>
          </a:xfrm>
          <a:prstGeom prst="rect">
            <a:avLst/>
          </a:prstGeom>
          <a:solidFill>
            <a:srgbClr val="FACCC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</a:p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CM-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510B992-9A80-13C7-74F2-6AB6C72FCBB3}"/>
              </a:ext>
            </a:extLst>
          </p:cNvPr>
          <p:cNvSpPr/>
          <p:nvPr/>
        </p:nvSpPr>
        <p:spPr>
          <a:xfrm>
            <a:off x="5419486" y="5955568"/>
            <a:ext cx="719060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384773A-C822-F668-F42A-AFE5ED8CA698}"/>
              </a:ext>
            </a:extLst>
          </p:cNvPr>
          <p:cNvSpPr/>
          <p:nvPr/>
        </p:nvSpPr>
        <p:spPr>
          <a:xfrm>
            <a:off x="5422924" y="1875166"/>
            <a:ext cx="715624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9398D1CA-25BB-ABA8-CAF5-BB057FD8F0E1}"/>
              </a:ext>
            </a:extLst>
          </p:cNvPr>
          <p:cNvSpPr txBox="1"/>
          <p:nvPr/>
        </p:nvSpPr>
        <p:spPr>
          <a:xfrm>
            <a:off x="5467218" y="1891042"/>
            <a:ext cx="6355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E48A7BE1-85B1-E899-ACB1-0D9FFC21570D}"/>
              </a:ext>
            </a:extLst>
          </p:cNvPr>
          <p:cNvSpPr txBox="1"/>
          <p:nvPr/>
        </p:nvSpPr>
        <p:spPr>
          <a:xfrm>
            <a:off x="5408656" y="5944461"/>
            <a:ext cx="7228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B46BC1-E192-0EB4-3AA0-1C4F64D73365}"/>
              </a:ext>
            </a:extLst>
          </p:cNvPr>
          <p:cNvSpPr/>
          <p:nvPr/>
        </p:nvSpPr>
        <p:spPr>
          <a:xfrm>
            <a:off x="3733933" y="1566950"/>
            <a:ext cx="1557485" cy="51297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A8406B-9DBE-5676-9AFA-EC6CE5D366CF}"/>
              </a:ext>
            </a:extLst>
          </p:cNvPr>
          <p:cNvSpPr txBox="1"/>
          <p:nvPr/>
        </p:nvSpPr>
        <p:spPr>
          <a:xfrm>
            <a:off x="3733930" y="6126780"/>
            <a:ext cx="1624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 Clothes changes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A2742EA-EA95-FD36-D358-AD117C17BB6E}"/>
              </a:ext>
            </a:extLst>
          </p:cNvPr>
          <p:cNvCxnSpPr>
            <a:cxnSpLocks/>
          </p:cNvCxnSpPr>
          <p:nvPr/>
        </p:nvCxnSpPr>
        <p:spPr>
          <a:xfrm>
            <a:off x="5206234" y="6696579"/>
            <a:ext cx="6152648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718DAB59-355A-A3E5-8469-B5E4D567A114}"/>
              </a:ext>
            </a:extLst>
          </p:cNvPr>
          <p:cNvPicPr>
            <a:picLocks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811045" y="1593679"/>
            <a:ext cx="429894" cy="43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18029D-56D5-A7B7-7859-39474174FA22}"/>
              </a:ext>
            </a:extLst>
          </p:cNvPr>
          <p:cNvPicPr>
            <a:picLocks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211651" y="3597216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新月形 11">
            <a:extLst>
              <a:ext uri="{FF2B5EF4-FFF2-40B4-BE49-F238E27FC236}">
                <a16:creationId xmlns:a16="http://schemas.microsoft.com/office/drawing/2014/main" id="{364F608C-DE9E-E5E0-63DE-6A557D68BAEA}"/>
              </a:ext>
            </a:extLst>
          </p:cNvPr>
          <p:cNvSpPr>
            <a:spLocks/>
          </p:cNvSpPr>
          <p:nvPr/>
        </p:nvSpPr>
        <p:spPr>
          <a:xfrm rot="10800000">
            <a:off x="4954979" y="3597697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E7384E-5782-BB8D-A2CF-409F2281A4D8}"/>
              </a:ext>
            </a:extLst>
          </p:cNvPr>
          <p:cNvCxnSpPr>
            <a:cxnSpLocks/>
          </p:cNvCxnSpPr>
          <p:nvPr/>
        </p:nvCxnSpPr>
        <p:spPr>
          <a:xfrm flipH="1">
            <a:off x="4637664" y="3803451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447B36A-BF59-FB25-705F-E0B1B0AC143F}"/>
              </a:ext>
            </a:extLst>
          </p:cNvPr>
          <p:cNvGrpSpPr/>
          <p:nvPr/>
        </p:nvGrpSpPr>
        <p:grpSpPr>
          <a:xfrm>
            <a:off x="4679132" y="4650998"/>
            <a:ext cx="548545" cy="548545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2EE3B4AC-AB77-56B2-420B-D036183C4C43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17" name="流程图: 接点 16">
                <a:extLst>
                  <a:ext uri="{FF2B5EF4-FFF2-40B4-BE49-F238E27FC236}">
                    <a16:creationId xmlns:a16="http://schemas.microsoft.com/office/drawing/2014/main" id="{8D63B30A-B472-B23F-3CBE-585A3C2E72E0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28FC70D3-D765-319D-CFC8-E939D9D610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9097C676-32F6-42D7-2A7A-EA81A40D9A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弧形 19">
                <a:extLst>
                  <a:ext uri="{FF2B5EF4-FFF2-40B4-BE49-F238E27FC236}">
                    <a16:creationId xmlns:a16="http://schemas.microsoft.com/office/drawing/2014/main" id="{AA0A49B6-E74E-08B1-8BF0-C06BBF09D73D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ABF8801B-659B-D48C-A46F-6CEAEC49F2A8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FF59EEF-628B-A6CC-40AE-F4EEB694F510}"/>
              </a:ext>
            </a:extLst>
          </p:cNvPr>
          <p:cNvGrpSpPr/>
          <p:nvPr/>
        </p:nvGrpSpPr>
        <p:grpSpPr>
          <a:xfrm>
            <a:off x="4644138" y="5700874"/>
            <a:ext cx="570354" cy="570354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22" name="流程图: 接点 21">
              <a:extLst>
                <a:ext uri="{FF2B5EF4-FFF2-40B4-BE49-F238E27FC236}">
                  <a16:creationId xmlns:a16="http://schemas.microsoft.com/office/drawing/2014/main" id="{BEFCA303-CBA4-2A6A-5FA0-B496AF74BD52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F8289BB-53D0-8824-C45E-7B3DAFDA33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97CC1CE1-5C3E-1998-F1E2-23E45298F3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23654370-1C7C-87BD-A8D6-FA37B8D3AC3E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68BFFD2-687C-05D4-3149-211155A025F2}"/>
              </a:ext>
            </a:extLst>
          </p:cNvPr>
          <p:cNvCxnSpPr>
            <a:cxnSpLocks/>
          </p:cNvCxnSpPr>
          <p:nvPr/>
        </p:nvCxnSpPr>
        <p:spPr>
          <a:xfrm>
            <a:off x="3733962" y="5626983"/>
            <a:ext cx="155745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3D09F59-6A6C-952F-9D5E-5CEB9E187211}"/>
              </a:ext>
            </a:extLst>
          </p:cNvPr>
          <p:cNvCxnSpPr>
            <a:cxnSpLocks/>
          </p:cNvCxnSpPr>
          <p:nvPr/>
        </p:nvCxnSpPr>
        <p:spPr>
          <a:xfrm>
            <a:off x="3750504" y="4575802"/>
            <a:ext cx="155745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C26DA45-B599-B18D-5209-60BBE3C1D9E6}"/>
              </a:ext>
            </a:extLst>
          </p:cNvPr>
          <p:cNvCxnSpPr>
            <a:cxnSpLocks/>
          </p:cNvCxnSpPr>
          <p:nvPr/>
        </p:nvCxnSpPr>
        <p:spPr>
          <a:xfrm>
            <a:off x="3754613" y="3516622"/>
            <a:ext cx="155745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88F8B23-B2DB-AA7A-3FD0-5489D8490AD8}"/>
              </a:ext>
            </a:extLst>
          </p:cNvPr>
          <p:cNvCxnSpPr>
            <a:cxnSpLocks/>
          </p:cNvCxnSpPr>
          <p:nvPr/>
        </p:nvCxnSpPr>
        <p:spPr>
          <a:xfrm>
            <a:off x="3750504" y="2510814"/>
            <a:ext cx="155745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439F759-8353-8978-D144-2A8889023A0F}"/>
              </a:ext>
            </a:extLst>
          </p:cNvPr>
          <p:cNvSpPr txBox="1"/>
          <p:nvPr/>
        </p:nvSpPr>
        <p:spPr>
          <a:xfrm>
            <a:off x="3695815" y="1918616"/>
            <a:ext cx="1624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6B213C-E1EC-7090-ECE6-2C162B42B51D}"/>
              </a:ext>
            </a:extLst>
          </p:cNvPr>
          <p:cNvSpPr txBox="1"/>
          <p:nvPr/>
        </p:nvSpPr>
        <p:spPr>
          <a:xfrm>
            <a:off x="3719623" y="1614625"/>
            <a:ext cx="58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0364837-E7B5-C075-3632-76CEC32713CC}"/>
              </a:ext>
            </a:extLst>
          </p:cNvPr>
          <p:cNvSpPr txBox="1"/>
          <p:nvPr/>
        </p:nvSpPr>
        <p:spPr>
          <a:xfrm>
            <a:off x="3719623" y="3585639"/>
            <a:ext cx="58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CF2C66E-8AB2-0656-5A06-7082B69D5CCE}"/>
              </a:ext>
            </a:extLst>
          </p:cNvPr>
          <p:cNvSpPr txBox="1"/>
          <p:nvPr/>
        </p:nvSpPr>
        <p:spPr>
          <a:xfrm>
            <a:off x="3730479" y="2965923"/>
            <a:ext cx="1624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Camera</a:t>
            </a:r>
          </a:p>
        </p:txBody>
      </p:sp>
      <p:sp>
        <p:nvSpPr>
          <p:cNvPr id="34" name="新月形 33">
            <a:extLst>
              <a:ext uri="{FF2B5EF4-FFF2-40B4-BE49-F238E27FC236}">
                <a16:creationId xmlns:a16="http://schemas.microsoft.com/office/drawing/2014/main" id="{43CB0A02-AEAB-9A11-D4EF-9CCE8426D342}"/>
              </a:ext>
            </a:extLst>
          </p:cNvPr>
          <p:cNvSpPr>
            <a:spLocks/>
          </p:cNvSpPr>
          <p:nvPr/>
        </p:nvSpPr>
        <p:spPr>
          <a:xfrm rot="10800000">
            <a:off x="4933790" y="2585233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3FE2135-B554-6867-A4CC-D3C925C13972}"/>
              </a:ext>
            </a:extLst>
          </p:cNvPr>
          <p:cNvSpPr txBox="1"/>
          <p:nvPr/>
        </p:nvSpPr>
        <p:spPr>
          <a:xfrm>
            <a:off x="3719623" y="2564393"/>
            <a:ext cx="58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74B7504-E0AE-8BF3-85E6-3F8DC02385D6}"/>
              </a:ext>
            </a:extLst>
          </p:cNvPr>
          <p:cNvSpPr txBox="1"/>
          <p:nvPr/>
        </p:nvSpPr>
        <p:spPr>
          <a:xfrm>
            <a:off x="3699001" y="4010382"/>
            <a:ext cx="162428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DE5DFFE-0C06-926A-7142-D3A9AAF5C2F3}"/>
              </a:ext>
            </a:extLst>
          </p:cNvPr>
          <p:cNvCxnSpPr>
            <a:cxnSpLocks/>
          </p:cNvCxnSpPr>
          <p:nvPr/>
        </p:nvCxnSpPr>
        <p:spPr>
          <a:xfrm flipH="1">
            <a:off x="4454122" y="4441792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6FA3656-7A47-6BB0-593D-D8A4978EAC1E}"/>
              </a:ext>
            </a:extLst>
          </p:cNvPr>
          <p:cNvSpPr txBox="1"/>
          <p:nvPr/>
        </p:nvSpPr>
        <p:spPr>
          <a:xfrm>
            <a:off x="3757068" y="5050979"/>
            <a:ext cx="1624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clothes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3D330BE-3410-17F8-17C0-9B6DEBD88132}"/>
              </a:ext>
            </a:extLst>
          </p:cNvPr>
          <p:cNvSpPr txBox="1"/>
          <p:nvPr/>
        </p:nvSpPr>
        <p:spPr>
          <a:xfrm>
            <a:off x="3742057" y="5682254"/>
            <a:ext cx="58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551105-CF0E-56D1-6096-DB030C7E8752}"/>
              </a:ext>
            </a:extLst>
          </p:cNvPr>
          <p:cNvSpPr txBox="1"/>
          <p:nvPr/>
        </p:nvSpPr>
        <p:spPr>
          <a:xfrm>
            <a:off x="3728282" y="4632373"/>
            <a:ext cx="58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1F16A6C-3596-1C67-5583-14DB962F4566}"/>
              </a:ext>
            </a:extLst>
          </p:cNvPr>
          <p:cNvGrpSpPr/>
          <p:nvPr/>
        </p:nvGrpSpPr>
        <p:grpSpPr>
          <a:xfrm>
            <a:off x="9856330" y="2066549"/>
            <a:ext cx="720000" cy="1440000"/>
            <a:chOff x="12679461" y="1939043"/>
            <a:chExt cx="720000" cy="1440000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2095C84C-D71D-771B-C110-9131AEBA206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9461" y="1939043"/>
              <a:ext cx="720000" cy="1440000"/>
            </a:xfrm>
            <a:prstGeom prst="rect">
              <a:avLst/>
            </a:prstGeom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D0CB13F-DAE4-5F66-0E8C-10D5B85AF446}"/>
                </a:ext>
              </a:extLst>
            </p:cNvPr>
            <p:cNvSpPr/>
            <p:nvPr/>
          </p:nvSpPr>
          <p:spPr>
            <a:xfrm>
              <a:off x="12854976" y="1972898"/>
              <a:ext cx="180226" cy="167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CD32A40-0D12-783F-0828-D7FC46589FCF}"/>
              </a:ext>
            </a:extLst>
          </p:cNvPr>
          <p:cNvGrpSpPr/>
          <p:nvPr/>
        </p:nvGrpSpPr>
        <p:grpSpPr>
          <a:xfrm>
            <a:off x="9824720" y="5016123"/>
            <a:ext cx="720000" cy="1440000"/>
            <a:chOff x="12685113" y="4627921"/>
            <a:chExt cx="720000" cy="1440000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9372C62D-71E5-26B8-F368-DBDE92B95E6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85113" y="4627921"/>
              <a:ext cx="720000" cy="1440000"/>
            </a:xfrm>
            <a:prstGeom prst="rect">
              <a:avLst/>
            </a:prstGeom>
          </p:spPr>
        </p:pic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B2CC7F1F-5994-7D21-6AA4-C5F540161D21}"/>
                </a:ext>
              </a:extLst>
            </p:cNvPr>
            <p:cNvSpPr/>
            <p:nvPr/>
          </p:nvSpPr>
          <p:spPr>
            <a:xfrm>
              <a:off x="12963726" y="4661865"/>
              <a:ext cx="180226" cy="167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0E9C0E7A-471F-C472-D74C-6EDE9DDEE461}"/>
              </a:ext>
            </a:extLst>
          </p:cNvPr>
          <p:cNvCxnSpPr>
            <a:cxnSpLocks/>
          </p:cNvCxnSpPr>
          <p:nvPr/>
        </p:nvCxnSpPr>
        <p:spPr>
          <a:xfrm flipV="1">
            <a:off x="8176628" y="2919266"/>
            <a:ext cx="1656303" cy="19782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矩形 572">
            <a:extLst>
              <a:ext uri="{FF2B5EF4-FFF2-40B4-BE49-F238E27FC236}">
                <a16:creationId xmlns:a16="http://schemas.microsoft.com/office/drawing/2014/main" id="{1D3CD165-06D1-277D-6011-C796C7C8E649}"/>
              </a:ext>
            </a:extLst>
          </p:cNvPr>
          <p:cNvSpPr/>
          <p:nvPr/>
        </p:nvSpPr>
        <p:spPr>
          <a:xfrm>
            <a:off x="8560837" y="3614094"/>
            <a:ext cx="1008000" cy="432000"/>
          </a:xfrm>
          <a:prstGeom prst="rect">
            <a:avLst/>
          </a:prstGeom>
          <a:solidFill>
            <a:srgbClr val="E9BC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</a:p>
        </p:txBody>
      </p:sp>
    </p:spTree>
    <p:extLst>
      <p:ext uri="{BB962C8B-B14F-4D97-AF65-F5344CB8AC3E}">
        <p14:creationId xmlns:p14="http://schemas.microsoft.com/office/powerpoint/2010/main" val="1830989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42D07-F561-B52C-4CA7-9591D0221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C2C5A580-B157-4A3F-D71F-0141EB63314D}"/>
              </a:ext>
            </a:extLst>
          </p:cNvPr>
          <p:cNvGrpSpPr/>
          <p:nvPr/>
        </p:nvGrpSpPr>
        <p:grpSpPr>
          <a:xfrm>
            <a:off x="10251554" y="2223713"/>
            <a:ext cx="720000" cy="1440000"/>
            <a:chOff x="10421785" y="2606018"/>
            <a:chExt cx="720000" cy="144000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ED1F6DDD-4591-3393-A8C1-A91A1AD14F0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1785" y="2606018"/>
              <a:ext cx="720000" cy="1440000"/>
            </a:xfrm>
            <a:prstGeom prst="rect">
              <a:avLst/>
            </a:prstGeom>
          </p:spPr>
        </p:pic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49AFFFD-BBB3-4842-4F5F-691CEBCED79C}"/>
                </a:ext>
              </a:extLst>
            </p:cNvPr>
            <p:cNvSpPr/>
            <p:nvPr/>
          </p:nvSpPr>
          <p:spPr>
            <a:xfrm>
              <a:off x="10662797" y="2681337"/>
              <a:ext cx="180226" cy="167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264BD59-4A59-D17B-F993-B0A5EBAAA3C3}"/>
              </a:ext>
            </a:extLst>
          </p:cNvPr>
          <p:cNvGrpSpPr/>
          <p:nvPr/>
        </p:nvGrpSpPr>
        <p:grpSpPr>
          <a:xfrm>
            <a:off x="10255508" y="4918676"/>
            <a:ext cx="720000" cy="1440000"/>
            <a:chOff x="10392910" y="5262180"/>
            <a:chExt cx="720000" cy="1440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7FC698C-CC0B-D009-3489-14C7BC14E20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910" y="5262180"/>
              <a:ext cx="720000" cy="1440000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791E8E5-985D-443F-C261-091755A76C2F}"/>
                </a:ext>
              </a:extLst>
            </p:cNvPr>
            <p:cNvSpPr/>
            <p:nvPr/>
          </p:nvSpPr>
          <p:spPr>
            <a:xfrm>
              <a:off x="10662797" y="5355585"/>
              <a:ext cx="180226" cy="167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8D33454-7C6D-FCD4-ADCF-5653FBDA4AA3}"/>
              </a:ext>
            </a:extLst>
          </p:cNvPr>
          <p:cNvCxnSpPr>
            <a:cxnSpLocks/>
          </p:cNvCxnSpPr>
          <p:nvPr/>
        </p:nvCxnSpPr>
        <p:spPr>
          <a:xfrm>
            <a:off x="7752249" y="2655342"/>
            <a:ext cx="169052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箭头: 上 492">
            <a:extLst>
              <a:ext uri="{FF2B5EF4-FFF2-40B4-BE49-F238E27FC236}">
                <a16:creationId xmlns:a16="http://schemas.microsoft.com/office/drawing/2014/main" id="{799C6D88-EE41-798D-F8E2-64751D4F1A13}"/>
              </a:ext>
            </a:extLst>
          </p:cNvPr>
          <p:cNvSpPr/>
          <p:nvPr/>
        </p:nvSpPr>
        <p:spPr>
          <a:xfrm rot="5400000">
            <a:off x="8055651" y="1869589"/>
            <a:ext cx="387350" cy="5562695"/>
          </a:xfrm>
          <a:prstGeom prst="upArrow">
            <a:avLst/>
          </a:pr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箭头: 上 493">
            <a:extLst>
              <a:ext uri="{FF2B5EF4-FFF2-40B4-BE49-F238E27FC236}">
                <a16:creationId xmlns:a16="http://schemas.microsoft.com/office/drawing/2014/main" id="{04FC70E8-3ADC-EB0D-5CB6-D25A0E905943}"/>
              </a:ext>
            </a:extLst>
          </p:cNvPr>
          <p:cNvSpPr/>
          <p:nvPr/>
        </p:nvSpPr>
        <p:spPr>
          <a:xfrm>
            <a:off x="5366744" y="1699486"/>
            <a:ext cx="387350" cy="3046486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箭头: 上 494">
            <a:extLst>
              <a:ext uri="{FF2B5EF4-FFF2-40B4-BE49-F238E27FC236}">
                <a16:creationId xmlns:a16="http://schemas.microsoft.com/office/drawing/2014/main" id="{7A06F28F-081D-4005-1B0D-C152909A275A}"/>
              </a:ext>
            </a:extLst>
          </p:cNvPr>
          <p:cNvSpPr/>
          <p:nvPr/>
        </p:nvSpPr>
        <p:spPr>
          <a:xfrm rot="10800000">
            <a:off x="5366744" y="4630662"/>
            <a:ext cx="387350" cy="2271407"/>
          </a:xfrm>
          <a:prstGeom prst="up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文本框 542">
            <a:extLst>
              <a:ext uri="{FF2B5EF4-FFF2-40B4-BE49-F238E27FC236}">
                <a16:creationId xmlns:a16="http://schemas.microsoft.com/office/drawing/2014/main" id="{F583F601-CA99-549F-D7A8-C9E49917E2C0}"/>
              </a:ext>
            </a:extLst>
          </p:cNvPr>
          <p:cNvSpPr txBox="1"/>
          <p:nvPr/>
        </p:nvSpPr>
        <p:spPr>
          <a:xfrm>
            <a:off x="10444343" y="6458310"/>
            <a:ext cx="506403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cxnSp>
        <p:nvCxnSpPr>
          <p:cNvPr id="539" name="直接箭头连接符 538">
            <a:extLst>
              <a:ext uri="{FF2B5EF4-FFF2-40B4-BE49-F238E27FC236}">
                <a16:creationId xmlns:a16="http://schemas.microsoft.com/office/drawing/2014/main" id="{2DF59E40-2439-ACC0-4892-D4A3727244AF}"/>
              </a:ext>
            </a:extLst>
          </p:cNvPr>
          <p:cNvCxnSpPr>
            <a:cxnSpLocks/>
            <a:stCxn id="139" idx="3"/>
            <a:endCxn id="114" idx="1"/>
          </p:cNvCxnSpPr>
          <p:nvPr/>
        </p:nvCxnSpPr>
        <p:spPr>
          <a:xfrm flipV="1">
            <a:off x="7739577" y="2932541"/>
            <a:ext cx="1708003" cy="263973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图片 113">
            <a:extLst>
              <a:ext uri="{FF2B5EF4-FFF2-40B4-BE49-F238E27FC236}">
                <a16:creationId xmlns:a16="http://schemas.microsoft.com/office/drawing/2014/main" id="{8CD4B966-0720-4CBB-6300-F0B27316A03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579" y="2212539"/>
            <a:ext cx="720000" cy="1440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9BC709C9-CDFC-E717-0439-FD2AC2340AE9}"/>
              </a:ext>
            </a:extLst>
          </p:cNvPr>
          <p:cNvGrpSpPr/>
          <p:nvPr/>
        </p:nvGrpSpPr>
        <p:grpSpPr>
          <a:xfrm>
            <a:off x="7019576" y="4852275"/>
            <a:ext cx="720000" cy="1440000"/>
            <a:chOff x="7477372" y="4581908"/>
            <a:chExt cx="720000" cy="1440000"/>
          </a:xfrm>
        </p:grpSpPr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8AAF0F3E-6631-4691-8D28-0BC10BCEC74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372" y="4581908"/>
              <a:ext cx="720000" cy="1440000"/>
            </a:xfrm>
            <a:prstGeom prst="rect">
              <a:avLst/>
            </a:prstGeom>
          </p:spPr>
        </p:pic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7C3C7BDB-3946-8ADF-3644-AA9A264751DF}"/>
                </a:ext>
              </a:extLst>
            </p:cNvPr>
            <p:cNvSpPr/>
            <p:nvPr/>
          </p:nvSpPr>
          <p:spPr>
            <a:xfrm>
              <a:off x="7760263" y="4603017"/>
              <a:ext cx="180226" cy="167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DDD600-B652-C02E-4DA9-0E0DFB0F1DFE}"/>
              </a:ext>
            </a:extLst>
          </p:cNvPr>
          <p:cNvGrpSpPr/>
          <p:nvPr/>
        </p:nvGrpSpPr>
        <p:grpSpPr>
          <a:xfrm>
            <a:off x="6225504" y="4849560"/>
            <a:ext cx="720000" cy="1440000"/>
            <a:chOff x="6884652" y="5028852"/>
            <a:chExt cx="720000" cy="1440000"/>
          </a:xfrm>
        </p:grpSpPr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A65C87E4-B081-5312-3937-D626E15AC71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652" y="5028852"/>
              <a:ext cx="720000" cy="1440000"/>
            </a:xfrm>
            <a:prstGeom prst="rect">
              <a:avLst/>
            </a:prstGeom>
          </p:spPr>
        </p:pic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FED2EEB4-BC5E-F001-242C-32D1D0AC3141}"/>
                </a:ext>
              </a:extLst>
            </p:cNvPr>
            <p:cNvSpPr/>
            <p:nvPr/>
          </p:nvSpPr>
          <p:spPr>
            <a:xfrm>
              <a:off x="7100529" y="5102783"/>
              <a:ext cx="180226" cy="167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6" name="图片 115">
            <a:extLst>
              <a:ext uri="{FF2B5EF4-FFF2-40B4-BE49-F238E27FC236}">
                <a16:creationId xmlns:a16="http://schemas.microsoft.com/office/drawing/2014/main" id="{D4D6B5AE-3C4E-3E44-766A-473081259272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579" y="4918676"/>
            <a:ext cx="720000" cy="1440000"/>
          </a:xfrm>
          <a:prstGeom prst="rect">
            <a:avLst/>
          </a:prstGeom>
        </p:spPr>
      </p:pic>
      <p:sp>
        <p:nvSpPr>
          <p:cNvPr id="224" name="矩形 223">
            <a:extLst>
              <a:ext uri="{FF2B5EF4-FFF2-40B4-BE49-F238E27FC236}">
                <a16:creationId xmlns:a16="http://schemas.microsoft.com/office/drawing/2014/main" id="{EC57F659-20CF-4374-7C78-8B5B0B068F1E}"/>
              </a:ext>
            </a:extLst>
          </p:cNvPr>
          <p:cNvSpPr/>
          <p:nvPr/>
        </p:nvSpPr>
        <p:spPr>
          <a:xfrm>
            <a:off x="3733933" y="1735409"/>
            <a:ext cx="1557485" cy="5204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43986FC6-DE91-3441-60A7-2120B32EB6D5}"/>
              </a:ext>
            </a:extLst>
          </p:cNvPr>
          <p:cNvGrpSpPr/>
          <p:nvPr/>
        </p:nvGrpSpPr>
        <p:grpSpPr>
          <a:xfrm rot="21037150">
            <a:off x="4623264" y="6900452"/>
            <a:ext cx="752521" cy="1286343"/>
            <a:chOff x="2321308" y="7131040"/>
            <a:chExt cx="633301" cy="1082551"/>
          </a:xfrm>
        </p:grpSpPr>
        <p:sp>
          <p:nvSpPr>
            <p:cNvPr id="265" name="箭头: 上弧形 264">
              <a:extLst>
                <a:ext uri="{FF2B5EF4-FFF2-40B4-BE49-F238E27FC236}">
                  <a16:creationId xmlns:a16="http://schemas.microsoft.com/office/drawing/2014/main" id="{94679CAA-EDE8-E687-D2A8-26B063CE0D20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6" name="箭头: 上弧形 265">
              <a:extLst>
                <a:ext uri="{FF2B5EF4-FFF2-40B4-BE49-F238E27FC236}">
                  <a16:creationId xmlns:a16="http://schemas.microsoft.com/office/drawing/2014/main" id="{AA306AF8-8DB7-458C-F6DB-919684D94F1C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8AED06B3-9B1C-97C5-873E-3BF6B6DCD206}"/>
              </a:ext>
            </a:extLst>
          </p:cNvPr>
          <p:cNvGrpSpPr/>
          <p:nvPr/>
        </p:nvGrpSpPr>
        <p:grpSpPr>
          <a:xfrm rot="21037150">
            <a:off x="3951712" y="7918920"/>
            <a:ext cx="752521" cy="1286343"/>
            <a:chOff x="2321308" y="7131040"/>
            <a:chExt cx="633301" cy="1082551"/>
          </a:xfrm>
        </p:grpSpPr>
        <p:sp>
          <p:nvSpPr>
            <p:cNvPr id="268" name="箭头: 上弧形 267">
              <a:extLst>
                <a:ext uri="{FF2B5EF4-FFF2-40B4-BE49-F238E27FC236}">
                  <a16:creationId xmlns:a16="http://schemas.microsoft.com/office/drawing/2014/main" id="{B7EBAD01-92F2-6133-182C-4C561278EC7A}"/>
                </a:ext>
              </a:extLst>
            </p:cNvPr>
            <p:cNvSpPr/>
            <p:nvPr/>
          </p:nvSpPr>
          <p:spPr>
            <a:xfrm rot="17921447">
              <a:off x="2096370" y="7355978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rgbClr val="C0000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箭头: 上弧形 268">
              <a:extLst>
                <a:ext uri="{FF2B5EF4-FFF2-40B4-BE49-F238E27FC236}">
                  <a16:creationId xmlns:a16="http://schemas.microsoft.com/office/drawing/2014/main" id="{FA838674-7722-72D0-9533-187CA4EC3689}"/>
                </a:ext>
              </a:extLst>
            </p:cNvPr>
            <p:cNvSpPr/>
            <p:nvPr/>
          </p:nvSpPr>
          <p:spPr>
            <a:xfrm rot="17921447">
              <a:off x="2096998" y="7355979"/>
              <a:ext cx="1082550" cy="632673"/>
            </a:xfrm>
            <a:prstGeom prst="curvedDownArrow">
              <a:avLst>
                <a:gd name="adj1" fmla="val 21715"/>
                <a:gd name="adj2" fmla="val 46917"/>
                <a:gd name="adj3" fmla="val 48045"/>
              </a:avLst>
            </a:prstGeom>
            <a:solidFill>
              <a:schemeClr val="bg1">
                <a:alpha val="30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ADD678DD-7275-BE83-0711-B8920B641940}"/>
              </a:ext>
            </a:extLst>
          </p:cNvPr>
          <p:cNvGrpSpPr/>
          <p:nvPr/>
        </p:nvGrpSpPr>
        <p:grpSpPr>
          <a:xfrm>
            <a:off x="4400567" y="8714578"/>
            <a:ext cx="5440969" cy="803438"/>
            <a:chOff x="1321677" y="7194669"/>
            <a:chExt cx="5440969" cy="803438"/>
          </a:xfrm>
        </p:grpSpPr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3C105E04-F457-6141-7628-A81A3E377759}"/>
                </a:ext>
              </a:extLst>
            </p:cNvPr>
            <p:cNvSpPr/>
            <p:nvPr/>
          </p:nvSpPr>
          <p:spPr>
            <a:xfrm>
              <a:off x="1321677" y="754576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F2CF168-3A26-CAF0-90EE-1D835481BFF7}"/>
                </a:ext>
              </a:extLst>
            </p:cNvPr>
            <p:cNvSpPr/>
            <p:nvPr/>
          </p:nvSpPr>
          <p:spPr>
            <a:xfrm>
              <a:off x="2124466" y="754576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319CB74F-D20A-57D3-C298-D6CF4229A301}"/>
                </a:ext>
              </a:extLst>
            </p:cNvPr>
            <p:cNvSpPr/>
            <p:nvPr/>
          </p:nvSpPr>
          <p:spPr>
            <a:xfrm>
              <a:off x="2927255" y="754576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DA0F82FC-9FD7-BA37-AA12-03399C9C152E}"/>
                </a:ext>
              </a:extLst>
            </p:cNvPr>
            <p:cNvSpPr/>
            <p:nvPr/>
          </p:nvSpPr>
          <p:spPr>
            <a:xfrm>
              <a:off x="3730044" y="754576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5B8804E1-607A-F3CC-B856-84C49D9FFCBE}"/>
                </a:ext>
              </a:extLst>
            </p:cNvPr>
            <p:cNvSpPr/>
            <p:nvPr/>
          </p:nvSpPr>
          <p:spPr>
            <a:xfrm>
              <a:off x="4532833" y="754576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9214BE12-2274-EA39-70BC-2A688F9BF23E}"/>
                </a:ext>
              </a:extLst>
            </p:cNvPr>
            <p:cNvSpPr/>
            <p:nvPr/>
          </p:nvSpPr>
          <p:spPr>
            <a:xfrm>
              <a:off x="5335624" y="754576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平行四边形 276">
              <a:extLst>
                <a:ext uri="{FF2B5EF4-FFF2-40B4-BE49-F238E27FC236}">
                  <a16:creationId xmlns:a16="http://schemas.microsoft.com/office/drawing/2014/main" id="{E90F6F43-544A-E569-C769-58B9158B78A3}"/>
                </a:ext>
              </a:extLst>
            </p:cNvPr>
            <p:cNvSpPr/>
            <p:nvPr/>
          </p:nvSpPr>
          <p:spPr>
            <a:xfrm>
              <a:off x="1324879" y="7207320"/>
              <a:ext cx="5240054" cy="338555"/>
            </a:xfrm>
            <a:prstGeom prst="parallelogram">
              <a:avLst>
                <a:gd name="adj" fmla="val 121501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文本框 277">
              <a:extLst>
                <a:ext uri="{FF2B5EF4-FFF2-40B4-BE49-F238E27FC236}">
                  <a16:creationId xmlns:a16="http://schemas.microsoft.com/office/drawing/2014/main" id="{3D899E24-8130-AFB2-B629-8D63BBB9E634}"/>
                </a:ext>
              </a:extLst>
            </p:cNvPr>
            <p:cNvSpPr txBox="1"/>
            <p:nvPr/>
          </p:nvSpPr>
          <p:spPr>
            <a:xfrm>
              <a:off x="1514531" y="7217908"/>
              <a:ext cx="15747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AT-135K dataset</a:t>
              </a:r>
            </a:p>
          </p:txBody>
        </p: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2F4F668F-D230-4ACE-AB66-D4D4552D88DC}"/>
                </a:ext>
              </a:extLst>
            </p:cNvPr>
            <p:cNvSpPr txBox="1"/>
            <p:nvPr/>
          </p:nvSpPr>
          <p:spPr>
            <a:xfrm>
              <a:off x="4455548" y="7194669"/>
              <a:ext cx="18069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all scenarios</a:t>
              </a:r>
            </a:p>
          </p:txBody>
        </p:sp>
        <p:sp>
          <p:nvSpPr>
            <p:cNvPr id="280" name="平行四边形 279">
              <a:extLst>
                <a:ext uri="{FF2B5EF4-FFF2-40B4-BE49-F238E27FC236}">
                  <a16:creationId xmlns:a16="http://schemas.microsoft.com/office/drawing/2014/main" id="{0CF8B0C7-0C06-2E3D-9B45-23DF5E9D57BA}"/>
                </a:ext>
              </a:extLst>
            </p:cNvPr>
            <p:cNvSpPr/>
            <p:nvPr/>
          </p:nvSpPr>
          <p:spPr>
            <a:xfrm rot="19266031">
              <a:off x="5948247" y="7425312"/>
              <a:ext cx="814399" cy="353462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63E3F45E-8BF9-F29C-0F60-CEBB867DECC1}"/>
              </a:ext>
            </a:extLst>
          </p:cNvPr>
          <p:cNvGrpSpPr/>
          <p:nvPr/>
        </p:nvGrpSpPr>
        <p:grpSpPr>
          <a:xfrm>
            <a:off x="4825891" y="7936787"/>
            <a:ext cx="5437259" cy="787206"/>
            <a:chOff x="1988124" y="6333196"/>
            <a:chExt cx="5418347" cy="787205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529A74A-27EF-0260-1DD6-259EAAC84357}"/>
                </a:ext>
              </a:extLst>
            </p:cNvPr>
            <p:cNvSpPr/>
            <p:nvPr/>
          </p:nvSpPr>
          <p:spPr>
            <a:xfrm>
              <a:off x="1988124" y="6668060"/>
              <a:ext cx="4800604" cy="452341"/>
            </a:xfrm>
            <a:prstGeom prst="rect">
              <a:avLst/>
            </a:prstGeom>
            <a:gradFill flip="none" rotWithShape="1">
              <a:gsLst>
                <a:gs pos="0">
                  <a:srgbClr val="F5F5CA"/>
                </a:gs>
                <a:gs pos="20000">
                  <a:srgbClr val="FAE2CC"/>
                </a:gs>
                <a:gs pos="40000">
                  <a:srgbClr val="FACCCE"/>
                </a:gs>
                <a:gs pos="100000">
                  <a:srgbClr val="9EBFE3"/>
                </a:gs>
                <a:gs pos="80000">
                  <a:srgbClr val="C5B7D8"/>
                </a:gs>
                <a:gs pos="60000">
                  <a:srgbClr val="E9BCD9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3" name="平行四边形 282">
              <a:extLst>
                <a:ext uri="{FF2B5EF4-FFF2-40B4-BE49-F238E27FC236}">
                  <a16:creationId xmlns:a16="http://schemas.microsoft.com/office/drawing/2014/main" id="{619F1A22-D83A-2620-124C-2B09AD44402C}"/>
                </a:ext>
              </a:extLst>
            </p:cNvPr>
            <p:cNvSpPr/>
            <p:nvPr/>
          </p:nvSpPr>
          <p:spPr>
            <a:xfrm>
              <a:off x="1991154" y="6333196"/>
              <a:ext cx="5212344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文本框 283">
              <a:extLst>
                <a:ext uri="{FF2B5EF4-FFF2-40B4-BE49-F238E27FC236}">
                  <a16:creationId xmlns:a16="http://schemas.microsoft.com/office/drawing/2014/main" id="{C687A04B-D843-C870-FB40-A3B1E58282DC}"/>
                </a:ext>
              </a:extLst>
            </p:cNvPr>
            <p:cNvSpPr txBox="1"/>
            <p:nvPr/>
          </p:nvSpPr>
          <p:spPr>
            <a:xfrm>
              <a:off x="4715604" y="6335225"/>
              <a:ext cx="21916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Multi-scenario learning</a:t>
              </a:r>
            </a:p>
          </p:txBody>
        </p: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339E3613-EE1E-1578-B30D-0F97631C5C1C}"/>
                </a:ext>
              </a:extLst>
            </p:cNvPr>
            <p:cNvSpPr txBox="1"/>
            <p:nvPr/>
          </p:nvSpPr>
          <p:spPr>
            <a:xfrm>
              <a:off x="2218961" y="6350350"/>
              <a:ext cx="14969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Uni-AT method</a:t>
              </a:r>
            </a:p>
          </p:txBody>
        </p:sp>
        <p:sp>
          <p:nvSpPr>
            <p:cNvPr id="286" name="平行四边形 285">
              <a:extLst>
                <a:ext uri="{FF2B5EF4-FFF2-40B4-BE49-F238E27FC236}">
                  <a16:creationId xmlns:a16="http://schemas.microsoft.com/office/drawing/2014/main" id="{2B611ACC-4F76-0AD1-852C-0782A4831723}"/>
                </a:ext>
              </a:extLst>
            </p:cNvPr>
            <p:cNvSpPr/>
            <p:nvPr/>
          </p:nvSpPr>
          <p:spPr>
            <a:xfrm rot="19266031">
              <a:off x="6592072" y="6550185"/>
              <a:ext cx="814399" cy="355677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4B442BCB-3161-E2E6-4452-298551DF413E}"/>
              </a:ext>
            </a:extLst>
          </p:cNvPr>
          <p:cNvGrpSpPr/>
          <p:nvPr/>
        </p:nvGrpSpPr>
        <p:grpSpPr>
          <a:xfrm>
            <a:off x="5161299" y="7130023"/>
            <a:ext cx="5505223" cy="815950"/>
            <a:chOff x="2490520" y="5439826"/>
            <a:chExt cx="5505224" cy="815951"/>
          </a:xfrm>
        </p:grpSpPr>
        <p:sp>
          <p:nvSpPr>
            <p:cNvPr id="288" name="平行四边形 287">
              <a:extLst>
                <a:ext uri="{FF2B5EF4-FFF2-40B4-BE49-F238E27FC236}">
                  <a16:creationId xmlns:a16="http://schemas.microsoft.com/office/drawing/2014/main" id="{12BCEDE0-2964-4128-334E-EE9A1E764A1A}"/>
                </a:ext>
              </a:extLst>
            </p:cNvPr>
            <p:cNvSpPr/>
            <p:nvPr/>
          </p:nvSpPr>
          <p:spPr>
            <a:xfrm>
              <a:off x="2556689" y="5460303"/>
              <a:ext cx="5233373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4C149962-8A5C-53D9-43EF-1B5CE079D4F7}"/>
                </a:ext>
              </a:extLst>
            </p:cNvPr>
            <p:cNvSpPr txBox="1"/>
            <p:nvPr/>
          </p:nvSpPr>
          <p:spPr>
            <a:xfrm>
              <a:off x="2490520" y="5458560"/>
              <a:ext cx="187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AT-</a:t>
              </a:r>
              <a:r>
                <a:rPr lang="en-US" altLang="zh-CN" sz="16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task   </a:t>
              </a:r>
            </a:p>
          </p:txBody>
        </p:sp>
        <p:sp>
          <p:nvSpPr>
            <p:cNvPr id="291" name="文本框 290">
              <a:extLst>
                <a:ext uri="{FF2B5EF4-FFF2-40B4-BE49-F238E27FC236}">
                  <a16:creationId xmlns:a16="http://schemas.microsoft.com/office/drawing/2014/main" id="{4C83D3C2-4329-696C-B4C8-809E67452B20}"/>
                </a:ext>
              </a:extLst>
            </p:cNvPr>
            <p:cNvSpPr txBox="1"/>
            <p:nvPr/>
          </p:nvSpPr>
          <p:spPr>
            <a:xfrm>
              <a:off x="5840854" y="5439826"/>
              <a:ext cx="168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Anytime retrieval</a:t>
              </a: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2E663BF7-0533-6130-BC1A-585CA16762EF}"/>
                </a:ext>
              </a:extLst>
            </p:cNvPr>
            <p:cNvSpPr/>
            <p:nvPr/>
          </p:nvSpPr>
          <p:spPr>
            <a:xfrm>
              <a:off x="2550986" y="580343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F6C80F19-9F87-8085-0111-2223E87AFAFB}"/>
                </a:ext>
              </a:extLst>
            </p:cNvPr>
            <p:cNvSpPr/>
            <p:nvPr/>
          </p:nvSpPr>
          <p:spPr>
            <a:xfrm>
              <a:off x="3353775" y="580343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24AE24CD-E327-FFBD-A529-5BB840924D61}"/>
                </a:ext>
              </a:extLst>
            </p:cNvPr>
            <p:cNvSpPr/>
            <p:nvPr/>
          </p:nvSpPr>
          <p:spPr>
            <a:xfrm>
              <a:off x="4156564" y="580343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8FE6215F-F63C-B3C7-D08F-4203031CD3D0}"/>
                </a:ext>
              </a:extLst>
            </p:cNvPr>
            <p:cNvSpPr/>
            <p:nvPr/>
          </p:nvSpPr>
          <p:spPr>
            <a:xfrm>
              <a:off x="4959353" y="580343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2B161FE6-FDFB-0846-5A92-4241F9ADE752}"/>
                </a:ext>
              </a:extLst>
            </p:cNvPr>
            <p:cNvSpPr/>
            <p:nvPr/>
          </p:nvSpPr>
          <p:spPr>
            <a:xfrm>
              <a:off x="5762142" y="580343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8290514D-8BB0-8B7D-AA92-7CCD28A02D81}"/>
                </a:ext>
              </a:extLst>
            </p:cNvPr>
            <p:cNvSpPr/>
            <p:nvPr/>
          </p:nvSpPr>
          <p:spPr>
            <a:xfrm>
              <a:off x="6564933" y="580343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E9847380-A236-C21E-04B0-100E1BC334CC}"/>
                </a:ext>
              </a:extLst>
            </p:cNvPr>
            <p:cNvSpPr txBox="1"/>
            <p:nvPr/>
          </p:nvSpPr>
          <p:spPr>
            <a:xfrm>
              <a:off x="2525395" y="5875718"/>
              <a:ext cx="84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86658225-02F5-02D8-8603-0B167798C693}"/>
                </a:ext>
              </a:extLst>
            </p:cNvPr>
            <p:cNvSpPr txBox="1"/>
            <p:nvPr/>
          </p:nvSpPr>
          <p:spPr>
            <a:xfrm>
              <a:off x="3309884" y="5875717"/>
              <a:ext cx="92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953DCB47-7F53-94EA-BCE4-C3417C338671}"/>
                </a:ext>
              </a:extLst>
            </p:cNvPr>
            <p:cNvSpPr txBox="1"/>
            <p:nvPr/>
          </p:nvSpPr>
          <p:spPr>
            <a:xfrm>
              <a:off x="4082508" y="5875718"/>
              <a:ext cx="964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1" name="平行四边形 300">
              <a:extLst>
                <a:ext uri="{FF2B5EF4-FFF2-40B4-BE49-F238E27FC236}">
                  <a16:creationId xmlns:a16="http://schemas.microsoft.com/office/drawing/2014/main" id="{72CDD367-9F77-F5D5-5023-8EBCDDF8C7EF}"/>
                </a:ext>
              </a:extLst>
            </p:cNvPr>
            <p:cNvSpPr/>
            <p:nvPr/>
          </p:nvSpPr>
          <p:spPr>
            <a:xfrm rot="19266031">
              <a:off x="7181345" y="5678029"/>
              <a:ext cx="814399" cy="354503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2" name="任意多边形: 形状 301">
            <a:extLst>
              <a:ext uri="{FF2B5EF4-FFF2-40B4-BE49-F238E27FC236}">
                <a16:creationId xmlns:a16="http://schemas.microsoft.com/office/drawing/2014/main" id="{4BD97E7C-A5C4-00D9-FF0C-3B4E30AD5A9E}"/>
              </a:ext>
            </a:extLst>
          </p:cNvPr>
          <p:cNvSpPr/>
          <p:nvPr/>
        </p:nvSpPr>
        <p:spPr>
          <a:xfrm rot="19254032">
            <a:off x="8622342" y="7803424"/>
            <a:ext cx="2451083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3C1E32CB-D5C7-B704-C7BA-E264FB94BD44}"/>
              </a:ext>
            </a:extLst>
          </p:cNvPr>
          <p:cNvSpPr txBox="1"/>
          <p:nvPr/>
        </p:nvSpPr>
        <p:spPr>
          <a:xfrm>
            <a:off x="3733930" y="6369592"/>
            <a:ext cx="1624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 Clothes changes</a:t>
            </a:r>
          </a:p>
        </p:txBody>
      </p: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AA07A492-5500-8A3E-DE1C-7458F7CCF814}"/>
              </a:ext>
            </a:extLst>
          </p:cNvPr>
          <p:cNvCxnSpPr>
            <a:cxnSpLocks/>
          </p:cNvCxnSpPr>
          <p:nvPr/>
        </p:nvCxnSpPr>
        <p:spPr>
          <a:xfrm>
            <a:off x="5206235" y="6939392"/>
            <a:ext cx="5744511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47D5619D-54E2-BC85-FDDE-C518ECE7E4B3}"/>
              </a:ext>
            </a:extLst>
          </p:cNvPr>
          <p:cNvSpPr txBox="1"/>
          <p:nvPr/>
        </p:nvSpPr>
        <p:spPr>
          <a:xfrm>
            <a:off x="10444343" y="9036048"/>
            <a:ext cx="484067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pic>
        <p:nvPicPr>
          <p:cNvPr id="314" name="图片 313">
            <a:extLst>
              <a:ext uri="{FF2B5EF4-FFF2-40B4-BE49-F238E27FC236}">
                <a16:creationId xmlns:a16="http://schemas.microsoft.com/office/drawing/2014/main" id="{53B8BA9D-F3E6-829D-9D72-86AFB3B1B16B}"/>
              </a:ext>
            </a:extLst>
          </p:cNvPr>
          <p:cNvPicPr>
            <a:picLocks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811045" y="1786207"/>
            <a:ext cx="429894" cy="43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图片 316">
            <a:extLst>
              <a:ext uri="{FF2B5EF4-FFF2-40B4-BE49-F238E27FC236}">
                <a16:creationId xmlns:a16="http://schemas.microsoft.com/office/drawing/2014/main" id="{B5CC49D7-B53F-6F8F-FDAC-60B779D9A143}"/>
              </a:ext>
            </a:extLst>
          </p:cNvPr>
          <p:cNvPicPr>
            <a:picLocks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211651" y="3840029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新月形 317">
            <a:extLst>
              <a:ext uri="{FF2B5EF4-FFF2-40B4-BE49-F238E27FC236}">
                <a16:creationId xmlns:a16="http://schemas.microsoft.com/office/drawing/2014/main" id="{FA9A6430-8F53-CBBE-8831-2D014FFD9CDD}"/>
              </a:ext>
            </a:extLst>
          </p:cNvPr>
          <p:cNvSpPr>
            <a:spLocks/>
          </p:cNvSpPr>
          <p:nvPr/>
        </p:nvSpPr>
        <p:spPr>
          <a:xfrm rot="10800000">
            <a:off x="4954979" y="3840511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9" name="直接箭头连接符 318">
            <a:extLst>
              <a:ext uri="{FF2B5EF4-FFF2-40B4-BE49-F238E27FC236}">
                <a16:creationId xmlns:a16="http://schemas.microsoft.com/office/drawing/2014/main" id="{93A1B61E-E80B-6D4D-8D9D-9916D18780D8}"/>
              </a:ext>
            </a:extLst>
          </p:cNvPr>
          <p:cNvCxnSpPr>
            <a:cxnSpLocks/>
          </p:cNvCxnSpPr>
          <p:nvPr/>
        </p:nvCxnSpPr>
        <p:spPr>
          <a:xfrm flipH="1">
            <a:off x="4637664" y="4046264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4086377F-5FDB-1E71-BDE3-8C39079423D0}"/>
              </a:ext>
            </a:extLst>
          </p:cNvPr>
          <p:cNvGrpSpPr/>
          <p:nvPr/>
        </p:nvGrpSpPr>
        <p:grpSpPr>
          <a:xfrm>
            <a:off x="4679132" y="4893810"/>
            <a:ext cx="548545" cy="548545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8C1DE0FE-7C8F-EAB1-135A-EC18D0559CD2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323" name="流程图: 接点 322">
                <a:extLst>
                  <a:ext uri="{FF2B5EF4-FFF2-40B4-BE49-F238E27FC236}">
                    <a16:creationId xmlns:a16="http://schemas.microsoft.com/office/drawing/2014/main" id="{18A52F64-AAB7-F5F5-8179-FE2ADC6AEBC0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4" name="直接连接符 323">
                <a:extLst>
                  <a:ext uri="{FF2B5EF4-FFF2-40B4-BE49-F238E27FC236}">
                    <a16:creationId xmlns:a16="http://schemas.microsoft.com/office/drawing/2014/main" id="{5632424F-D7CC-293C-F6BF-90F82EE1D4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>
                <a:extLst>
                  <a:ext uri="{FF2B5EF4-FFF2-40B4-BE49-F238E27FC236}">
                    <a16:creationId xmlns:a16="http://schemas.microsoft.com/office/drawing/2014/main" id="{EACAA7A7-A115-BAA7-6F7F-32B020852A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弧形 325">
                <a:extLst>
                  <a:ext uri="{FF2B5EF4-FFF2-40B4-BE49-F238E27FC236}">
                    <a16:creationId xmlns:a16="http://schemas.microsoft.com/office/drawing/2014/main" id="{3B7098B1-A3F6-4CCE-F654-F57B0E258FA8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22" name="弧形 321">
              <a:extLst>
                <a:ext uri="{FF2B5EF4-FFF2-40B4-BE49-F238E27FC236}">
                  <a16:creationId xmlns:a16="http://schemas.microsoft.com/office/drawing/2014/main" id="{134A3F4A-232E-8A29-0BA6-329EF9A49F90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7" name="组合 326">
            <a:extLst>
              <a:ext uri="{FF2B5EF4-FFF2-40B4-BE49-F238E27FC236}">
                <a16:creationId xmlns:a16="http://schemas.microsoft.com/office/drawing/2014/main" id="{EC642C91-4F59-B723-C870-F25C58AC8B0E}"/>
              </a:ext>
            </a:extLst>
          </p:cNvPr>
          <p:cNvGrpSpPr/>
          <p:nvPr/>
        </p:nvGrpSpPr>
        <p:grpSpPr>
          <a:xfrm>
            <a:off x="4644138" y="5943688"/>
            <a:ext cx="570354" cy="570354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328" name="流程图: 接点 327">
              <a:extLst>
                <a:ext uri="{FF2B5EF4-FFF2-40B4-BE49-F238E27FC236}">
                  <a16:creationId xmlns:a16="http://schemas.microsoft.com/office/drawing/2014/main" id="{6BA988BD-3949-47B0-4C3F-361E4046C403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6A379313-5823-9302-3448-B83DAAE533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5A8A88A4-36F5-7DE8-231B-90CD7F080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弧形 336">
              <a:extLst>
                <a:ext uri="{FF2B5EF4-FFF2-40B4-BE49-F238E27FC236}">
                  <a16:creationId xmlns:a16="http://schemas.microsoft.com/office/drawing/2014/main" id="{C4E67D62-E81D-0268-9224-1CFA011E4B44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E2C3B18D-DEAB-2C78-63C0-C1139C24BB62}"/>
              </a:ext>
            </a:extLst>
          </p:cNvPr>
          <p:cNvSpPr/>
          <p:nvPr/>
        </p:nvSpPr>
        <p:spPr>
          <a:xfrm>
            <a:off x="5664029" y="4368489"/>
            <a:ext cx="915679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4811A07D-8159-79CC-F62E-2450F064453E}"/>
              </a:ext>
            </a:extLst>
          </p:cNvPr>
          <p:cNvSpPr txBox="1"/>
          <p:nvPr/>
        </p:nvSpPr>
        <p:spPr>
          <a:xfrm>
            <a:off x="5733373" y="4361612"/>
            <a:ext cx="77700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94918F0-E4E8-22AE-9415-FA95285401FE}"/>
              </a:ext>
            </a:extLst>
          </p:cNvPr>
          <p:cNvSpPr/>
          <p:nvPr/>
        </p:nvSpPr>
        <p:spPr>
          <a:xfrm>
            <a:off x="9768099" y="4371913"/>
            <a:ext cx="915679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文本框 491">
            <a:extLst>
              <a:ext uri="{FF2B5EF4-FFF2-40B4-BE49-F238E27FC236}">
                <a16:creationId xmlns:a16="http://schemas.microsoft.com/office/drawing/2014/main" id="{239BE7A2-559C-0AD9-F2F9-268DBF7A8045}"/>
              </a:ext>
            </a:extLst>
          </p:cNvPr>
          <p:cNvSpPr txBox="1"/>
          <p:nvPr/>
        </p:nvSpPr>
        <p:spPr>
          <a:xfrm>
            <a:off x="9813406" y="4391288"/>
            <a:ext cx="8398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</a:t>
            </a:r>
          </a:p>
        </p:txBody>
      </p:sp>
      <p:sp>
        <p:nvSpPr>
          <p:cNvPr id="573" name="矩形 572">
            <a:extLst>
              <a:ext uri="{FF2B5EF4-FFF2-40B4-BE49-F238E27FC236}">
                <a16:creationId xmlns:a16="http://schemas.microsoft.com/office/drawing/2014/main" id="{02A0CA24-6CBE-F605-E2DE-7CD604BD998C}"/>
              </a:ext>
            </a:extLst>
          </p:cNvPr>
          <p:cNvSpPr/>
          <p:nvPr/>
        </p:nvSpPr>
        <p:spPr>
          <a:xfrm>
            <a:off x="8072344" y="3956528"/>
            <a:ext cx="1008000" cy="495783"/>
          </a:xfrm>
          <a:prstGeom prst="rect">
            <a:avLst/>
          </a:prstGeom>
          <a:solidFill>
            <a:srgbClr val="E9BCD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</a:p>
        </p:txBody>
      </p:sp>
      <p:sp>
        <p:nvSpPr>
          <p:cNvPr id="574" name="矩形 573">
            <a:extLst>
              <a:ext uri="{FF2B5EF4-FFF2-40B4-BE49-F238E27FC236}">
                <a16:creationId xmlns:a16="http://schemas.microsoft.com/office/drawing/2014/main" id="{3583BDCB-6666-D024-5139-6D4A83CADCE6}"/>
              </a:ext>
            </a:extLst>
          </p:cNvPr>
          <p:cNvSpPr/>
          <p:nvPr/>
        </p:nvSpPr>
        <p:spPr>
          <a:xfrm>
            <a:off x="8088332" y="2423856"/>
            <a:ext cx="1008000" cy="489601"/>
          </a:xfrm>
          <a:prstGeom prst="rect">
            <a:avLst/>
          </a:prstGeom>
          <a:solidFill>
            <a:srgbClr val="FAE2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3A66F2C-A2F7-9C14-D005-1C481DC46725}"/>
              </a:ext>
            </a:extLst>
          </p:cNvPr>
          <p:cNvSpPr/>
          <p:nvPr/>
        </p:nvSpPr>
        <p:spPr>
          <a:xfrm>
            <a:off x="6467965" y="6356586"/>
            <a:ext cx="1008000" cy="489601"/>
          </a:xfrm>
          <a:prstGeom prst="rect">
            <a:avLst/>
          </a:prstGeom>
          <a:solidFill>
            <a:srgbClr val="C5B7D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DDCBC1F-9E50-AC6F-001E-380190B7BCF9}"/>
              </a:ext>
            </a:extLst>
          </p:cNvPr>
          <p:cNvSpPr/>
          <p:nvPr/>
        </p:nvSpPr>
        <p:spPr>
          <a:xfrm>
            <a:off x="5419486" y="6198634"/>
            <a:ext cx="719060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8CE4928-AA25-AC81-8825-AB655D5CDEDA}"/>
              </a:ext>
            </a:extLst>
          </p:cNvPr>
          <p:cNvSpPr/>
          <p:nvPr/>
        </p:nvSpPr>
        <p:spPr>
          <a:xfrm>
            <a:off x="5422924" y="2014062"/>
            <a:ext cx="715624" cy="377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82AEAA05-BE60-6726-3AAD-36A40EF794D1}"/>
              </a:ext>
            </a:extLst>
          </p:cNvPr>
          <p:cNvSpPr txBox="1"/>
          <p:nvPr/>
        </p:nvSpPr>
        <p:spPr>
          <a:xfrm>
            <a:off x="5467218" y="2029938"/>
            <a:ext cx="63551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78FAA860-EC82-6CBD-CFCE-078AB60842D1}"/>
              </a:ext>
            </a:extLst>
          </p:cNvPr>
          <p:cNvSpPr txBox="1"/>
          <p:nvPr/>
        </p:nvSpPr>
        <p:spPr>
          <a:xfrm>
            <a:off x="5408656" y="6210675"/>
            <a:ext cx="722851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181AE68-3E0A-7A46-BA5E-C85EB1EB0BAA}"/>
              </a:ext>
            </a:extLst>
          </p:cNvPr>
          <p:cNvCxnSpPr>
            <a:cxnSpLocks/>
          </p:cNvCxnSpPr>
          <p:nvPr/>
        </p:nvCxnSpPr>
        <p:spPr>
          <a:xfrm flipV="1">
            <a:off x="7002064" y="3658245"/>
            <a:ext cx="0" cy="119131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矩形 570">
            <a:extLst>
              <a:ext uri="{FF2B5EF4-FFF2-40B4-BE49-F238E27FC236}">
                <a16:creationId xmlns:a16="http://schemas.microsoft.com/office/drawing/2014/main" id="{9EF5192E-1F2E-2737-0434-B6595C25CE26}"/>
              </a:ext>
            </a:extLst>
          </p:cNvPr>
          <p:cNvSpPr/>
          <p:nvPr/>
        </p:nvSpPr>
        <p:spPr>
          <a:xfrm>
            <a:off x="6472012" y="3962708"/>
            <a:ext cx="1065228" cy="489601"/>
          </a:xfrm>
          <a:prstGeom prst="rect">
            <a:avLst/>
          </a:prstGeom>
          <a:solidFill>
            <a:srgbClr val="FACCC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</a:p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CM-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0C6EEAC1-3F5E-3D50-ECE6-5691F685DCFD}"/>
              </a:ext>
            </a:extLst>
          </p:cNvPr>
          <p:cNvCxnSpPr>
            <a:cxnSpLocks/>
            <a:stCxn id="575" idx="1"/>
          </p:cNvCxnSpPr>
          <p:nvPr/>
        </p:nvCxnSpPr>
        <p:spPr>
          <a:xfrm rot="10800000" flipV="1">
            <a:off x="6220886" y="1906186"/>
            <a:ext cx="244344" cy="29873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D68BC4-EC7B-FDAF-BBDC-4953757919F0}"/>
              </a:ext>
            </a:extLst>
          </p:cNvPr>
          <p:cNvGrpSpPr/>
          <p:nvPr/>
        </p:nvGrpSpPr>
        <p:grpSpPr>
          <a:xfrm>
            <a:off x="6225504" y="2218241"/>
            <a:ext cx="720000" cy="1440000"/>
            <a:chOff x="6854172" y="2073425"/>
            <a:chExt cx="720000" cy="1440000"/>
          </a:xfrm>
        </p:grpSpPr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99CDBAEA-F9A8-2590-7F88-11CBF17E92B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4172" y="2073425"/>
              <a:ext cx="720000" cy="1440000"/>
            </a:xfrm>
            <a:prstGeom prst="rect">
              <a:avLst/>
            </a:prstGeom>
          </p:spPr>
        </p:pic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E5C702E4-83FD-6919-9E9D-D5295540ED3C}"/>
                </a:ext>
              </a:extLst>
            </p:cNvPr>
            <p:cNvSpPr/>
            <p:nvPr/>
          </p:nvSpPr>
          <p:spPr>
            <a:xfrm>
              <a:off x="7166864" y="2168299"/>
              <a:ext cx="180226" cy="167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162EA62-6B24-F165-E5D3-DED3E58A181D}"/>
              </a:ext>
            </a:extLst>
          </p:cNvPr>
          <p:cNvGrpSpPr/>
          <p:nvPr/>
        </p:nvGrpSpPr>
        <p:grpSpPr>
          <a:xfrm>
            <a:off x="7019576" y="2212539"/>
            <a:ext cx="720000" cy="1440000"/>
            <a:chOff x="7471326" y="1693609"/>
            <a:chExt cx="720000" cy="1440000"/>
          </a:xfrm>
        </p:grpSpPr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1B0D059C-D572-8B9B-6BF6-6A1852B4885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1326" y="1693609"/>
              <a:ext cx="720000" cy="1440000"/>
            </a:xfrm>
            <a:prstGeom prst="rect">
              <a:avLst/>
            </a:prstGeom>
          </p:spPr>
        </p:pic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C28B54FC-D827-40FD-1504-E30EA5D484EB}"/>
                </a:ext>
              </a:extLst>
            </p:cNvPr>
            <p:cNvSpPr/>
            <p:nvPr/>
          </p:nvSpPr>
          <p:spPr>
            <a:xfrm>
              <a:off x="7641590" y="1723153"/>
              <a:ext cx="180226" cy="1678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75" name="矩形 574">
            <a:extLst>
              <a:ext uri="{FF2B5EF4-FFF2-40B4-BE49-F238E27FC236}">
                <a16:creationId xmlns:a16="http://schemas.microsoft.com/office/drawing/2014/main" id="{D4A235EE-4CAE-B3DB-1D3B-469EB667C2E6}"/>
              </a:ext>
            </a:extLst>
          </p:cNvPr>
          <p:cNvSpPr/>
          <p:nvPr/>
        </p:nvSpPr>
        <p:spPr>
          <a:xfrm>
            <a:off x="6465232" y="1661387"/>
            <a:ext cx="1008000" cy="489601"/>
          </a:xfrm>
          <a:prstGeom prst="rect">
            <a:avLst/>
          </a:prstGeom>
          <a:solidFill>
            <a:srgbClr val="F5F5CA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F1A66CC0-3C63-D127-53D5-7798ABB3107B}"/>
              </a:ext>
            </a:extLst>
          </p:cNvPr>
          <p:cNvCxnSpPr>
            <a:cxnSpLocks/>
            <a:stCxn id="575" idx="3"/>
          </p:cNvCxnSpPr>
          <p:nvPr/>
        </p:nvCxnSpPr>
        <p:spPr>
          <a:xfrm>
            <a:off x="7473233" y="1906186"/>
            <a:ext cx="266346" cy="30635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9C763DC-CA4F-8E4F-7820-D987AF49B441}"/>
              </a:ext>
            </a:extLst>
          </p:cNvPr>
          <p:cNvCxnSpPr>
            <a:cxnSpLocks/>
          </p:cNvCxnSpPr>
          <p:nvPr/>
        </p:nvCxnSpPr>
        <p:spPr>
          <a:xfrm>
            <a:off x="7747071" y="6038622"/>
            <a:ext cx="169052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矩形 571">
            <a:extLst>
              <a:ext uri="{FF2B5EF4-FFF2-40B4-BE49-F238E27FC236}">
                <a16:creationId xmlns:a16="http://schemas.microsoft.com/office/drawing/2014/main" id="{A03599CF-93E9-40D7-93EF-13B6F255256A}"/>
              </a:ext>
            </a:extLst>
          </p:cNvPr>
          <p:cNvSpPr/>
          <p:nvPr/>
        </p:nvSpPr>
        <p:spPr>
          <a:xfrm>
            <a:off x="8070853" y="5788976"/>
            <a:ext cx="1008000" cy="489601"/>
          </a:xfrm>
          <a:prstGeom prst="rect">
            <a:avLst/>
          </a:prstGeom>
          <a:solidFill>
            <a:srgbClr val="9EBFE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954A9687-F79E-257C-EAE6-62168234BC8C}"/>
              </a:ext>
            </a:extLst>
          </p:cNvPr>
          <p:cNvCxnSpPr>
            <a:cxnSpLocks/>
            <a:stCxn id="64" idx="1"/>
          </p:cNvCxnSpPr>
          <p:nvPr/>
        </p:nvCxnSpPr>
        <p:spPr>
          <a:xfrm rot="10800000">
            <a:off x="6220887" y="6278575"/>
            <a:ext cx="247078" cy="3228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7176F0A-F24B-BCE8-9D3F-19759E2F2894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7475970" y="6278575"/>
            <a:ext cx="263611" cy="32281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图片 59">
            <a:extLst>
              <a:ext uri="{FF2B5EF4-FFF2-40B4-BE49-F238E27FC236}">
                <a16:creationId xmlns:a16="http://schemas.microsoft.com/office/drawing/2014/main" id="{55DEC39F-8601-1C21-4D7E-5485C0DEF4DF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27" y="2222111"/>
            <a:ext cx="720000" cy="1440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7D7FFB97-517B-EB1D-2412-DBCDDA750382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579" y="4910990"/>
            <a:ext cx="720000" cy="1440000"/>
          </a:xfrm>
          <a:prstGeom prst="rect">
            <a:avLst/>
          </a:prstGeom>
        </p:spPr>
      </p:pic>
      <p:sp>
        <p:nvSpPr>
          <p:cNvPr id="217" name="椭圆 216">
            <a:extLst>
              <a:ext uri="{FF2B5EF4-FFF2-40B4-BE49-F238E27FC236}">
                <a16:creationId xmlns:a16="http://schemas.microsoft.com/office/drawing/2014/main" id="{390F772F-A399-C56D-97C9-114D044FAC5C}"/>
              </a:ext>
            </a:extLst>
          </p:cNvPr>
          <p:cNvSpPr/>
          <p:nvPr/>
        </p:nvSpPr>
        <p:spPr>
          <a:xfrm>
            <a:off x="9617441" y="2255970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46982BF5-A874-874D-1B52-AB4FFDBD9014}"/>
              </a:ext>
            </a:extLst>
          </p:cNvPr>
          <p:cNvSpPr/>
          <p:nvPr/>
        </p:nvSpPr>
        <p:spPr>
          <a:xfrm>
            <a:off x="9726190" y="494493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35442B4-5FB7-B8D5-7804-46C820316026}"/>
              </a:ext>
            </a:extLst>
          </p:cNvPr>
          <p:cNvCxnSpPr>
            <a:cxnSpLocks/>
          </p:cNvCxnSpPr>
          <p:nvPr/>
        </p:nvCxnSpPr>
        <p:spPr>
          <a:xfrm>
            <a:off x="3733962" y="5869796"/>
            <a:ext cx="155745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48">
            <a:extLst>
              <a:ext uri="{FF2B5EF4-FFF2-40B4-BE49-F238E27FC236}">
                <a16:creationId xmlns:a16="http://schemas.microsoft.com/office/drawing/2014/main" id="{AA3B0A19-E4F1-1A7D-4E21-2A5F18F00C97}"/>
              </a:ext>
            </a:extLst>
          </p:cNvPr>
          <p:cNvCxnSpPr>
            <a:cxnSpLocks/>
          </p:cNvCxnSpPr>
          <p:nvPr/>
        </p:nvCxnSpPr>
        <p:spPr>
          <a:xfrm>
            <a:off x="3750504" y="4818615"/>
            <a:ext cx="155745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49">
            <a:extLst>
              <a:ext uri="{FF2B5EF4-FFF2-40B4-BE49-F238E27FC236}">
                <a16:creationId xmlns:a16="http://schemas.microsoft.com/office/drawing/2014/main" id="{0E2F3D7C-8787-5581-940F-26A02D2F3681}"/>
              </a:ext>
            </a:extLst>
          </p:cNvPr>
          <p:cNvCxnSpPr>
            <a:cxnSpLocks/>
          </p:cNvCxnSpPr>
          <p:nvPr/>
        </p:nvCxnSpPr>
        <p:spPr>
          <a:xfrm>
            <a:off x="3754613" y="3759436"/>
            <a:ext cx="155745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>
            <a:extLst>
              <a:ext uri="{FF2B5EF4-FFF2-40B4-BE49-F238E27FC236}">
                <a16:creationId xmlns:a16="http://schemas.microsoft.com/office/drawing/2014/main" id="{8FC92BA2-BF18-1A29-5218-1F6A00BD7C63}"/>
              </a:ext>
            </a:extLst>
          </p:cNvPr>
          <p:cNvCxnSpPr>
            <a:cxnSpLocks/>
          </p:cNvCxnSpPr>
          <p:nvPr/>
        </p:nvCxnSpPr>
        <p:spPr>
          <a:xfrm>
            <a:off x="3750504" y="2733561"/>
            <a:ext cx="1557455" cy="0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文本框 451">
            <a:extLst>
              <a:ext uri="{FF2B5EF4-FFF2-40B4-BE49-F238E27FC236}">
                <a16:creationId xmlns:a16="http://schemas.microsoft.com/office/drawing/2014/main" id="{8E3993EC-F5C0-7461-9604-A78086C2E910}"/>
              </a:ext>
            </a:extLst>
          </p:cNvPr>
          <p:cNvSpPr txBox="1"/>
          <p:nvPr/>
        </p:nvSpPr>
        <p:spPr>
          <a:xfrm>
            <a:off x="3695815" y="2144193"/>
            <a:ext cx="1624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0E0453CF-6E16-6C85-69FD-964BFC460763}"/>
              </a:ext>
            </a:extLst>
          </p:cNvPr>
          <p:cNvSpPr txBox="1"/>
          <p:nvPr/>
        </p:nvSpPr>
        <p:spPr>
          <a:xfrm>
            <a:off x="3719623" y="1753522"/>
            <a:ext cx="58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87EE39B5-0BA9-1070-8350-0F0D72F7F8FC}"/>
              </a:ext>
            </a:extLst>
          </p:cNvPr>
          <p:cNvSpPr txBox="1"/>
          <p:nvPr/>
        </p:nvSpPr>
        <p:spPr>
          <a:xfrm>
            <a:off x="3719623" y="3828452"/>
            <a:ext cx="58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88C0BE06-0F1C-AC73-E633-BDB5439982DA}"/>
              </a:ext>
            </a:extLst>
          </p:cNvPr>
          <p:cNvSpPr txBox="1"/>
          <p:nvPr/>
        </p:nvSpPr>
        <p:spPr>
          <a:xfrm>
            <a:off x="3730479" y="3208736"/>
            <a:ext cx="1624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Camera</a:t>
            </a:r>
          </a:p>
        </p:txBody>
      </p:sp>
      <p:sp>
        <p:nvSpPr>
          <p:cNvPr id="456" name="新月形 455">
            <a:extLst>
              <a:ext uri="{FF2B5EF4-FFF2-40B4-BE49-F238E27FC236}">
                <a16:creationId xmlns:a16="http://schemas.microsoft.com/office/drawing/2014/main" id="{1DC22DA6-0D94-8BC3-9B96-00192073FD02}"/>
              </a:ext>
            </a:extLst>
          </p:cNvPr>
          <p:cNvSpPr>
            <a:spLocks/>
          </p:cNvSpPr>
          <p:nvPr/>
        </p:nvSpPr>
        <p:spPr>
          <a:xfrm rot="10800000">
            <a:off x="4933790" y="2835377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B1B799E7-3ED9-AA30-42D3-AF76711D8A45}"/>
              </a:ext>
            </a:extLst>
          </p:cNvPr>
          <p:cNvSpPr txBox="1"/>
          <p:nvPr/>
        </p:nvSpPr>
        <p:spPr>
          <a:xfrm>
            <a:off x="3719623" y="2776983"/>
            <a:ext cx="58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DB42117D-F39B-AD4B-0E80-F7D8F3A21B8E}"/>
              </a:ext>
            </a:extLst>
          </p:cNvPr>
          <p:cNvSpPr txBox="1"/>
          <p:nvPr/>
        </p:nvSpPr>
        <p:spPr>
          <a:xfrm>
            <a:off x="3699001" y="4253196"/>
            <a:ext cx="162428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9" name="直接箭头连接符 458">
            <a:extLst>
              <a:ext uri="{FF2B5EF4-FFF2-40B4-BE49-F238E27FC236}">
                <a16:creationId xmlns:a16="http://schemas.microsoft.com/office/drawing/2014/main" id="{782C5286-674A-C779-F53F-733ED664B4E6}"/>
              </a:ext>
            </a:extLst>
          </p:cNvPr>
          <p:cNvCxnSpPr>
            <a:cxnSpLocks/>
          </p:cNvCxnSpPr>
          <p:nvPr/>
        </p:nvCxnSpPr>
        <p:spPr>
          <a:xfrm flipH="1">
            <a:off x="4454122" y="4684605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文本框 459">
            <a:extLst>
              <a:ext uri="{FF2B5EF4-FFF2-40B4-BE49-F238E27FC236}">
                <a16:creationId xmlns:a16="http://schemas.microsoft.com/office/drawing/2014/main" id="{481F54C4-3DD1-5CE3-B913-D96D2A912529}"/>
              </a:ext>
            </a:extLst>
          </p:cNvPr>
          <p:cNvSpPr txBox="1"/>
          <p:nvPr/>
        </p:nvSpPr>
        <p:spPr>
          <a:xfrm>
            <a:off x="3757068" y="5293791"/>
            <a:ext cx="1624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clothes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F1B970B7-F9DD-A486-0C9A-01E78F9C5C95}"/>
              </a:ext>
            </a:extLst>
          </p:cNvPr>
          <p:cNvSpPr txBox="1"/>
          <p:nvPr/>
        </p:nvSpPr>
        <p:spPr>
          <a:xfrm>
            <a:off x="3742057" y="5925066"/>
            <a:ext cx="58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</a:p>
        </p:txBody>
      </p:sp>
      <p:sp>
        <p:nvSpPr>
          <p:cNvPr id="462" name="文本框 461">
            <a:extLst>
              <a:ext uri="{FF2B5EF4-FFF2-40B4-BE49-F238E27FC236}">
                <a16:creationId xmlns:a16="http://schemas.microsoft.com/office/drawing/2014/main" id="{90B40CA9-FE5A-15D0-6052-484A6E352D94}"/>
              </a:ext>
            </a:extLst>
          </p:cNvPr>
          <p:cNvSpPr txBox="1"/>
          <p:nvPr/>
        </p:nvSpPr>
        <p:spPr>
          <a:xfrm>
            <a:off x="3728282" y="4875186"/>
            <a:ext cx="58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</a:p>
        </p:txBody>
      </p:sp>
    </p:spTree>
    <p:extLst>
      <p:ext uri="{BB962C8B-B14F-4D97-AF65-F5344CB8AC3E}">
        <p14:creationId xmlns:p14="http://schemas.microsoft.com/office/powerpoint/2010/main" val="2050381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60413-B851-0EFD-0D65-22582A578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矩形 277">
            <a:extLst>
              <a:ext uri="{FF2B5EF4-FFF2-40B4-BE49-F238E27FC236}">
                <a16:creationId xmlns:a16="http://schemas.microsoft.com/office/drawing/2014/main" id="{26FA5083-F59E-1D22-815A-A6E4B21FC08A}"/>
              </a:ext>
            </a:extLst>
          </p:cNvPr>
          <p:cNvSpPr/>
          <p:nvPr/>
        </p:nvSpPr>
        <p:spPr>
          <a:xfrm>
            <a:off x="1326391" y="6675919"/>
            <a:ext cx="8629204" cy="337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D7C6F50B-A951-960B-7733-7DA0EC27395B}"/>
              </a:ext>
            </a:extLst>
          </p:cNvPr>
          <p:cNvSpPr/>
          <p:nvPr/>
        </p:nvSpPr>
        <p:spPr>
          <a:xfrm>
            <a:off x="1337367" y="4942100"/>
            <a:ext cx="8629204" cy="337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5424541C-7C5F-D996-B7A4-F5BDAAC67CC2}"/>
              </a:ext>
            </a:extLst>
          </p:cNvPr>
          <p:cNvSpPr txBox="1"/>
          <p:nvPr/>
        </p:nvSpPr>
        <p:spPr>
          <a:xfrm>
            <a:off x="1320813" y="4934606"/>
            <a:ext cx="4016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MSMT17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Average Intra-ID Diversity = 4.7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B61CF693-7D4D-9B84-A527-4F4ECC0E2817}"/>
              </a:ext>
            </a:extLst>
          </p:cNvPr>
          <p:cNvSpPr/>
          <p:nvPr/>
        </p:nvSpPr>
        <p:spPr>
          <a:xfrm>
            <a:off x="1330037" y="489718"/>
            <a:ext cx="8629204" cy="337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97571DBF-B14B-967C-664B-A996FC3053CF}"/>
              </a:ext>
            </a:extLst>
          </p:cNvPr>
          <p:cNvGrpSpPr/>
          <p:nvPr/>
        </p:nvGrpSpPr>
        <p:grpSpPr>
          <a:xfrm>
            <a:off x="4924761" y="3550100"/>
            <a:ext cx="720000" cy="1368000"/>
            <a:chOff x="1668057" y="2824397"/>
            <a:chExt cx="648000" cy="1296000"/>
          </a:xfrm>
        </p:grpSpPr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1BED828A-8FF2-E83F-20D4-6A303F82C7C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057" y="2824397"/>
              <a:ext cx="648000" cy="1296000"/>
            </a:xfrm>
            <a:prstGeom prst="rect">
              <a:avLst/>
            </a:prstGeom>
          </p:spPr>
        </p:pic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6BC0416-F1AE-E5C2-FBFE-5D13A9201E95}"/>
                </a:ext>
              </a:extLst>
            </p:cNvPr>
            <p:cNvSpPr/>
            <p:nvPr/>
          </p:nvSpPr>
          <p:spPr>
            <a:xfrm>
              <a:off x="1828195" y="2877236"/>
              <a:ext cx="174787" cy="1747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EE85E43A-1532-FFF4-9B67-19C6BF499765}"/>
              </a:ext>
            </a:extLst>
          </p:cNvPr>
          <p:cNvGrpSpPr/>
          <p:nvPr/>
        </p:nvGrpSpPr>
        <p:grpSpPr>
          <a:xfrm>
            <a:off x="2041629" y="804418"/>
            <a:ext cx="720000" cy="1368000"/>
            <a:chOff x="2383342" y="2824397"/>
            <a:chExt cx="648000" cy="1296000"/>
          </a:xfrm>
        </p:grpSpPr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34E09E73-F0BB-3025-2733-560851FD09E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3342" y="2824397"/>
              <a:ext cx="648000" cy="1296000"/>
            </a:xfrm>
            <a:prstGeom prst="rect">
              <a:avLst/>
            </a:prstGeom>
          </p:spPr>
        </p:pic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58D7CC1C-5D7A-0089-5F9D-51CFDAEED3E8}"/>
                </a:ext>
              </a:extLst>
            </p:cNvPr>
            <p:cNvSpPr/>
            <p:nvPr/>
          </p:nvSpPr>
          <p:spPr>
            <a:xfrm>
              <a:off x="2576421" y="2869659"/>
              <a:ext cx="174787" cy="1747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E14875D0-2945-BEAD-9C60-439F79641CF7}"/>
              </a:ext>
            </a:extLst>
          </p:cNvPr>
          <p:cNvGrpSpPr/>
          <p:nvPr/>
        </p:nvGrpSpPr>
        <p:grpSpPr>
          <a:xfrm>
            <a:off x="4203979" y="2179441"/>
            <a:ext cx="720000" cy="1368000"/>
            <a:chOff x="3098627" y="2824397"/>
            <a:chExt cx="648000" cy="1296000"/>
          </a:xfrm>
        </p:grpSpPr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492C1D16-DFAA-E2EA-0888-C39847FABEF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8627" y="2824397"/>
              <a:ext cx="648000" cy="1296000"/>
            </a:xfrm>
            <a:prstGeom prst="rect">
              <a:avLst/>
            </a:prstGeom>
          </p:spPr>
        </p:pic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9EAE15A2-A4AE-F875-A632-20D5E9661C93}"/>
                </a:ext>
              </a:extLst>
            </p:cNvPr>
            <p:cNvSpPr/>
            <p:nvPr/>
          </p:nvSpPr>
          <p:spPr>
            <a:xfrm>
              <a:off x="3472165" y="2849695"/>
              <a:ext cx="130593" cy="130593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CD045146-0D41-BBC0-3D04-B2F80EAB2CE8}"/>
              </a:ext>
            </a:extLst>
          </p:cNvPr>
          <p:cNvGrpSpPr>
            <a:grpSpLocks/>
          </p:cNvGrpSpPr>
          <p:nvPr/>
        </p:nvGrpSpPr>
        <p:grpSpPr>
          <a:xfrm>
            <a:off x="2041629" y="3550100"/>
            <a:ext cx="720000" cy="1368000"/>
            <a:chOff x="7390337" y="2824397"/>
            <a:chExt cx="648000" cy="1296000"/>
          </a:xfrm>
        </p:grpSpPr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23E91113-D6EE-16F8-9395-EEAD9189F02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337" y="2824397"/>
              <a:ext cx="648000" cy="1296000"/>
            </a:xfrm>
            <a:prstGeom prst="rect">
              <a:avLst/>
            </a:prstGeom>
          </p:spPr>
        </p:pic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03199E3-7F3D-C448-E940-7FAC3FC394D7}"/>
                </a:ext>
              </a:extLst>
            </p:cNvPr>
            <p:cNvSpPr/>
            <p:nvPr/>
          </p:nvSpPr>
          <p:spPr>
            <a:xfrm>
              <a:off x="7747431" y="2871902"/>
              <a:ext cx="174787" cy="1747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039A0CCF-D12D-D18F-328C-AB20C02C70EA}"/>
              </a:ext>
            </a:extLst>
          </p:cNvPr>
          <p:cNvGrpSpPr/>
          <p:nvPr/>
        </p:nvGrpSpPr>
        <p:grpSpPr>
          <a:xfrm>
            <a:off x="4924761" y="2179441"/>
            <a:ext cx="720000" cy="1368000"/>
            <a:chOff x="8820902" y="2824397"/>
            <a:chExt cx="648000" cy="1296000"/>
          </a:xfrm>
        </p:grpSpPr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5A95F25F-8182-1280-24A7-152C613BBB1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902" y="2824397"/>
              <a:ext cx="648000" cy="1296000"/>
            </a:xfrm>
            <a:prstGeom prst="rect">
              <a:avLst/>
            </a:prstGeom>
          </p:spPr>
        </p:pic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37CCFB8-8909-1DBF-FD72-3E5DA6D88DA3}"/>
                </a:ext>
              </a:extLst>
            </p:cNvPr>
            <p:cNvSpPr/>
            <p:nvPr/>
          </p:nvSpPr>
          <p:spPr>
            <a:xfrm>
              <a:off x="9076614" y="2846381"/>
              <a:ext cx="174787" cy="17478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7403AC02-B9DA-26A1-1FFD-8ED4FDC6339A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11" y="807078"/>
            <a:ext cx="720000" cy="1368000"/>
          </a:xfrm>
          <a:prstGeom prst="rect">
            <a:avLst/>
          </a:prstGeom>
        </p:spPr>
      </p:pic>
      <p:grpSp>
        <p:nvGrpSpPr>
          <p:cNvPr id="84" name="组合 83">
            <a:extLst>
              <a:ext uri="{FF2B5EF4-FFF2-40B4-BE49-F238E27FC236}">
                <a16:creationId xmlns:a16="http://schemas.microsoft.com/office/drawing/2014/main" id="{1347A167-0F4F-CBF4-972A-2290ADAB9D03}"/>
              </a:ext>
            </a:extLst>
          </p:cNvPr>
          <p:cNvGrpSpPr/>
          <p:nvPr/>
        </p:nvGrpSpPr>
        <p:grpSpPr>
          <a:xfrm>
            <a:off x="8528677" y="807078"/>
            <a:ext cx="720000" cy="1368000"/>
            <a:chOff x="8293928" y="1944941"/>
            <a:chExt cx="720000" cy="136800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4F372B0-9684-AADB-EBD1-EADB3315C85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3928" y="1944941"/>
              <a:ext cx="720000" cy="1368000"/>
            </a:xfrm>
            <a:prstGeom prst="rect">
              <a:avLst/>
            </a:prstGeom>
          </p:spPr>
        </p:pic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AD8DD7C-4646-593E-9CB8-98E578958B07}"/>
                </a:ext>
              </a:extLst>
            </p:cNvPr>
            <p:cNvSpPr/>
            <p:nvPr/>
          </p:nvSpPr>
          <p:spPr>
            <a:xfrm>
              <a:off x="8660838" y="2035338"/>
              <a:ext cx="188543" cy="17911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97760829-681C-27D5-A4DC-205EB6B07745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11" y="2179441"/>
            <a:ext cx="720000" cy="1368000"/>
          </a:xfrm>
          <a:prstGeom prst="rect">
            <a:avLst/>
          </a:prstGeom>
        </p:spPr>
      </p:pic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C1C4505-6B13-4DB9-1FD0-4F48EE9F6882}"/>
              </a:ext>
            </a:extLst>
          </p:cNvPr>
          <p:cNvGrpSpPr/>
          <p:nvPr/>
        </p:nvGrpSpPr>
        <p:grpSpPr>
          <a:xfrm>
            <a:off x="6366328" y="2179441"/>
            <a:ext cx="720000" cy="1368000"/>
            <a:chOff x="6134981" y="3319277"/>
            <a:chExt cx="720000" cy="1368000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810D3AC9-BAB5-46E5-9984-FB623A64276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981" y="3319277"/>
              <a:ext cx="720000" cy="1368000"/>
            </a:xfrm>
            <a:prstGeom prst="rect">
              <a:avLst/>
            </a:prstGeom>
          </p:spPr>
        </p:pic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EED4B47B-ACF1-87D2-AF81-F21327E1B8D0}"/>
                </a:ext>
              </a:extLst>
            </p:cNvPr>
            <p:cNvSpPr/>
            <p:nvPr/>
          </p:nvSpPr>
          <p:spPr>
            <a:xfrm>
              <a:off x="6473045" y="3370242"/>
              <a:ext cx="145103" cy="13784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6" name="图片 215">
            <a:extLst>
              <a:ext uri="{FF2B5EF4-FFF2-40B4-BE49-F238E27FC236}">
                <a16:creationId xmlns:a16="http://schemas.microsoft.com/office/drawing/2014/main" id="{7AB0CFBA-0141-860E-ED6F-68A8AEF26F6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28" y="3554464"/>
            <a:ext cx="720000" cy="1368000"/>
          </a:xfrm>
          <a:prstGeom prst="rect">
            <a:avLst/>
          </a:prstGeom>
        </p:spPr>
      </p:pic>
      <p:pic>
        <p:nvPicPr>
          <p:cNvPr id="225" name="图片 224">
            <a:extLst>
              <a:ext uri="{FF2B5EF4-FFF2-40B4-BE49-F238E27FC236}">
                <a16:creationId xmlns:a16="http://schemas.microsoft.com/office/drawing/2014/main" id="{24F0FC21-81C5-2A38-82D8-18D36E7C8941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461" y="807078"/>
            <a:ext cx="720000" cy="1368000"/>
          </a:xfrm>
          <a:prstGeom prst="rect">
            <a:avLst/>
          </a:prstGeom>
        </p:spPr>
      </p:pic>
      <p:pic>
        <p:nvPicPr>
          <p:cNvPr id="253" name="图片 252">
            <a:extLst>
              <a:ext uri="{FF2B5EF4-FFF2-40B4-BE49-F238E27FC236}">
                <a16:creationId xmlns:a16="http://schemas.microsoft.com/office/drawing/2014/main" id="{57980AE1-FCC4-DB5F-1DA4-CD7577336528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11" y="3554464"/>
            <a:ext cx="720000" cy="13680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8926858A-5296-D8A0-41BC-25E9CB2E827F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94" y="807078"/>
            <a:ext cx="720000" cy="1368000"/>
          </a:xfrm>
          <a:prstGeom prst="rect">
            <a:avLst/>
          </a:prstGeom>
        </p:spPr>
      </p:pic>
      <p:pic>
        <p:nvPicPr>
          <p:cNvPr id="257" name="图片 256">
            <a:extLst>
              <a:ext uri="{FF2B5EF4-FFF2-40B4-BE49-F238E27FC236}">
                <a16:creationId xmlns:a16="http://schemas.microsoft.com/office/drawing/2014/main" id="{09C67363-CB0B-469B-85BC-D6986624EB75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461" y="2179441"/>
            <a:ext cx="720000" cy="1368000"/>
          </a:xfrm>
          <a:prstGeom prst="rect">
            <a:avLst/>
          </a:prstGeom>
        </p:spPr>
      </p:pic>
      <p:pic>
        <p:nvPicPr>
          <p:cNvPr id="275" name="图片 274">
            <a:extLst>
              <a:ext uri="{FF2B5EF4-FFF2-40B4-BE49-F238E27FC236}">
                <a16:creationId xmlns:a16="http://schemas.microsoft.com/office/drawing/2014/main" id="{64B92816-A1A5-19BC-D65D-2CE14FEF009A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28" y="807078"/>
            <a:ext cx="720000" cy="1368000"/>
          </a:xfrm>
          <a:prstGeom prst="rect">
            <a:avLst/>
          </a:prstGeom>
        </p:spPr>
      </p:pic>
      <p:pic>
        <p:nvPicPr>
          <p:cNvPr id="279" name="图片 278">
            <a:extLst>
              <a:ext uri="{FF2B5EF4-FFF2-40B4-BE49-F238E27FC236}">
                <a16:creationId xmlns:a16="http://schemas.microsoft.com/office/drawing/2014/main" id="{3FFD999B-D57E-F49A-EF81-9B3357F98727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77" y="2179441"/>
            <a:ext cx="720000" cy="1368000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89589DBC-BAA4-DBC7-D326-56696C2C63C2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3" y="2179441"/>
            <a:ext cx="720000" cy="136800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6AAEAAAD-3201-7B9B-55EA-77EE364B5B9E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47" y="3550100"/>
            <a:ext cx="720000" cy="13680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85257B2A-7523-2B27-C73D-082DB4918EA4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47" y="804418"/>
            <a:ext cx="720000" cy="13680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E07026C-9C49-86B9-03D6-D142148F5C9C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79" y="3550100"/>
            <a:ext cx="720000" cy="1368000"/>
          </a:xfrm>
          <a:prstGeom prst="rect">
            <a:avLst/>
          </a:prstGeom>
        </p:spPr>
      </p:pic>
      <p:pic>
        <p:nvPicPr>
          <p:cNvPr id="125" name="图片 124">
            <a:extLst>
              <a:ext uri="{FF2B5EF4-FFF2-40B4-BE49-F238E27FC236}">
                <a16:creationId xmlns:a16="http://schemas.microsoft.com/office/drawing/2014/main" id="{9DE9D7E8-7DC6-F0D9-9500-2659DAE16400}"/>
              </a:ext>
            </a:extLst>
          </p:cNvPr>
          <p:cNvPicPr preferRelativeResize="0"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29" y="2179441"/>
            <a:ext cx="720000" cy="1368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C8371474-7797-5A41-C211-958171834FFC}"/>
              </a:ext>
            </a:extLst>
          </p:cNvPr>
          <p:cNvPicPr preferRelativeResize="0"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47" y="2179441"/>
            <a:ext cx="720000" cy="1368000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88A477B5-74F0-A610-AEBF-EF7BEBD623EB}"/>
              </a:ext>
            </a:extLst>
          </p:cNvPr>
          <p:cNvPicPr preferRelativeResize="0"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95" y="2179441"/>
            <a:ext cx="720000" cy="136800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32F2C6E4-DB9D-0DB9-12A6-F4EDD40412F9}"/>
              </a:ext>
            </a:extLst>
          </p:cNvPr>
          <p:cNvPicPr preferRelativeResize="0"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3" y="804418"/>
            <a:ext cx="720000" cy="1368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BF8F5F59-0B03-0CB3-BFC0-CE3B0BAAFB69}"/>
              </a:ext>
            </a:extLst>
          </p:cNvPr>
          <p:cNvPicPr preferRelativeResize="0"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95" y="804418"/>
            <a:ext cx="720000" cy="1368000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8A2AD8CC-C79B-AE40-40B5-2E266FFA682D}"/>
              </a:ext>
            </a:extLst>
          </p:cNvPr>
          <p:cNvPicPr preferRelativeResize="0"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61" y="804418"/>
            <a:ext cx="720000" cy="1368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DD8D5996-3338-787E-5C02-D952D8499109}"/>
              </a:ext>
            </a:extLst>
          </p:cNvPr>
          <p:cNvPicPr preferRelativeResize="0"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79" y="804418"/>
            <a:ext cx="720000" cy="1368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C9330753-4FE2-FB43-72B3-208BDA55CF99}"/>
              </a:ext>
            </a:extLst>
          </p:cNvPr>
          <p:cNvPicPr preferRelativeResize="0"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94" y="2179441"/>
            <a:ext cx="720000" cy="13680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0A4A8465-266E-AD59-21D3-5969AF9FCF30}"/>
              </a:ext>
            </a:extLst>
          </p:cNvPr>
          <p:cNvPicPr preferRelativeResize="0"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45" y="807078"/>
            <a:ext cx="720000" cy="1368000"/>
          </a:xfrm>
          <a:prstGeom prst="rect">
            <a:avLst/>
          </a:prstGeom>
        </p:spPr>
      </p:pic>
      <p:pic>
        <p:nvPicPr>
          <p:cNvPr id="166" name="图片 165">
            <a:extLst>
              <a:ext uri="{FF2B5EF4-FFF2-40B4-BE49-F238E27FC236}">
                <a16:creationId xmlns:a16="http://schemas.microsoft.com/office/drawing/2014/main" id="{C312F80E-41AA-4A4C-F3AF-BEFCB603E1A7}"/>
              </a:ext>
            </a:extLst>
          </p:cNvPr>
          <p:cNvPicPr preferRelativeResize="0"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894" y="3554464"/>
            <a:ext cx="720000" cy="1368000"/>
          </a:xfrm>
          <a:prstGeom prst="rect">
            <a:avLst/>
          </a:prstGeom>
        </p:spPr>
      </p:pic>
      <p:pic>
        <p:nvPicPr>
          <p:cNvPr id="168" name="图片 167">
            <a:extLst>
              <a:ext uri="{FF2B5EF4-FFF2-40B4-BE49-F238E27FC236}">
                <a16:creationId xmlns:a16="http://schemas.microsoft.com/office/drawing/2014/main" id="{B464C400-5B44-AD33-9EB4-197BBAFC3B1D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45" y="2179441"/>
            <a:ext cx="720000" cy="1368000"/>
          </a:xfrm>
          <a:prstGeom prst="rect">
            <a:avLst/>
          </a:prstGeom>
        </p:spPr>
      </p:pic>
      <p:pic>
        <p:nvPicPr>
          <p:cNvPr id="170" name="图片 169">
            <a:extLst>
              <a:ext uri="{FF2B5EF4-FFF2-40B4-BE49-F238E27FC236}">
                <a16:creationId xmlns:a16="http://schemas.microsoft.com/office/drawing/2014/main" id="{1D090383-5E6A-138C-C674-8A18BF6EA273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77" y="3554464"/>
            <a:ext cx="720000" cy="1368000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85F27F01-CD18-B219-03F4-3459A90F0E35}"/>
              </a:ext>
            </a:extLst>
          </p:cNvPr>
          <p:cNvPicPr preferRelativeResize="0">
            <a:picLocks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45" y="3554464"/>
            <a:ext cx="720000" cy="1368000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591B5CDC-B387-42FA-590F-33B2021255B7}"/>
              </a:ext>
            </a:extLst>
          </p:cNvPr>
          <p:cNvPicPr preferRelativeResize="0"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461" y="3554464"/>
            <a:ext cx="720000" cy="1368000"/>
          </a:xfrm>
          <a:prstGeom prst="rect">
            <a:avLst/>
          </a:prstGeom>
        </p:spPr>
      </p:pic>
      <p:sp>
        <p:nvSpPr>
          <p:cNvPr id="175" name="椭圆 174">
            <a:extLst>
              <a:ext uri="{FF2B5EF4-FFF2-40B4-BE49-F238E27FC236}">
                <a16:creationId xmlns:a16="http://schemas.microsoft.com/office/drawing/2014/main" id="{056882F8-DAEE-00F7-96CF-1299FBB879EA}"/>
              </a:ext>
            </a:extLst>
          </p:cNvPr>
          <p:cNvSpPr/>
          <p:nvPr/>
        </p:nvSpPr>
        <p:spPr>
          <a:xfrm>
            <a:off x="1583743" y="360024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0F0C4608-E953-FF1C-0CEE-F2EEC7F6B407}"/>
              </a:ext>
            </a:extLst>
          </p:cNvPr>
          <p:cNvSpPr/>
          <p:nvPr/>
        </p:nvSpPr>
        <p:spPr>
          <a:xfrm>
            <a:off x="1554172" y="219664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5ADA589B-7D9E-FB65-4C5B-23EF7112793A}"/>
              </a:ext>
            </a:extLst>
          </p:cNvPr>
          <p:cNvSpPr/>
          <p:nvPr/>
        </p:nvSpPr>
        <p:spPr>
          <a:xfrm>
            <a:off x="1573586" y="873771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7FB5F2-2E06-5078-DDAA-F557C2F5C45F}"/>
              </a:ext>
            </a:extLst>
          </p:cNvPr>
          <p:cNvSpPr/>
          <p:nvPr/>
        </p:nvSpPr>
        <p:spPr>
          <a:xfrm>
            <a:off x="2957687" y="85803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279903D-1436-1C88-FEDD-925C1107B378}"/>
              </a:ext>
            </a:extLst>
          </p:cNvPr>
          <p:cNvSpPr/>
          <p:nvPr/>
        </p:nvSpPr>
        <p:spPr>
          <a:xfrm>
            <a:off x="2302068" y="2220197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AEC5723-33E3-85AF-6E83-5AC7BE27E433}"/>
              </a:ext>
            </a:extLst>
          </p:cNvPr>
          <p:cNvSpPr/>
          <p:nvPr/>
        </p:nvSpPr>
        <p:spPr>
          <a:xfrm>
            <a:off x="3067835" y="224259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B152446F-D6EE-797E-47EE-8F05D7D7EBEA}"/>
              </a:ext>
            </a:extLst>
          </p:cNvPr>
          <p:cNvSpPr/>
          <p:nvPr/>
        </p:nvSpPr>
        <p:spPr>
          <a:xfrm>
            <a:off x="3626845" y="2229378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C17D871C-33D0-435B-5DB3-4C49AB25E637}"/>
              </a:ext>
            </a:extLst>
          </p:cNvPr>
          <p:cNvSpPr/>
          <p:nvPr/>
        </p:nvSpPr>
        <p:spPr>
          <a:xfrm>
            <a:off x="3729212" y="82930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4933A206-574E-A49D-F7E0-6A93ABFFE0E8}"/>
              </a:ext>
            </a:extLst>
          </p:cNvPr>
          <p:cNvSpPr/>
          <p:nvPr/>
        </p:nvSpPr>
        <p:spPr>
          <a:xfrm>
            <a:off x="5111782" y="82930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2854B88D-AC0A-E62E-0233-115DA6F467C8}"/>
              </a:ext>
            </a:extLst>
          </p:cNvPr>
          <p:cNvSpPr/>
          <p:nvPr/>
        </p:nvSpPr>
        <p:spPr>
          <a:xfrm>
            <a:off x="5957964" y="873256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9F47EA70-E66B-E77D-7981-30F1C71FFFF3}"/>
              </a:ext>
            </a:extLst>
          </p:cNvPr>
          <p:cNvSpPr/>
          <p:nvPr/>
        </p:nvSpPr>
        <p:spPr>
          <a:xfrm>
            <a:off x="5886689" y="219664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0477F9B2-7356-8ECC-267A-EC2BA5F06A38}"/>
              </a:ext>
            </a:extLst>
          </p:cNvPr>
          <p:cNvSpPr/>
          <p:nvPr/>
        </p:nvSpPr>
        <p:spPr>
          <a:xfrm>
            <a:off x="5957964" y="360024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3B47B23D-FE36-9BF9-791E-366668276DF7}"/>
              </a:ext>
            </a:extLst>
          </p:cNvPr>
          <p:cNvSpPr/>
          <p:nvPr/>
        </p:nvSpPr>
        <p:spPr>
          <a:xfrm>
            <a:off x="8023208" y="85803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0C9CA146-9E67-3BC0-D674-07C397B2DB94}"/>
              </a:ext>
            </a:extLst>
          </p:cNvPr>
          <p:cNvSpPr/>
          <p:nvPr/>
        </p:nvSpPr>
        <p:spPr>
          <a:xfrm>
            <a:off x="8070790" y="360024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E51A99C6-8B19-6A90-E076-6725C9B2490B}"/>
              </a:ext>
            </a:extLst>
          </p:cNvPr>
          <p:cNvSpPr/>
          <p:nvPr/>
        </p:nvSpPr>
        <p:spPr>
          <a:xfrm>
            <a:off x="8693686" y="360024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A8B25A52-9DB4-B6D4-240E-6EA50AD25444}"/>
              </a:ext>
            </a:extLst>
          </p:cNvPr>
          <p:cNvSpPr/>
          <p:nvPr/>
        </p:nvSpPr>
        <p:spPr>
          <a:xfrm>
            <a:off x="6704392" y="85219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1" name="图片 200">
            <a:extLst>
              <a:ext uri="{FF2B5EF4-FFF2-40B4-BE49-F238E27FC236}">
                <a16:creationId xmlns:a16="http://schemas.microsoft.com/office/drawing/2014/main" id="{8F369E46-1420-FF17-8601-EB5E1A255EED}"/>
              </a:ext>
            </a:extLst>
          </p:cNvPr>
          <p:cNvPicPr preferRelativeResize="0">
            <a:picLocks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95" y="3547440"/>
            <a:ext cx="720000" cy="1368000"/>
          </a:xfrm>
          <a:prstGeom prst="rect">
            <a:avLst/>
          </a:prstGeom>
        </p:spPr>
      </p:pic>
      <p:pic>
        <p:nvPicPr>
          <p:cNvPr id="203" name="图片 202">
            <a:extLst>
              <a:ext uri="{FF2B5EF4-FFF2-40B4-BE49-F238E27FC236}">
                <a16:creationId xmlns:a16="http://schemas.microsoft.com/office/drawing/2014/main" id="{4317F17B-FB76-3954-8E98-977557678F1A}"/>
              </a:ext>
            </a:extLst>
          </p:cNvPr>
          <p:cNvPicPr preferRelativeResize="0">
            <a:picLocks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3" y="3547440"/>
            <a:ext cx="720000" cy="1368000"/>
          </a:xfrm>
          <a:prstGeom prst="rect">
            <a:avLst/>
          </a:prstGeom>
        </p:spPr>
      </p:pic>
      <p:sp>
        <p:nvSpPr>
          <p:cNvPr id="186" name="椭圆 185">
            <a:extLst>
              <a:ext uri="{FF2B5EF4-FFF2-40B4-BE49-F238E27FC236}">
                <a16:creationId xmlns:a16="http://schemas.microsoft.com/office/drawing/2014/main" id="{2B0CF510-892F-ADD7-F7EE-72490AEA6233}"/>
              </a:ext>
            </a:extLst>
          </p:cNvPr>
          <p:cNvSpPr/>
          <p:nvPr/>
        </p:nvSpPr>
        <p:spPr>
          <a:xfrm>
            <a:off x="3009032" y="361059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" name="图片 204">
            <a:extLst>
              <a:ext uri="{FF2B5EF4-FFF2-40B4-BE49-F238E27FC236}">
                <a16:creationId xmlns:a16="http://schemas.microsoft.com/office/drawing/2014/main" id="{FD2A7697-E2C7-A1E9-D997-EC232E569D02}"/>
              </a:ext>
            </a:extLst>
          </p:cNvPr>
          <p:cNvPicPr preferRelativeResize="0">
            <a:picLocks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979" y="5286792"/>
            <a:ext cx="720000" cy="1368000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5757C7A2-42BE-0EE4-1DED-AA57A3D817BD}"/>
              </a:ext>
            </a:extLst>
          </p:cNvPr>
          <p:cNvPicPr preferRelativeResize="0">
            <a:picLocks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195" y="5286792"/>
            <a:ext cx="720000" cy="1368000"/>
          </a:xfrm>
          <a:prstGeom prst="rect">
            <a:avLst/>
          </a:prstGeom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98769CA7-DAA6-02C7-DDE3-3C6F6298A037}"/>
              </a:ext>
            </a:extLst>
          </p:cNvPr>
          <p:cNvPicPr preferRelativeResize="0">
            <a:picLocks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3" y="5286792"/>
            <a:ext cx="720000" cy="1368000"/>
          </a:xfrm>
          <a:prstGeom prst="rect">
            <a:avLst/>
          </a:prstGeom>
        </p:spPr>
      </p:pic>
      <p:pic>
        <p:nvPicPr>
          <p:cNvPr id="211" name="图片 210">
            <a:extLst>
              <a:ext uri="{FF2B5EF4-FFF2-40B4-BE49-F238E27FC236}">
                <a16:creationId xmlns:a16="http://schemas.microsoft.com/office/drawing/2014/main" id="{2542FAB0-BABD-A751-02B9-254DFE44B981}"/>
              </a:ext>
            </a:extLst>
          </p:cNvPr>
          <p:cNvPicPr preferRelativeResize="0">
            <a:picLocks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29" y="5286792"/>
            <a:ext cx="720000" cy="1368000"/>
          </a:xfrm>
          <a:prstGeom prst="rect">
            <a:avLst/>
          </a:prstGeom>
        </p:spPr>
      </p:pic>
      <p:pic>
        <p:nvPicPr>
          <p:cNvPr id="213" name="图片 212">
            <a:extLst>
              <a:ext uri="{FF2B5EF4-FFF2-40B4-BE49-F238E27FC236}">
                <a16:creationId xmlns:a16="http://schemas.microsoft.com/office/drawing/2014/main" id="{12C083B1-86CC-95C1-ED77-C91187766F0D}"/>
              </a:ext>
            </a:extLst>
          </p:cNvPr>
          <p:cNvPicPr preferRelativeResize="0"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47" y="5286792"/>
            <a:ext cx="720000" cy="1368000"/>
          </a:xfrm>
          <a:prstGeom prst="rect">
            <a:avLst/>
          </a:prstGeom>
        </p:spPr>
      </p:pic>
      <p:pic>
        <p:nvPicPr>
          <p:cNvPr id="215" name="图片 214">
            <a:extLst>
              <a:ext uri="{FF2B5EF4-FFF2-40B4-BE49-F238E27FC236}">
                <a16:creationId xmlns:a16="http://schemas.microsoft.com/office/drawing/2014/main" id="{E163E82C-E7BD-0812-6C0C-6E4DA9F5F877}"/>
              </a:ext>
            </a:extLst>
          </p:cNvPr>
          <p:cNvPicPr preferRelativeResize="0">
            <a:picLocks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761" y="5285861"/>
            <a:ext cx="720000" cy="1368000"/>
          </a:xfrm>
          <a:prstGeom prst="rect">
            <a:avLst/>
          </a:prstGeom>
        </p:spPr>
      </p:pic>
      <p:pic>
        <p:nvPicPr>
          <p:cNvPr id="223" name="图片 222">
            <a:extLst>
              <a:ext uri="{FF2B5EF4-FFF2-40B4-BE49-F238E27FC236}">
                <a16:creationId xmlns:a16="http://schemas.microsoft.com/office/drawing/2014/main" id="{8D1A6AF0-5018-AD9D-8D5E-285089DA61D5}"/>
              </a:ext>
            </a:extLst>
          </p:cNvPr>
          <p:cNvPicPr preferRelativeResize="0"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567" y="5285861"/>
            <a:ext cx="720000" cy="1368000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E40F9F8C-E4E5-8764-9C99-E92ED2F80E19}"/>
              </a:ext>
            </a:extLst>
          </p:cNvPr>
          <p:cNvPicPr preferRelativeResize="0">
            <a:picLocks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697" y="5285861"/>
            <a:ext cx="720000" cy="1368000"/>
          </a:xfrm>
          <a:prstGeom prst="rect">
            <a:avLst/>
          </a:prstGeom>
        </p:spPr>
      </p:pic>
      <p:pic>
        <p:nvPicPr>
          <p:cNvPr id="229" name="图片 228">
            <a:extLst>
              <a:ext uri="{FF2B5EF4-FFF2-40B4-BE49-F238E27FC236}">
                <a16:creationId xmlns:a16="http://schemas.microsoft.com/office/drawing/2014/main" id="{7D3122A7-F594-0E74-5882-D49FD8D23281}"/>
              </a:ext>
            </a:extLst>
          </p:cNvPr>
          <p:cNvPicPr preferRelativeResize="0">
            <a:picLocks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632" y="5285861"/>
            <a:ext cx="720000" cy="1368000"/>
          </a:xfrm>
          <a:prstGeom prst="rect">
            <a:avLst/>
          </a:prstGeom>
        </p:spPr>
      </p:pic>
      <p:pic>
        <p:nvPicPr>
          <p:cNvPr id="231" name="图片 230">
            <a:extLst>
              <a:ext uri="{FF2B5EF4-FFF2-40B4-BE49-F238E27FC236}">
                <a16:creationId xmlns:a16="http://schemas.microsoft.com/office/drawing/2014/main" id="{D4F221B3-B8CD-2155-928C-505F8CF8861E}"/>
              </a:ext>
            </a:extLst>
          </p:cNvPr>
          <p:cNvPicPr preferRelativeResize="0">
            <a:picLocks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501" y="5285861"/>
            <a:ext cx="720000" cy="1368000"/>
          </a:xfrm>
          <a:prstGeom prst="rect">
            <a:avLst/>
          </a:prstGeom>
        </p:spPr>
      </p:pic>
      <p:pic>
        <p:nvPicPr>
          <p:cNvPr id="234" name="图片 233">
            <a:extLst>
              <a:ext uri="{FF2B5EF4-FFF2-40B4-BE49-F238E27FC236}">
                <a16:creationId xmlns:a16="http://schemas.microsoft.com/office/drawing/2014/main" id="{EBD0E4FC-596E-2BEE-6510-15AB09958612}"/>
              </a:ext>
            </a:extLst>
          </p:cNvPr>
          <p:cNvPicPr preferRelativeResize="0">
            <a:picLocks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20" y="7014932"/>
            <a:ext cx="720000" cy="1368000"/>
          </a:xfrm>
          <a:prstGeom prst="rect">
            <a:avLst/>
          </a:prstGeom>
        </p:spPr>
      </p:pic>
      <p:pic>
        <p:nvPicPr>
          <p:cNvPr id="237" name="图片 236">
            <a:extLst>
              <a:ext uri="{FF2B5EF4-FFF2-40B4-BE49-F238E27FC236}">
                <a16:creationId xmlns:a16="http://schemas.microsoft.com/office/drawing/2014/main" id="{25E7A4CB-0E16-3ED5-4239-B468730446AC}"/>
              </a:ext>
            </a:extLst>
          </p:cNvPr>
          <p:cNvPicPr preferRelativeResize="0">
            <a:picLocks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024" y="7014932"/>
            <a:ext cx="720000" cy="1368000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91FD631F-1A61-A2BA-43AE-4B7F711579E4}"/>
              </a:ext>
            </a:extLst>
          </p:cNvPr>
          <p:cNvPicPr preferRelativeResize="0">
            <a:picLocks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27" y="7014932"/>
            <a:ext cx="720000" cy="1368000"/>
          </a:xfrm>
          <a:prstGeom prst="rect">
            <a:avLst/>
          </a:prstGeom>
        </p:spPr>
      </p:pic>
      <p:pic>
        <p:nvPicPr>
          <p:cNvPr id="242" name="图片 241">
            <a:extLst>
              <a:ext uri="{FF2B5EF4-FFF2-40B4-BE49-F238E27FC236}">
                <a16:creationId xmlns:a16="http://schemas.microsoft.com/office/drawing/2014/main" id="{B390E41C-4F78-F1F9-18D3-313D2152ABA9}"/>
              </a:ext>
            </a:extLst>
          </p:cNvPr>
          <p:cNvPicPr preferRelativeResize="0">
            <a:picLocks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831" y="7014932"/>
            <a:ext cx="720000" cy="1368000"/>
          </a:xfrm>
          <a:prstGeom prst="rect">
            <a:avLst/>
          </a:prstGeom>
        </p:spPr>
      </p:pic>
      <p:pic>
        <p:nvPicPr>
          <p:cNvPr id="244" name="图片 243">
            <a:extLst>
              <a:ext uri="{FF2B5EF4-FFF2-40B4-BE49-F238E27FC236}">
                <a16:creationId xmlns:a16="http://schemas.microsoft.com/office/drawing/2014/main" id="{A94A1A12-D922-ABE5-BED8-0B0C5C1D4A0C}"/>
              </a:ext>
            </a:extLst>
          </p:cNvPr>
          <p:cNvPicPr preferRelativeResize="0">
            <a:picLocks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35" y="7014932"/>
            <a:ext cx="720000" cy="1368000"/>
          </a:xfrm>
          <a:prstGeom prst="rect">
            <a:avLst/>
          </a:prstGeom>
        </p:spPr>
      </p:pic>
      <p:pic>
        <p:nvPicPr>
          <p:cNvPr id="248" name="图片 247">
            <a:extLst>
              <a:ext uri="{FF2B5EF4-FFF2-40B4-BE49-F238E27FC236}">
                <a16:creationId xmlns:a16="http://schemas.microsoft.com/office/drawing/2014/main" id="{B56BD7EF-2B9B-6E69-2A67-2360044E04C0}"/>
              </a:ext>
            </a:extLst>
          </p:cNvPr>
          <p:cNvPicPr preferRelativeResize="0">
            <a:picLocks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640" y="7014932"/>
            <a:ext cx="720000" cy="1368000"/>
          </a:xfrm>
          <a:prstGeom prst="rect">
            <a:avLst/>
          </a:prstGeom>
        </p:spPr>
      </p:pic>
      <p:pic>
        <p:nvPicPr>
          <p:cNvPr id="252" name="图片 251">
            <a:extLst>
              <a:ext uri="{FF2B5EF4-FFF2-40B4-BE49-F238E27FC236}">
                <a16:creationId xmlns:a16="http://schemas.microsoft.com/office/drawing/2014/main" id="{2973E80D-3F2A-0739-5A67-AFA28917B5F7}"/>
              </a:ext>
            </a:extLst>
          </p:cNvPr>
          <p:cNvPicPr preferRelativeResize="0">
            <a:picLocks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45" y="7014932"/>
            <a:ext cx="720000" cy="1368000"/>
          </a:xfrm>
          <a:prstGeom prst="rect">
            <a:avLst/>
          </a:prstGeom>
        </p:spPr>
      </p:pic>
      <p:sp>
        <p:nvSpPr>
          <p:cNvPr id="254" name="文本框 253">
            <a:extLst>
              <a:ext uri="{FF2B5EF4-FFF2-40B4-BE49-F238E27FC236}">
                <a16:creationId xmlns:a16="http://schemas.microsoft.com/office/drawing/2014/main" id="{E8D17BC6-59B7-6553-0AE3-9430917FE771}"/>
              </a:ext>
            </a:extLst>
          </p:cNvPr>
          <p:cNvSpPr txBox="1"/>
          <p:nvPr/>
        </p:nvSpPr>
        <p:spPr>
          <a:xfrm>
            <a:off x="1309927" y="472782"/>
            <a:ext cx="4062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Average Intra-ID Diversity = 36.1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6F790C02-C7DA-26F1-F8CD-56AC6BE1D0CE}"/>
              </a:ext>
            </a:extLst>
          </p:cNvPr>
          <p:cNvCxnSpPr>
            <a:cxnSpLocks/>
          </p:cNvCxnSpPr>
          <p:nvPr/>
        </p:nvCxnSpPr>
        <p:spPr>
          <a:xfrm>
            <a:off x="1310230" y="477334"/>
            <a:ext cx="8656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7AC11844-C72A-7DA8-DA8E-AFD50A1603CE}"/>
              </a:ext>
            </a:extLst>
          </p:cNvPr>
          <p:cNvCxnSpPr>
            <a:cxnSpLocks/>
          </p:cNvCxnSpPr>
          <p:nvPr/>
        </p:nvCxnSpPr>
        <p:spPr>
          <a:xfrm flipV="1">
            <a:off x="9961490" y="467659"/>
            <a:ext cx="0" cy="7931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9F4DCF0-02E0-F1B1-2E8C-5130C3DB7F05}"/>
              </a:ext>
            </a:extLst>
          </p:cNvPr>
          <p:cNvCxnSpPr>
            <a:cxnSpLocks/>
          </p:cNvCxnSpPr>
          <p:nvPr/>
        </p:nvCxnSpPr>
        <p:spPr>
          <a:xfrm flipV="1">
            <a:off x="1320120" y="476126"/>
            <a:ext cx="0" cy="7906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D6ABE732-772A-DE40-C60F-8F51B93CC2BF}"/>
              </a:ext>
            </a:extLst>
          </p:cNvPr>
          <p:cNvCxnSpPr>
            <a:cxnSpLocks/>
          </p:cNvCxnSpPr>
          <p:nvPr/>
        </p:nvCxnSpPr>
        <p:spPr>
          <a:xfrm>
            <a:off x="1310230" y="4925162"/>
            <a:ext cx="8656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718BB5FE-00E0-585D-0066-C41E5C7F9354}"/>
              </a:ext>
            </a:extLst>
          </p:cNvPr>
          <p:cNvCxnSpPr>
            <a:cxnSpLocks/>
          </p:cNvCxnSpPr>
          <p:nvPr/>
        </p:nvCxnSpPr>
        <p:spPr>
          <a:xfrm flipV="1">
            <a:off x="5644761" y="4934610"/>
            <a:ext cx="0" cy="1726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ABB62D0F-755C-F7A5-EEE0-F89B9EA2CD15}"/>
              </a:ext>
            </a:extLst>
          </p:cNvPr>
          <p:cNvCxnSpPr>
            <a:cxnSpLocks/>
          </p:cNvCxnSpPr>
          <p:nvPr/>
        </p:nvCxnSpPr>
        <p:spPr>
          <a:xfrm>
            <a:off x="1311883" y="6665054"/>
            <a:ext cx="8656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文本框 279">
            <a:extLst>
              <a:ext uri="{FF2B5EF4-FFF2-40B4-BE49-F238E27FC236}">
                <a16:creationId xmlns:a16="http://schemas.microsoft.com/office/drawing/2014/main" id="{D7B865E0-0C10-1446-EA23-FC20D7E5882D}"/>
              </a:ext>
            </a:extLst>
          </p:cNvPr>
          <p:cNvSpPr txBox="1"/>
          <p:nvPr/>
        </p:nvSpPr>
        <p:spPr>
          <a:xfrm>
            <a:off x="1331611" y="6668426"/>
            <a:ext cx="3721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LTCC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Average Intra-ID Diversity = 7.3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11513E48-2AD4-91E6-F41A-751D9EE97BF3}"/>
              </a:ext>
            </a:extLst>
          </p:cNvPr>
          <p:cNvSpPr txBox="1"/>
          <p:nvPr/>
        </p:nvSpPr>
        <p:spPr>
          <a:xfrm>
            <a:off x="5663567" y="4943348"/>
            <a:ext cx="4357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SYSU-MM01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Average Intra-ID Diversity = 4.6 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019965C7-DE85-1EE3-C920-B5193851718E}"/>
              </a:ext>
            </a:extLst>
          </p:cNvPr>
          <p:cNvCxnSpPr>
            <a:cxnSpLocks/>
          </p:cNvCxnSpPr>
          <p:nvPr/>
        </p:nvCxnSpPr>
        <p:spPr>
          <a:xfrm>
            <a:off x="1316188" y="8390766"/>
            <a:ext cx="86563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椭圆 289">
            <a:extLst>
              <a:ext uri="{FF2B5EF4-FFF2-40B4-BE49-F238E27FC236}">
                <a16:creationId xmlns:a16="http://schemas.microsoft.com/office/drawing/2014/main" id="{50D5EFF2-F8E8-B03E-C360-23FB7FE56487}"/>
              </a:ext>
            </a:extLst>
          </p:cNvPr>
          <p:cNvSpPr/>
          <p:nvPr/>
        </p:nvSpPr>
        <p:spPr>
          <a:xfrm>
            <a:off x="7271739" y="2220196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椭圆 290">
            <a:extLst>
              <a:ext uri="{FF2B5EF4-FFF2-40B4-BE49-F238E27FC236}">
                <a16:creationId xmlns:a16="http://schemas.microsoft.com/office/drawing/2014/main" id="{DEDADC27-F8D4-F49B-908C-D0032A769A3B}"/>
              </a:ext>
            </a:extLst>
          </p:cNvPr>
          <p:cNvSpPr/>
          <p:nvPr/>
        </p:nvSpPr>
        <p:spPr>
          <a:xfrm>
            <a:off x="5957964" y="529276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1BE7DF98-EB6D-D5E0-EA2B-9438AC6E9213}"/>
              </a:ext>
            </a:extLst>
          </p:cNvPr>
          <p:cNvSpPr/>
          <p:nvPr/>
        </p:nvSpPr>
        <p:spPr>
          <a:xfrm>
            <a:off x="7242099" y="5307633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>
            <a:extLst>
              <a:ext uri="{FF2B5EF4-FFF2-40B4-BE49-F238E27FC236}">
                <a16:creationId xmlns:a16="http://schemas.microsoft.com/office/drawing/2014/main" id="{182634B9-1B49-8D86-694B-9C31D6B01E33}"/>
              </a:ext>
            </a:extLst>
          </p:cNvPr>
          <p:cNvSpPr/>
          <p:nvPr/>
        </p:nvSpPr>
        <p:spPr>
          <a:xfrm>
            <a:off x="7991869" y="5307633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98C471EF-CDDC-1EC8-E35C-D84432E67353}"/>
              </a:ext>
            </a:extLst>
          </p:cNvPr>
          <p:cNvSpPr/>
          <p:nvPr/>
        </p:nvSpPr>
        <p:spPr>
          <a:xfrm>
            <a:off x="8862990" y="5317684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B19E3B5D-D29D-5C54-A9B6-1947FA5BA3E3}"/>
              </a:ext>
            </a:extLst>
          </p:cNvPr>
          <p:cNvSpPr/>
          <p:nvPr/>
        </p:nvSpPr>
        <p:spPr>
          <a:xfrm>
            <a:off x="5907657" y="7110723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06277F04-EB70-44A6-DC1C-CE9B7BD444CE}"/>
              </a:ext>
            </a:extLst>
          </p:cNvPr>
          <p:cNvSpPr/>
          <p:nvPr/>
        </p:nvSpPr>
        <p:spPr>
          <a:xfrm>
            <a:off x="5205400" y="7110723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FEE0E8AE-C942-78B5-BB4B-B4CAB84C919C}"/>
              </a:ext>
            </a:extLst>
          </p:cNvPr>
          <p:cNvSpPr/>
          <p:nvPr/>
        </p:nvSpPr>
        <p:spPr>
          <a:xfrm>
            <a:off x="4455094" y="709177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8F9573B1-AB00-A5E3-C2E8-E9317F48689E}"/>
              </a:ext>
            </a:extLst>
          </p:cNvPr>
          <p:cNvSpPr/>
          <p:nvPr/>
        </p:nvSpPr>
        <p:spPr>
          <a:xfrm>
            <a:off x="3776761" y="712324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C7ABF7DF-A11A-8B66-2EC0-351C286E58D5}"/>
              </a:ext>
            </a:extLst>
          </p:cNvPr>
          <p:cNvSpPr/>
          <p:nvPr/>
        </p:nvSpPr>
        <p:spPr>
          <a:xfrm>
            <a:off x="3103276" y="7104114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905E8A45-1D47-0DF3-A081-0AD0B468FD5D}"/>
              </a:ext>
            </a:extLst>
          </p:cNvPr>
          <p:cNvSpPr/>
          <p:nvPr/>
        </p:nvSpPr>
        <p:spPr>
          <a:xfrm>
            <a:off x="1617644" y="711072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F02361BF-D135-6E4C-2BF2-B81109D18309}"/>
              </a:ext>
            </a:extLst>
          </p:cNvPr>
          <p:cNvSpPr/>
          <p:nvPr/>
        </p:nvSpPr>
        <p:spPr>
          <a:xfrm>
            <a:off x="1554172" y="5371793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4AED0401-AC39-DC33-008E-67EF8D50F944}"/>
              </a:ext>
            </a:extLst>
          </p:cNvPr>
          <p:cNvSpPr/>
          <p:nvPr/>
        </p:nvSpPr>
        <p:spPr>
          <a:xfrm>
            <a:off x="3750468" y="532741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136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60413-B851-0EFD-0D65-22582A578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矩形 263">
            <a:extLst>
              <a:ext uri="{FF2B5EF4-FFF2-40B4-BE49-F238E27FC236}">
                <a16:creationId xmlns:a16="http://schemas.microsoft.com/office/drawing/2014/main" id="{D7C6F50B-A951-960B-7733-7DA0EC27395B}"/>
              </a:ext>
            </a:extLst>
          </p:cNvPr>
          <p:cNvSpPr/>
          <p:nvPr/>
        </p:nvSpPr>
        <p:spPr>
          <a:xfrm>
            <a:off x="675511" y="5224828"/>
            <a:ext cx="12964001" cy="3726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6" name="文本框 265">
            <a:extLst>
              <a:ext uri="{FF2B5EF4-FFF2-40B4-BE49-F238E27FC236}">
                <a16:creationId xmlns:a16="http://schemas.microsoft.com/office/drawing/2014/main" id="{5424541C-7C5F-D996-B7A4-F5BDAAC67CC2}"/>
              </a:ext>
            </a:extLst>
          </p:cNvPr>
          <p:cNvSpPr txBox="1"/>
          <p:nvPr/>
        </p:nvSpPr>
        <p:spPr>
          <a:xfrm>
            <a:off x="859072" y="5221885"/>
            <a:ext cx="360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MSMT17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Intra-ID diversity =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B61CF693-7D4D-9B84-A527-4F4ECC0E2817}"/>
              </a:ext>
            </a:extLst>
          </p:cNvPr>
          <p:cNvSpPr/>
          <p:nvPr/>
        </p:nvSpPr>
        <p:spPr>
          <a:xfrm>
            <a:off x="692983" y="1929428"/>
            <a:ext cx="12957399" cy="4088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1BED828A-8FF2-E83F-20D4-6A303F82C7C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59" y="3761463"/>
            <a:ext cx="720000" cy="1440000"/>
          </a:xfrm>
          <a:prstGeom prst="rect">
            <a:avLst/>
          </a:prstGeom>
        </p:spPr>
      </p:pic>
      <p:sp>
        <p:nvSpPr>
          <p:cNvPr id="137" name="椭圆 136">
            <a:extLst>
              <a:ext uri="{FF2B5EF4-FFF2-40B4-BE49-F238E27FC236}">
                <a16:creationId xmlns:a16="http://schemas.microsoft.com/office/drawing/2014/main" id="{F6BC0416-F1AE-E5C2-FBFE-5D13A9201E95}"/>
              </a:ext>
            </a:extLst>
          </p:cNvPr>
          <p:cNvSpPr/>
          <p:nvPr/>
        </p:nvSpPr>
        <p:spPr>
          <a:xfrm>
            <a:off x="2310189" y="3817240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34E09E73-F0BB-3025-2733-560851FD09E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47" y="2315585"/>
            <a:ext cx="720000" cy="1440000"/>
          </a:xfrm>
          <a:prstGeom prst="rect">
            <a:avLst/>
          </a:prstGeom>
        </p:spPr>
      </p:pic>
      <p:sp>
        <p:nvSpPr>
          <p:cNvPr id="139" name="椭圆 138">
            <a:extLst>
              <a:ext uri="{FF2B5EF4-FFF2-40B4-BE49-F238E27FC236}">
                <a16:creationId xmlns:a16="http://schemas.microsoft.com/office/drawing/2014/main" id="{58D7CC1C-5D7A-0089-5F9D-51CFDAEED3E8}"/>
              </a:ext>
            </a:extLst>
          </p:cNvPr>
          <p:cNvSpPr/>
          <p:nvPr/>
        </p:nvSpPr>
        <p:spPr>
          <a:xfrm>
            <a:off x="3786579" y="2363364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92C1D16-DFAA-E2EA-0888-C39847FABEF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6" y="3767610"/>
            <a:ext cx="720000" cy="1440000"/>
          </a:xfrm>
          <a:prstGeom prst="rect">
            <a:avLst/>
          </a:prstGeom>
        </p:spPr>
      </p:pic>
      <p:sp>
        <p:nvSpPr>
          <p:cNvPr id="140" name="椭圆 139">
            <a:extLst>
              <a:ext uri="{FF2B5EF4-FFF2-40B4-BE49-F238E27FC236}">
                <a16:creationId xmlns:a16="http://schemas.microsoft.com/office/drawing/2014/main" id="{9EAE15A2-A4AE-F875-A632-20D5E9661C93}"/>
              </a:ext>
            </a:extLst>
          </p:cNvPr>
          <p:cNvSpPr/>
          <p:nvPr/>
        </p:nvSpPr>
        <p:spPr>
          <a:xfrm>
            <a:off x="6149441" y="3794315"/>
            <a:ext cx="145103" cy="13784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23E91113-D6EE-16F8-9395-EEAD9189F02A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38" y="2325267"/>
            <a:ext cx="720000" cy="1440000"/>
          </a:xfrm>
          <a:prstGeom prst="rect">
            <a:avLst/>
          </a:prstGeom>
        </p:spPr>
      </p:pic>
      <p:sp>
        <p:nvSpPr>
          <p:cNvPr id="148" name="椭圆 147">
            <a:extLst>
              <a:ext uri="{FF2B5EF4-FFF2-40B4-BE49-F238E27FC236}">
                <a16:creationId xmlns:a16="http://schemas.microsoft.com/office/drawing/2014/main" id="{003199E3-7F3D-C448-E940-7FAC3FC394D7}"/>
              </a:ext>
            </a:extLst>
          </p:cNvPr>
          <p:cNvSpPr/>
          <p:nvPr/>
        </p:nvSpPr>
        <p:spPr>
          <a:xfrm>
            <a:off x="1802310" y="237541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5A95F25F-8182-1280-24A7-152C613BBB18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179" y="3767610"/>
            <a:ext cx="720000" cy="1440000"/>
          </a:xfrm>
          <a:prstGeom prst="rect">
            <a:avLst/>
          </a:prstGeom>
        </p:spPr>
      </p:pic>
      <p:sp>
        <p:nvSpPr>
          <p:cNvPr id="150" name="椭圆 149">
            <a:extLst>
              <a:ext uri="{FF2B5EF4-FFF2-40B4-BE49-F238E27FC236}">
                <a16:creationId xmlns:a16="http://schemas.microsoft.com/office/drawing/2014/main" id="{D37CCFB8-8909-1DBF-FD72-3E5DA6D88DA3}"/>
              </a:ext>
            </a:extLst>
          </p:cNvPr>
          <p:cNvSpPr/>
          <p:nvPr/>
        </p:nvSpPr>
        <p:spPr>
          <a:xfrm>
            <a:off x="6739303" y="3790817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03AC02-B9DA-26A1-1FFD-8ED4FDC6339A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28" y="2318244"/>
            <a:ext cx="720000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F372B0-9684-AADB-EBD1-EADB3315C852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094" y="2318244"/>
            <a:ext cx="720000" cy="144000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8AD8DD7C-4646-593E-9CB8-98E578958B07}"/>
              </a:ext>
            </a:extLst>
          </p:cNvPr>
          <p:cNvSpPr/>
          <p:nvPr/>
        </p:nvSpPr>
        <p:spPr>
          <a:xfrm>
            <a:off x="10426007" y="2408644"/>
            <a:ext cx="188543" cy="1791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7760829-681C-27D5-A4DC-205EB6B07745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528" y="3767610"/>
            <a:ext cx="72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10D3AC9-BAB5-46E5-9984-FB623A642760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44" y="3767610"/>
            <a:ext cx="720000" cy="1440000"/>
          </a:xfrm>
          <a:prstGeom prst="rect">
            <a:avLst/>
          </a:prstGeom>
        </p:spPr>
      </p:pic>
      <p:sp>
        <p:nvSpPr>
          <p:cNvPr id="114" name="椭圆 113">
            <a:extLst>
              <a:ext uri="{FF2B5EF4-FFF2-40B4-BE49-F238E27FC236}">
                <a16:creationId xmlns:a16="http://schemas.microsoft.com/office/drawing/2014/main" id="{EED4B47B-ACF1-87D2-AF81-F21327E1B8D0}"/>
              </a:ext>
            </a:extLst>
          </p:cNvPr>
          <p:cNvSpPr/>
          <p:nvPr/>
        </p:nvSpPr>
        <p:spPr>
          <a:xfrm>
            <a:off x="8234812" y="3818577"/>
            <a:ext cx="145103" cy="13784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6" name="图片 215">
            <a:extLst>
              <a:ext uri="{FF2B5EF4-FFF2-40B4-BE49-F238E27FC236}">
                <a16:creationId xmlns:a16="http://schemas.microsoft.com/office/drawing/2014/main" id="{7AB0CFBA-0141-860E-ED6F-68A8AEF26F6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1158" y="2324718"/>
            <a:ext cx="720000" cy="1440000"/>
          </a:xfrm>
          <a:prstGeom prst="rect">
            <a:avLst/>
          </a:prstGeom>
        </p:spPr>
      </p:pic>
      <p:pic>
        <p:nvPicPr>
          <p:cNvPr id="225" name="图片 224">
            <a:extLst>
              <a:ext uri="{FF2B5EF4-FFF2-40B4-BE49-F238E27FC236}">
                <a16:creationId xmlns:a16="http://schemas.microsoft.com/office/drawing/2014/main" id="{24F0FC21-81C5-2A38-82D8-18D36E7C8941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879" y="2318244"/>
            <a:ext cx="720000" cy="1440000"/>
          </a:xfrm>
          <a:prstGeom prst="rect">
            <a:avLst/>
          </a:prstGeom>
        </p:spPr>
      </p:pic>
      <p:pic>
        <p:nvPicPr>
          <p:cNvPr id="253" name="图片 252">
            <a:extLst>
              <a:ext uri="{FF2B5EF4-FFF2-40B4-BE49-F238E27FC236}">
                <a16:creationId xmlns:a16="http://schemas.microsoft.com/office/drawing/2014/main" id="{57980AE1-FCC4-DB5F-1DA4-CD7577336528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942" y="2324718"/>
            <a:ext cx="720000" cy="14400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8926858A-5296-D8A0-41BC-25E9CB2E827F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10" y="2318244"/>
            <a:ext cx="720000" cy="1440000"/>
          </a:xfrm>
          <a:prstGeom prst="rect">
            <a:avLst/>
          </a:prstGeom>
        </p:spPr>
      </p:pic>
      <p:pic>
        <p:nvPicPr>
          <p:cNvPr id="257" name="图片 256">
            <a:extLst>
              <a:ext uri="{FF2B5EF4-FFF2-40B4-BE49-F238E27FC236}">
                <a16:creationId xmlns:a16="http://schemas.microsoft.com/office/drawing/2014/main" id="{09C67363-CB0B-469B-85BC-D6986624EB75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879" y="3767610"/>
            <a:ext cx="720000" cy="1440000"/>
          </a:xfrm>
          <a:prstGeom prst="rect">
            <a:avLst/>
          </a:prstGeom>
        </p:spPr>
      </p:pic>
      <p:pic>
        <p:nvPicPr>
          <p:cNvPr id="275" name="图片 274">
            <a:extLst>
              <a:ext uri="{FF2B5EF4-FFF2-40B4-BE49-F238E27FC236}">
                <a16:creationId xmlns:a16="http://schemas.microsoft.com/office/drawing/2014/main" id="{64B92816-A1A5-19BC-D65D-2CE14FEF009A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744" y="2318244"/>
            <a:ext cx="720000" cy="1440000"/>
          </a:xfrm>
          <a:prstGeom prst="rect">
            <a:avLst/>
          </a:prstGeom>
        </p:spPr>
      </p:pic>
      <p:pic>
        <p:nvPicPr>
          <p:cNvPr id="279" name="图片 278">
            <a:extLst>
              <a:ext uri="{FF2B5EF4-FFF2-40B4-BE49-F238E27FC236}">
                <a16:creationId xmlns:a16="http://schemas.microsoft.com/office/drawing/2014/main" id="{3FFD999B-D57E-F49A-EF81-9B3357F98727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094" y="3767610"/>
            <a:ext cx="720000" cy="1440000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89589DBC-BAA4-DBC7-D326-56696C2C63C2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29" y="3767610"/>
            <a:ext cx="720000" cy="14400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E07026C-9C49-86B9-03D6-D142148F5C9C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475" y="3761463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C8371474-7797-5A41-C211-958171834FFC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63" y="3767610"/>
            <a:ext cx="720000" cy="1440000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88A477B5-74F0-A610-AEBF-EF7BEBD623EB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13" y="3767610"/>
            <a:ext cx="720000" cy="144000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32F2C6E4-DB9D-0DB9-12A6-F4EDD40412F9}"/>
              </a:ext>
            </a:extLst>
          </p:cNvPr>
          <p:cNvPicPr preferRelativeResize="0"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29" y="2315585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BF8F5F59-0B03-0CB3-BFC0-CE3B0BAAFB69}"/>
              </a:ext>
            </a:extLst>
          </p:cNvPr>
          <p:cNvPicPr preferRelativeResize="0"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13" y="2315585"/>
            <a:ext cx="720000" cy="1440000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8A2AD8CC-C79B-AE40-40B5-2E266FFA682D}"/>
              </a:ext>
            </a:extLst>
          </p:cNvPr>
          <p:cNvPicPr preferRelativeResize="0"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179" y="2315585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DD8D5996-3338-787E-5C02-D952D8499109}"/>
              </a:ext>
            </a:extLst>
          </p:cNvPr>
          <p:cNvPicPr preferRelativeResize="0"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396" y="2315585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C9330753-4FE2-FB43-72B3-208BDA55CF99}"/>
              </a:ext>
            </a:extLst>
          </p:cNvPr>
          <p:cNvPicPr preferRelativeResize="0"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10" y="3767610"/>
            <a:ext cx="720000" cy="14400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0A4A8465-266E-AD59-21D3-5969AF9FCF30}"/>
              </a:ext>
            </a:extLst>
          </p:cNvPr>
          <p:cNvPicPr preferRelativeResize="0"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62" y="2318244"/>
            <a:ext cx="720000" cy="1440000"/>
          </a:xfrm>
          <a:prstGeom prst="rect">
            <a:avLst/>
          </a:prstGeom>
        </p:spPr>
      </p:pic>
      <p:pic>
        <p:nvPicPr>
          <p:cNvPr id="166" name="图片 165">
            <a:extLst>
              <a:ext uri="{FF2B5EF4-FFF2-40B4-BE49-F238E27FC236}">
                <a16:creationId xmlns:a16="http://schemas.microsoft.com/office/drawing/2014/main" id="{C312F80E-41AA-4A4C-F3AF-BEFCB603E1A7}"/>
              </a:ext>
            </a:extLst>
          </p:cNvPr>
          <p:cNvPicPr preferRelativeResize="0"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592" y="3766666"/>
            <a:ext cx="720000" cy="1440000"/>
          </a:xfrm>
          <a:prstGeom prst="rect">
            <a:avLst/>
          </a:prstGeom>
        </p:spPr>
      </p:pic>
      <p:pic>
        <p:nvPicPr>
          <p:cNvPr id="168" name="图片 167">
            <a:extLst>
              <a:ext uri="{FF2B5EF4-FFF2-40B4-BE49-F238E27FC236}">
                <a16:creationId xmlns:a16="http://schemas.microsoft.com/office/drawing/2014/main" id="{B464C400-5B44-AD33-9EB4-197BBAFC3B1D}"/>
              </a:ext>
            </a:extLst>
          </p:cNvPr>
          <p:cNvPicPr preferRelativeResize="0"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62" y="3767610"/>
            <a:ext cx="720000" cy="1440000"/>
          </a:xfrm>
          <a:prstGeom prst="rect">
            <a:avLst/>
          </a:prstGeom>
        </p:spPr>
      </p:pic>
      <p:pic>
        <p:nvPicPr>
          <p:cNvPr id="170" name="图片 169">
            <a:extLst>
              <a:ext uri="{FF2B5EF4-FFF2-40B4-BE49-F238E27FC236}">
                <a16:creationId xmlns:a16="http://schemas.microsoft.com/office/drawing/2014/main" id="{1D090383-5E6A-138C-C674-8A18BF6EA273}"/>
              </a:ext>
            </a:extLst>
          </p:cNvPr>
          <p:cNvPicPr preferRelativeResize="0"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0376" y="3766666"/>
            <a:ext cx="720000" cy="1440000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85F27F01-CD18-B219-03F4-3459A90F0E35}"/>
              </a:ext>
            </a:extLst>
          </p:cNvPr>
          <p:cNvPicPr preferRelativeResize="0"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376" y="2324718"/>
            <a:ext cx="720000" cy="1440000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591B5CDC-B387-42FA-590F-33B2021255B7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161" y="3766666"/>
            <a:ext cx="720000" cy="144000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6AAEAAAD-3201-7B9B-55EA-77EE364B5B9E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56" y="2325267"/>
            <a:ext cx="720000" cy="1440000"/>
          </a:xfrm>
          <a:prstGeom prst="rect">
            <a:avLst/>
          </a:prstGeom>
        </p:spPr>
      </p:pic>
      <p:sp>
        <p:nvSpPr>
          <p:cNvPr id="175" name="椭圆 174">
            <a:extLst>
              <a:ext uri="{FF2B5EF4-FFF2-40B4-BE49-F238E27FC236}">
                <a16:creationId xmlns:a16="http://schemas.microsoft.com/office/drawing/2014/main" id="{056882F8-DAEE-00F7-96CF-1299FBB879EA}"/>
              </a:ext>
            </a:extLst>
          </p:cNvPr>
          <p:cNvSpPr/>
          <p:nvPr/>
        </p:nvSpPr>
        <p:spPr>
          <a:xfrm>
            <a:off x="947652" y="237541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0F0C4608-E953-FF1C-0CEE-F2EEC7F6B407}"/>
              </a:ext>
            </a:extLst>
          </p:cNvPr>
          <p:cNvSpPr/>
          <p:nvPr/>
        </p:nvSpPr>
        <p:spPr>
          <a:xfrm>
            <a:off x="3084588" y="3784817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85257B2A-7523-2B27-C73D-082DB4918EA4}"/>
              </a:ext>
            </a:extLst>
          </p:cNvPr>
          <p:cNvPicPr preferRelativeResize="0">
            <a:picLocks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63" y="2315585"/>
            <a:ext cx="720000" cy="1440000"/>
          </a:xfrm>
          <a:prstGeom prst="rect">
            <a:avLst/>
          </a:prstGeom>
        </p:spPr>
      </p:pic>
      <p:sp>
        <p:nvSpPr>
          <p:cNvPr id="177" name="椭圆 176">
            <a:extLst>
              <a:ext uri="{FF2B5EF4-FFF2-40B4-BE49-F238E27FC236}">
                <a16:creationId xmlns:a16="http://schemas.microsoft.com/office/drawing/2014/main" id="{5ADA589B-7D9E-FB65-4C5B-23EF7112793A}"/>
              </a:ext>
            </a:extLst>
          </p:cNvPr>
          <p:cNvSpPr/>
          <p:nvPr/>
        </p:nvSpPr>
        <p:spPr>
          <a:xfrm>
            <a:off x="3104004" y="238493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7FB5F2-2E06-5078-DDAA-F557C2F5C45F}"/>
              </a:ext>
            </a:extLst>
          </p:cNvPr>
          <p:cNvSpPr/>
          <p:nvPr/>
        </p:nvSpPr>
        <p:spPr>
          <a:xfrm>
            <a:off x="4488105" y="236919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9DE9D7E8-7DC6-F0D9-9500-2659DAE16400}"/>
              </a:ext>
            </a:extLst>
          </p:cNvPr>
          <p:cNvPicPr preferRelativeResize="0"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047" y="3767610"/>
            <a:ext cx="720000" cy="1440000"/>
          </a:xfrm>
          <a:prstGeom prst="rect">
            <a:avLst/>
          </a:prstGeom>
        </p:spPr>
      </p:pic>
      <p:sp>
        <p:nvSpPr>
          <p:cNvPr id="179" name="椭圆 178">
            <a:extLst>
              <a:ext uri="{FF2B5EF4-FFF2-40B4-BE49-F238E27FC236}">
                <a16:creationId xmlns:a16="http://schemas.microsoft.com/office/drawing/2014/main" id="{2279903D-1436-1C88-FEDD-925C1107B378}"/>
              </a:ext>
            </a:extLst>
          </p:cNvPr>
          <p:cNvSpPr/>
          <p:nvPr/>
        </p:nvSpPr>
        <p:spPr>
          <a:xfrm>
            <a:off x="3832486" y="3808366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AEC5723-33E3-85AF-6E83-5AC7BE27E433}"/>
              </a:ext>
            </a:extLst>
          </p:cNvPr>
          <p:cNvSpPr/>
          <p:nvPr/>
        </p:nvSpPr>
        <p:spPr>
          <a:xfrm>
            <a:off x="4598252" y="383076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B152446F-D6EE-797E-47EE-8F05D7D7EBEA}"/>
              </a:ext>
            </a:extLst>
          </p:cNvPr>
          <p:cNvSpPr/>
          <p:nvPr/>
        </p:nvSpPr>
        <p:spPr>
          <a:xfrm>
            <a:off x="5157262" y="3817547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C17D871C-33D0-435B-5DB3-4C49AB25E637}"/>
              </a:ext>
            </a:extLst>
          </p:cNvPr>
          <p:cNvSpPr/>
          <p:nvPr/>
        </p:nvSpPr>
        <p:spPr>
          <a:xfrm>
            <a:off x="5259629" y="234047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4933A206-574E-A49D-F7E0-6A93ABFFE0E8}"/>
              </a:ext>
            </a:extLst>
          </p:cNvPr>
          <p:cNvSpPr/>
          <p:nvPr/>
        </p:nvSpPr>
        <p:spPr>
          <a:xfrm>
            <a:off x="6642198" y="234047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2854B88D-AC0A-E62E-0233-115DA6F467C8}"/>
              </a:ext>
            </a:extLst>
          </p:cNvPr>
          <p:cNvSpPr/>
          <p:nvPr/>
        </p:nvSpPr>
        <p:spPr>
          <a:xfrm>
            <a:off x="7488381" y="2384423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9F47EA70-E66B-E77D-7981-30F1C71FFFF3}"/>
              </a:ext>
            </a:extLst>
          </p:cNvPr>
          <p:cNvSpPr/>
          <p:nvPr/>
        </p:nvSpPr>
        <p:spPr>
          <a:xfrm>
            <a:off x="7417105" y="3784817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0477F9B2-7356-8ECC-267A-EC2BA5F06A38}"/>
              </a:ext>
            </a:extLst>
          </p:cNvPr>
          <p:cNvSpPr/>
          <p:nvPr/>
        </p:nvSpPr>
        <p:spPr>
          <a:xfrm>
            <a:off x="11802795" y="2370500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3B47B23D-FE36-9BF9-791E-366668276DF7}"/>
              </a:ext>
            </a:extLst>
          </p:cNvPr>
          <p:cNvSpPr/>
          <p:nvPr/>
        </p:nvSpPr>
        <p:spPr>
          <a:xfrm>
            <a:off x="9553626" y="236919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0C9CA146-9E67-3BC0-D674-07C397B2DB94}"/>
              </a:ext>
            </a:extLst>
          </p:cNvPr>
          <p:cNvSpPr/>
          <p:nvPr/>
        </p:nvSpPr>
        <p:spPr>
          <a:xfrm>
            <a:off x="11752488" y="3812448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E51A99C6-8B19-6A90-E076-6725C9B2490B}"/>
              </a:ext>
            </a:extLst>
          </p:cNvPr>
          <p:cNvSpPr/>
          <p:nvPr/>
        </p:nvSpPr>
        <p:spPr>
          <a:xfrm>
            <a:off x="12375385" y="3812448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A8B25A52-9DB4-B6D4-240E-6EA50AD25444}"/>
              </a:ext>
            </a:extLst>
          </p:cNvPr>
          <p:cNvSpPr/>
          <p:nvPr/>
        </p:nvSpPr>
        <p:spPr>
          <a:xfrm>
            <a:off x="8234809" y="2363363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1" name="图片 200">
            <a:extLst>
              <a:ext uri="{FF2B5EF4-FFF2-40B4-BE49-F238E27FC236}">
                <a16:creationId xmlns:a16="http://schemas.microsoft.com/office/drawing/2014/main" id="{8F369E46-1420-FF17-8601-EB5E1A255EED}"/>
              </a:ext>
            </a:extLst>
          </p:cNvPr>
          <p:cNvPicPr preferRelativeResize="0">
            <a:picLocks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3" y="3758804"/>
            <a:ext cx="720000" cy="1440000"/>
          </a:xfrm>
          <a:prstGeom prst="rect">
            <a:avLst/>
          </a:prstGeom>
        </p:spPr>
      </p:pic>
      <p:pic>
        <p:nvPicPr>
          <p:cNvPr id="203" name="图片 202">
            <a:extLst>
              <a:ext uri="{FF2B5EF4-FFF2-40B4-BE49-F238E27FC236}">
                <a16:creationId xmlns:a16="http://schemas.microsoft.com/office/drawing/2014/main" id="{4317F17B-FB76-3954-8E98-977557678F1A}"/>
              </a:ext>
            </a:extLst>
          </p:cNvPr>
          <p:cNvPicPr preferRelativeResize="0">
            <a:picLocks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322" y="2322608"/>
            <a:ext cx="720000" cy="1440000"/>
          </a:xfrm>
          <a:prstGeom prst="rect">
            <a:avLst/>
          </a:prstGeom>
        </p:spPr>
      </p:pic>
      <p:sp>
        <p:nvSpPr>
          <p:cNvPr id="186" name="椭圆 185">
            <a:extLst>
              <a:ext uri="{FF2B5EF4-FFF2-40B4-BE49-F238E27FC236}">
                <a16:creationId xmlns:a16="http://schemas.microsoft.com/office/drawing/2014/main" id="{2B0CF510-892F-ADD7-F7EE-72490AEA6233}"/>
              </a:ext>
            </a:extLst>
          </p:cNvPr>
          <p:cNvSpPr/>
          <p:nvPr/>
        </p:nvSpPr>
        <p:spPr>
          <a:xfrm>
            <a:off x="2372941" y="238575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" name="图片 204">
            <a:extLst>
              <a:ext uri="{FF2B5EF4-FFF2-40B4-BE49-F238E27FC236}">
                <a16:creationId xmlns:a16="http://schemas.microsoft.com/office/drawing/2014/main" id="{FD2A7697-E2C7-A1E9-D997-EC232E569D02}"/>
              </a:ext>
            </a:extLst>
          </p:cNvPr>
          <p:cNvPicPr preferRelativeResize="0">
            <a:picLocks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23" y="5632259"/>
            <a:ext cx="720000" cy="1440000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5757C7A2-42BE-0EE4-1DED-AA57A3D817BD}"/>
              </a:ext>
            </a:extLst>
          </p:cNvPr>
          <p:cNvPicPr preferRelativeResize="0">
            <a:picLocks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39" y="5632259"/>
            <a:ext cx="720000" cy="1440000"/>
          </a:xfrm>
          <a:prstGeom prst="rect">
            <a:avLst/>
          </a:prstGeom>
        </p:spPr>
      </p:pic>
      <p:pic>
        <p:nvPicPr>
          <p:cNvPr id="209" name="图片 208">
            <a:extLst>
              <a:ext uri="{FF2B5EF4-FFF2-40B4-BE49-F238E27FC236}">
                <a16:creationId xmlns:a16="http://schemas.microsoft.com/office/drawing/2014/main" id="{98769CA7-DAA6-02C7-DDE3-3C6F6298A037}"/>
              </a:ext>
            </a:extLst>
          </p:cNvPr>
          <p:cNvPicPr preferRelativeResize="0">
            <a:picLocks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57" y="5632259"/>
            <a:ext cx="720000" cy="1440000"/>
          </a:xfrm>
          <a:prstGeom prst="rect">
            <a:avLst/>
          </a:prstGeom>
        </p:spPr>
      </p:pic>
      <p:pic>
        <p:nvPicPr>
          <p:cNvPr id="211" name="图片 210">
            <a:extLst>
              <a:ext uri="{FF2B5EF4-FFF2-40B4-BE49-F238E27FC236}">
                <a16:creationId xmlns:a16="http://schemas.microsoft.com/office/drawing/2014/main" id="{2542FAB0-BABD-A751-02B9-254DFE44B981}"/>
              </a:ext>
            </a:extLst>
          </p:cNvPr>
          <p:cNvPicPr preferRelativeResize="0">
            <a:picLocks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73" y="5632259"/>
            <a:ext cx="720000" cy="1440000"/>
          </a:xfrm>
          <a:prstGeom prst="rect">
            <a:avLst/>
          </a:prstGeom>
        </p:spPr>
      </p:pic>
      <p:pic>
        <p:nvPicPr>
          <p:cNvPr id="213" name="图片 212">
            <a:extLst>
              <a:ext uri="{FF2B5EF4-FFF2-40B4-BE49-F238E27FC236}">
                <a16:creationId xmlns:a16="http://schemas.microsoft.com/office/drawing/2014/main" id="{12C083B1-86CC-95C1-ED77-C91187766F0D}"/>
              </a:ext>
            </a:extLst>
          </p:cNvPr>
          <p:cNvPicPr preferRelativeResize="0"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91" y="5632259"/>
            <a:ext cx="720000" cy="1440000"/>
          </a:xfrm>
          <a:prstGeom prst="rect">
            <a:avLst/>
          </a:prstGeom>
        </p:spPr>
      </p:pic>
      <p:pic>
        <p:nvPicPr>
          <p:cNvPr id="215" name="图片 214">
            <a:extLst>
              <a:ext uri="{FF2B5EF4-FFF2-40B4-BE49-F238E27FC236}">
                <a16:creationId xmlns:a16="http://schemas.microsoft.com/office/drawing/2014/main" id="{E163E82C-E7BD-0812-6C0C-6E4DA9F5F877}"/>
              </a:ext>
            </a:extLst>
          </p:cNvPr>
          <p:cNvPicPr preferRelativeResize="0">
            <a:picLocks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330" y="5631328"/>
            <a:ext cx="720000" cy="1440000"/>
          </a:xfrm>
          <a:prstGeom prst="rect">
            <a:avLst/>
          </a:prstGeom>
        </p:spPr>
      </p:pic>
      <p:pic>
        <p:nvPicPr>
          <p:cNvPr id="223" name="图片 222">
            <a:extLst>
              <a:ext uri="{FF2B5EF4-FFF2-40B4-BE49-F238E27FC236}">
                <a16:creationId xmlns:a16="http://schemas.microsoft.com/office/drawing/2014/main" id="{8D1A6AF0-5018-AD9D-8D5E-285089DA61D5}"/>
              </a:ext>
            </a:extLst>
          </p:cNvPr>
          <p:cNvPicPr preferRelativeResize="0"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134" y="5631328"/>
            <a:ext cx="720000" cy="1440000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E40F9F8C-E4E5-8764-9C99-E92ED2F80E19}"/>
              </a:ext>
            </a:extLst>
          </p:cNvPr>
          <p:cNvPicPr preferRelativeResize="0">
            <a:picLocks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65" y="5631328"/>
            <a:ext cx="720000" cy="1440000"/>
          </a:xfrm>
          <a:prstGeom prst="rect">
            <a:avLst/>
          </a:prstGeom>
        </p:spPr>
      </p:pic>
      <p:pic>
        <p:nvPicPr>
          <p:cNvPr id="229" name="图片 228">
            <a:extLst>
              <a:ext uri="{FF2B5EF4-FFF2-40B4-BE49-F238E27FC236}">
                <a16:creationId xmlns:a16="http://schemas.microsoft.com/office/drawing/2014/main" id="{7D3122A7-F594-0E74-5882-D49FD8D23281}"/>
              </a:ext>
            </a:extLst>
          </p:cNvPr>
          <p:cNvPicPr preferRelativeResize="0">
            <a:picLocks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199" y="5631328"/>
            <a:ext cx="720000" cy="1440000"/>
          </a:xfrm>
          <a:prstGeom prst="rect">
            <a:avLst/>
          </a:prstGeom>
        </p:spPr>
      </p:pic>
      <p:pic>
        <p:nvPicPr>
          <p:cNvPr id="231" name="图片 230">
            <a:extLst>
              <a:ext uri="{FF2B5EF4-FFF2-40B4-BE49-F238E27FC236}">
                <a16:creationId xmlns:a16="http://schemas.microsoft.com/office/drawing/2014/main" id="{D4F221B3-B8CD-2155-928C-505F8CF8861E}"/>
              </a:ext>
            </a:extLst>
          </p:cNvPr>
          <p:cNvPicPr preferRelativeResize="0">
            <a:picLocks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068" y="5631328"/>
            <a:ext cx="720000" cy="1440000"/>
          </a:xfrm>
          <a:prstGeom prst="rect">
            <a:avLst/>
          </a:prstGeom>
        </p:spPr>
      </p:pic>
      <p:pic>
        <p:nvPicPr>
          <p:cNvPr id="234" name="图片 233">
            <a:extLst>
              <a:ext uri="{FF2B5EF4-FFF2-40B4-BE49-F238E27FC236}">
                <a16:creationId xmlns:a16="http://schemas.microsoft.com/office/drawing/2014/main" id="{EBD0E4FC-596E-2BEE-6510-15AB09958612}"/>
              </a:ext>
            </a:extLst>
          </p:cNvPr>
          <p:cNvPicPr preferRelativeResize="0">
            <a:picLocks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136" y="5621648"/>
            <a:ext cx="720000" cy="1440000"/>
          </a:xfrm>
          <a:prstGeom prst="rect">
            <a:avLst/>
          </a:prstGeom>
        </p:spPr>
      </p:pic>
      <p:pic>
        <p:nvPicPr>
          <p:cNvPr id="237" name="图片 236">
            <a:extLst>
              <a:ext uri="{FF2B5EF4-FFF2-40B4-BE49-F238E27FC236}">
                <a16:creationId xmlns:a16="http://schemas.microsoft.com/office/drawing/2014/main" id="{25E7A4CB-0E16-3ED5-4239-B468730446AC}"/>
              </a:ext>
            </a:extLst>
          </p:cNvPr>
          <p:cNvPicPr preferRelativeResize="0">
            <a:picLocks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865" y="5621648"/>
            <a:ext cx="720000" cy="1440000"/>
          </a:xfrm>
          <a:prstGeom prst="rect">
            <a:avLst/>
          </a:prstGeom>
        </p:spPr>
      </p:pic>
      <p:pic>
        <p:nvPicPr>
          <p:cNvPr id="240" name="图片 239">
            <a:extLst>
              <a:ext uri="{FF2B5EF4-FFF2-40B4-BE49-F238E27FC236}">
                <a16:creationId xmlns:a16="http://schemas.microsoft.com/office/drawing/2014/main" id="{91FD631F-1A61-A2BA-43AE-4B7F711579E4}"/>
              </a:ext>
            </a:extLst>
          </p:cNvPr>
          <p:cNvPicPr preferRelativeResize="0">
            <a:picLocks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594" y="5621648"/>
            <a:ext cx="720000" cy="1440000"/>
          </a:xfrm>
          <a:prstGeom prst="rect">
            <a:avLst/>
          </a:prstGeom>
        </p:spPr>
      </p:pic>
      <p:pic>
        <p:nvPicPr>
          <p:cNvPr id="242" name="图片 241">
            <a:extLst>
              <a:ext uri="{FF2B5EF4-FFF2-40B4-BE49-F238E27FC236}">
                <a16:creationId xmlns:a16="http://schemas.microsoft.com/office/drawing/2014/main" id="{B390E41C-4F78-F1F9-18D3-313D2152ABA9}"/>
              </a:ext>
            </a:extLst>
          </p:cNvPr>
          <p:cNvPicPr preferRelativeResize="0">
            <a:picLocks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323" y="5621648"/>
            <a:ext cx="720000" cy="1440000"/>
          </a:xfrm>
          <a:prstGeom prst="rect">
            <a:avLst/>
          </a:prstGeom>
        </p:spPr>
      </p:pic>
      <p:pic>
        <p:nvPicPr>
          <p:cNvPr id="244" name="图片 243">
            <a:extLst>
              <a:ext uri="{FF2B5EF4-FFF2-40B4-BE49-F238E27FC236}">
                <a16:creationId xmlns:a16="http://schemas.microsoft.com/office/drawing/2014/main" id="{A94A1A12-D922-ABE5-BED8-0B0C5C1D4A0C}"/>
              </a:ext>
            </a:extLst>
          </p:cNvPr>
          <p:cNvPicPr preferRelativeResize="0">
            <a:picLocks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051" y="5621648"/>
            <a:ext cx="720000" cy="1440000"/>
          </a:xfrm>
          <a:prstGeom prst="rect">
            <a:avLst/>
          </a:prstGeom>
        </p:spPr>
      </p:pic>
      <p:pic>
        <p:nvPicPr>
          <p:cNvPr id="248" name="图片 247">
            <a:extLst>
              <a:ext uri="{FF2B5EF4-FFF2-40B4-BE49-F238E27FC236}">
                <a16:creationId xmlns:a16="http://schemas.microsoft.com/office/drawing/2014/main" id="{B56BD7EF-2B9B-6E69-2A67-2360044E04C0}"/>
              </a:ext>
            </a:extLst>
          </p:cNvPr>
          <p:cNvPicPr preferRelativeResize="0">
            <a:picLocks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1780" y="5621648"/>
            <a:ext cx="720000" cy="1440000"/>
          </a:xfrm>
          <a:prstGeom prst="rect">
            <a:avLst/>
          </a:prstGeom>
        </p:spPr>
      </p:pic>
      <p:pic>
        <p:nvPicPr>
          <p:cNvPr id="252" name="图片 251">
            <a:extLst>
              <a:ext uri="{FF2B5EF4-FFF2-40B4-BE49-F238E27FC236}">
                <a16:creationId xmlns:a16="http://schemas.microsoft.com/office/drawing/2014/main" id="{2973E80D-3F2A-0739-5A67-AFA28917B5F7}"/>
              </a:ext>
            </a:extLst>
          </p:cNvPr>
          <p:cNvPicPr preferRelativeResize="0">
            <a:picLocks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9511" y="5621648"/>
            <a:ext cx="720000" cy="1440000"/>
          </a:xfrm>
          <a:prstGeom prst="rect">
            <a:avLst/>
          </a:prstGeom>
        </p:spPr>
      </p:pic>
      <p:sp>
        <p:nvSpPr>
          <p:cNvPr id="254" name="文本框 253">
            <a:extLst>
              <a:ext uri="{FF2B5EF4-FFF2-40B4-BE49-F238E27FC236}">
                <a16:creationId xmlns:a16="http://schemas.microsoft.com/office/drawing/2014/main" id="{E8D17BC6-59B7-6553-0AE3-9430917FE771}"/>
              </a:ext>
            </a:extLst>
          </p:cNvPr>
          <p:cNvSpPr txBox="1"/>
          <p:nvPr/>
        </p:nvSpPr>
        <p:spPr>
          <a:xfrm>
            <a:off x="5228300" y="1933670"/>
            <a:ext cx="3656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Intra-ID diversity =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36.1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6F790C02-C7DA-26F1-F8CD-56AC6BE1D0CE}"/>
              </a:ext>
            </a:extLst>
          </p:cNvPr>
          <p:cNvCxnSpPr>
            <a:cxnSpLocks/>
          </p:cNvCxnSpPr>
          <p:nvPr/>
        </p:nvCxnSpPr>
        <p:spPr>
          <a:xfrm>
            <a:off x="675507" y="1932318"/>
            <a:ext cx="1297487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7AC11844-C72A-7DA8-DA8E-AFD50A1603CE}"/>
              </a:ext>
            </a:extLst>
          </p:cNvPr>
          <p:cNvCxnSpPr>
            <a:cxnSpLocks/>
          </p:cNvCxnSpPr>
          <p:nvPr/>
        </p:nvCxnSpPr>
        <p:spPr>
          <a:xfrm flipV="1">
            <a:off x="13660785" y="1918415"/>
            <a:ext cx="0" cy="5152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F9F4DCF0-02E0-F1B1-2E8C-5130C3DB7F05}"/>
              </a:ext>
            </a:extLst>
          </p:cNvPr>
          <p:cNvCxnSpPr>
            <a:cxnSpLocks/>
          </p:cNvCxnSpPr>
          <p:nvPr/>
        </p:nvCxnSpPr>
        <p:spPr>
          <a:xfrm flipV="1">
            <a:off x="676288" y="1929431"/>
            <a:ext cx="0" cy="51580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D6ABE732-772A-DE40-C60F-8F51B93CC2BF}"/>
              </a:ext>
            </a:extLst>
          </p:cNvPr>
          <p:cNvCxnSpPr>
            <a:cxnSpLocks/>
          </p:cNvCxnSpPr>
          <p:nvPr/>
        </p:nvCxnSpPr>
        <p:spPr>
          <a:xfrm>
            <a:off x="684759" y="5209301"/>
            <a:ext cx="12965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718BB5FE-00E0-585D-0066-C41E5C7F9354}"/>
              </a:ext>
            </a:extLst>
          </p:cNvPr>
          <p:cNvCxnSpPr>
            <a:cxnSpLocks/>
          </p:cNvCxnSpPr>
          <p:nvPr/>
        </p:nvCxnSpPr>
        <p:spPr>
          <a:xfrm flipV="1">
            <a:off x="4647329" y="5200834"/>
            <a:ext cx="0" cy="1886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ABB62D0F-755C-F7A5-EEE0-F89B9EA2CD15}"/>
              </a:ext>
            </a:extLst>
          </p:cNvPr>
          <p:cNvCxnSpPr>
            <a:cxnSpLocks/>
          </p:cNvCxnSpPr>
          <p:nvPr/>
        </p:nvCxnSpPr>
        <p:spPr>
          <a:xfrm>
            <a:off x="684130" y="7087521"/>
            <a:ext cx="129662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文本框 279">
            <a:extLst>
              <a:ext uri="{FF2B5EF4-FFF2-40B4-BE49-F238E27FC236}">
                <a16:creationId xmlns:a16="http://schemas.microsoft.com/office/drawing/2014/main" id="{D7B865E0-0C10-1446-EA23-FC20D7E5882D}"/>
              </a:ext>
            </a:extLst>
          </p:cNvPr>
          <p:cNvSpPr txBox="1"/>
          <p:nvPr/>
        </p:nvSpPr>
        <p:spPr>
          <a:xfrm>
            <a:off x="9514466" y="5228171"/>
            <a:ext cx="331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LTCC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Intra-ID Diversity =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11513E48-2AD4-91E6-F41A-751D9EE97BF3}"/>
              </a:ext>
            </a:extLst>
          </p:cNvPr>
          <p:cNvSpPr txBox="1"/>
          <p:nvPr/>
        </p:nvSpPr>
        <p:spPr>
          <a:xfrm>
            <a:off x="4668610" y="5221130"/>
            <a:ext cx="3990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SYSU-MM01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Intra-ID diversity =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50D5EFF2-F8E8-B03E-C360-23FB7FE56487}"/>
              </a:ext>
            </a:extLst>
          </p:cNvPr>
          <p:cNvSpPr/>
          <p:nvPr/>
        </p:nvSpPr>
        <p:spPr>
          <a:xfrm>
            <a:off x="8802156" y="3808364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椭圆 290">
            <a:extLst>
              <a:ext uri="{FF2B5EF4-FFF2-40B4-BE49-F238E27FC236}">
                <a16:creationId xmlns:a16="http://schemas.microsoft.com/office/drawing/2014/main" id="{DEDADC27-F8D4-F49B-908C-D0032A769A3B}"/>
              </a:ext>
            </a:extLst>
          </p:cNvPr>
          <p:cNvSpPr/>
          <p:nvPr/>
        </p:nvSpPr>
        <p:spPr>
          <a:xfrm>
            <a:off x="4960531" y="5638232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椭圆 291">
            <a:extLst>
              <a:ext uri="{FF2B5EF4-FFF2-40B4-BE49-F238E27FC236}">
                <a16:creationId xmlns:a16="http://schemas.microsoft.com/office/drawing/2014/main" id="{1BE7DF98-EB6D-D5E0-EA2B-9438AC6E9213}"/>
              </a:ext>
            </a:extLst>
          </p:cNvPr>
          <p:cNvSpPr/>
          <p:nvPr/>
        </p:nvSpPr>
        <p:spPr>
          <a:xfrm>
            <a:off x="6244666" y="5653101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椭圆 292">
            <a:extLst>
              <a:ext uri="{FF2B5EF4-FFF2-40B4-BE49-F238E27FC236}">
                <a16:creationId xmlns:a16="http://schemas.microsoft.com/office/drawing/2014/main" id="{182634B9-1B49-8D86-694B-9C31D6B01E33}"/>
              </a:ext>
            </a:extLst>
          </p:cNvPr>
          <p:cNvSpPr/>
          <p:nvPr/>
        </p:nvSpPr>
        <p:spPr>
          <a:xfrm>
            <a:off x="6994436" y="5653101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椭圆 293">
            <a:extLst>
              <a:ext uri="{FF2B5EF4-FFF2-40B4-BE49-F238E27FC236}">
                <a16:creationId xmlns:a16="http://schemas.microsoft.com/office/drawing/2014/main" id="{98C471EF-CDDC-1EC8-E35C-D84432E67353}"/>
              </a:ext>
            </a:extLst>
          </p:cNvPr>
          <p:cNvSpPr/>
          <p:nvPr/>
        </p:nvSpPr>
        <p:spPr>
          <a:xfrm>
            <a:off x="7865559" y="5663151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椭圆 294">
            <a:extLst>
              <a:ext uri="{FF2B5EF4-FFF2-40B4-BE49-F238E27FC236}">
                <a16:creationId xmlns:a16="http://schemas.microsoft.com/office/drawing/2014/main" id="{B19E3B5D-D29D-5C54-A9B6-1947FA5BA3E3}"/>
              </a:ext>
            </a:extLst>
          </p:cNvPr>
          <p:cNvSpPr/>
          <p:nvPr/>
        </p:nvSpPr>
        <p:spPr>
          <a:xfrm>
            <a:off x="13175274" y="5717440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06277F04-EB70-44A6-DC1C-CE9B7BD444CE}"/>
              </a:ext>
            </a:extLst>
          </p:cNvPr>
          <p:cNvSpPr/>
          <p:nvPr/>
        </p:nvSpPr>
        <p:spPr>
          <a:xfrm>
            <a:off x="12473016" y="571743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椭圆 296">
            <a:extLst>
              <a:ext uri="{FF2B5EF4-FFF2-40B4-BE49-F238E27FC236}">
                <a16:creationId xmlns:a16="http://schemas.microsoft.com/office/drawing/2014/main" id="{FEE0E8AE-C942-78B5-BB4B-B4CAB84C919C}"/>
              </a:ext>
            </a:extLst>
          </p:cNvPr>
          <p:cNvSpPr/>
          <p:nvPr/>
        </p:nvSpPr>
        <p:spPr>
          <a:xfrm>
            <a:off x="11722711" y="5698494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椭圆 297">
            <a:extLst>
              <a:ext uri="{FF2B5EF4-FFF2-40B4-BE49-F238E27FC236}">
                <a16:creationId xmlns:a16="http://schemas.microsoft.com/office/drawing/2014/main" id="{8F9573B1-AB00-A5E3-C2E8-E9317F48689E}"/>
              </a:ext>
            </a:extLst>
          </p:cNvPr>
          <p:cNvSpPr/>
          <p:nvPr/>
        </p:nvSpPr>
        <p:spPr>
          <a:xfrm>
            <a:off x="11044377" y="5729958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椭圆 298">
            <a:extLst>
              <a:ext uri="{FF2B5EF4-FFF2-40B4-BE49-F238E27FC236}">
                <a16:creationId xmlns:a16="http://schemas.microsoft.com/office/drawing/2014/main" id="{C7ABF7DF-A11A-8B66-2EC0-351C286E58D5}"/>
              </a:ext>
            </a:extLst>
          </p:cNvPr>
          <p:cNvSpPr/>
          <p:nvPr/>
        </p:nvSpPr>
        <p:spPr>
          <a:xfrm>
            <a:off x="10370891" y="5710831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椭圆 299">
            <a:extLst>
              <a:ext uri="{FF2B5EF4-FFF2-40B4-BE49-F238E27FC236}">
                <a16:creationId xmlns:a16="http://schemas.microsoft.com/office/drawing/2014/main" id="{905E8A45-1D47-0DF3-A081-0AD0B468FD5D}"/>
              </a:ext>
            </a:extLst>
          </p:cNvPr>
          <p:cNvSpPr/>
          <p:nvPr/>
        </p:nvSpPr>
        <p:spPr>
          <a:xfrm>
            <a:off x="8885259" y="5717437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椭圆 300">
            <a:extLst>
              <a:ext uri="{FF2B5EF4-FFF2-40B4-BE49-F238E27FC236}">
                <a16:creationId xmlns:a16="http://schemas.microsoft.com/office/drawing/2014/main" id="{F02361BF-D135-6E4C-2BF2-B81109D18309}"/>
              </a:ext>
            </a:extLst>
          </p:cNvPr>
          <p:cNvSpPr/>
          <p:nvPr/>
        </p:nvSpPr>
        <p:spPr>
          <a:xfrm>
            <a:off x="926416" y="571725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椭圆 301">
            <a:extLst>
              <a:ext uri="{FF2B5EF4-FFF2-40B4-BE49-F238E27FC236}">
                <a16:creationId xmlns:a16="http://schemas.microsoft.com/office/drawing/2014/main" id="{4AED0401-AC39-DC33-008E-67EF8D50F944}"/>
              </a:ext>
            </a:extLst>
          </p:cNvPr>
          <p:cNvSpPr/>
          <p:nvPr/>
        </p:nvSpPr>
        <p:spPr>
          <a:xfrm>
            <a:off x="3122712" y="567288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ABED28E-0204-F907-B33E-6C16C5702EFB}"/>
              </a:ext>
            </a:extLst>
          </p:cNvPr>
          <p:cNvCxnSpPr>
            <a:cxnSpLocks/>
          </p:cNvCxnSpPr>
          <p:nvPr/>
        </p:nvCxnSpPr>
        <p:spPr>
          <a:xfrm flipV="1">
            <a:off x="8600435" y="5210056"/>
            <a:ext cx="0" cy="1861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36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60413-B851-0EFD-0D65-22582A578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文本框 265">
            <a:extLst>
              <a:ext uri="{FF2B5EF4-FFF2-40B4-BE49-F238E27FC236}">
                <a16:creationId xmlns:a16="http://schemas.microsoft.com/office/drawing/2014/main" id="{5424541C-7C5F-D996-B7A4-F5BDAAC67CC2}"/>
              </a:ext>
            </a:extLst>
          </p:cNvPr>
          <p:cNvSpPr txBox="1"/>
          <p:nvPr/>
        </p:nvSpPr>
        <p:spPr>
          <a:xfrm>
            <a:off x="2360476" y="6760179"/>
            <a:ext cx="2090637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MSMT17: 4.7</a:t>
            </a:r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B61CF693-7D4D-9B84-A527-4F4ECC0E2817}"/>
              </a:ext>
            </a:extLst>
          </p:cNvPr>
          <p:cNvSpPr/>
          <p:nvPr/>
        </p:nvSpPr>
        <p:spPr>
          <a:xfrm>
            <a:off x="4996873" y="3757950"/>
            <a:ext cx="4327197" cy="1471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5" name="图片 114">
            <a:extLst>
              <a:ext uri="{FF2B5EF4-FFF2-40B4-BE49-F238E27FC236}">
                <a16:creationId xmlns:a16="http://schemas.microsoft.com/office/drawing/2014/main" id="{1BED828A-8FF2-E83F-20D4-6A303F82C7C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114" y="5197947"/>
            <a:ext cx="720000" cy="1440000"/>
          </a:xfrm>
          <a:prstGeom prst="rect">
            <a:avLst/>
          </a:prstGeom>
        </p:spPr>
      </p:pic>
      <p:sp>
        <p:nvSpPr>
          <p:cNvPr id="137" name="椭圆 136">
            <a:extLst>
              <a:ext uri="{FF2B5EF4-FFF2-40B4-BE49-F238E27FC236}">
                <a16:creationId xmlns:a16="http://schemas.microsoft.com/office/drawing/2014/main" id="{F6BC0416-F1AE-E5C2-FBFE-5D13A9201E95}"/>
              </a:ext>
            </a:extLst>
          </p:cNvPr>
          <p:cNvSpPr/>
          <p:nvPr/>
        </p:nvSpPr>
        <p:spPr>
          <a:xfrm>
            <a:off x="4470758" y="5270910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34E09E73-F0BB-3025-2733-560851FD09E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91" y="5197947"/>
            <a:ext cx="720000" cy="1440000"/>
          </a:xfrm>
          <a:prstGeom prst="rect">
            <a:avLst/>
          </a:prstGeom>
        </p:spPr>
      </p:pic>
      <p:sp>
        <p:nvSpPr>
          <p:cNvPr id="139" name="椭圆 138">
            <a:extLst>
              <a:ext uri="{FF2B5EF4-FFF2-40B4-BE49-F238E27FC236}">
                <a16:creationId xmlns:a16="http://schemas.microsoft.com/office/drawing/2014/main" id="{58D7CC1C-5D7A-0089-5F9D-51CFDAEED3E8}"/>
              </a:ext>
            </a:extLst>
          </p:cNvPr>
          <p:cNvSpPr/>
          <p:nvPr/>
        </p:nvSpPr>
        <p:spPr>
          <a:xfrm>
            <a:off x="5230437" y="5248697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" name="图片 102">
            <a:extLst>
              <a:ext uri="{FF2B5EF4-FFF2-40B4-BE49-F238E27FC236}">
                <a16:creationId xmlns:a16="http://schemas.microsoft.com/office/drawing/2014/main" id="{492C1D16-DFAA-E2EA-0888-C39847FABEF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67" y="5197947"/>
            <a:ext cx="720000" cy="1440000"/>
          </a:xfrm>
          <a:prstGeom prst="rect">
            <a:avLst/>
          </a:prstGeom>
        </p:spPr>
      </p:pic>
      <p:sp>
        <p:nvSpPr>
          <p:cNvPr id="140" name="椭圆 139">
            <a:extLst>
              <a:ext uri="{FF2B5EF4-FFF2-40B4-BE49-F238E27FC236}">
                <a16:creationId xmlns:a16="http://schemas.microsoft.com/office/drawing/2014/main" id="{9EAE15A2-A4AE-F875-A632-20D5E9661C93}"/>
              </a:ext>
            </a:extLst>
          </p:cNvPr>
          <p:cNvSpPr/>
          <p:nvPr/>
        </p:nvSpPr>
        <p:spPr>
          <a:xfrm>
            <a:off x="6117400" y="5199129"/>
            <a:ext cx="173635" cy="164954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23E91113-D6EE-16F8-9395-EEAD9189F02A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982" y="5197947"/>
            <a:ext cx="720000" cy="1440000"/>
          </a:xfrm>
          <a:prstGeom prst="rect">
            <a:avLst/>
          </a:prstGeom>
        </p:spPr>
      </p:pic>
      <p:sp>
        <p:nvSpPr>
          <p:cNvPr id="148" name="椭圆 147">
            <a:extLst>
              <a:ext uri="{FF2B5EF4-FFF2-40B4-BE49-F238E27FC236}">
                <a16:creationId xmlns:a16="http://schemas.microsoft.com/office/drawing/2014/main" id="{003199E3-7F3D-C448-E940-7FAC3FC394D7}"/>
              </a:ext>
            </a:extLst>
          </p:cNvPr>
          <p:cNvSpPr/>
          <p:nvPr/>
        </p:nvSpPr>
        <p:spPr>
          <a:xfrm>
            <a:off x="2505754" y="525934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5A95F25F-8182-1280-24A7-152C613BBB18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941" y="3757947"/>
            <a:ext cx="720000" cy="1440000"/>
          </a:xfrm>
          <a:prstGeom prst="rect">
            <a:avLst/>
          </a:prstGeom>
        </p:spPr>
      </p:pic>
      <p:sp>
        <p:nvSpPr>
          <p:cNvPr id="150" name="椭圆 149">
            <a:extLst>
              <a:ext uri="{FF2B5EF4-FFF2-40B4-BE49-F238E27FC236}">
                <a16:creationId xmlns:a16="http://schemas.microsoft.com/office/drawing/2014/main" id="{D37CCFB8-8909-1DBF-FD72-3E5DA6D88DA3}"/>
              </a:ext>
            </a:extLst>
          </p:cNvPr>
          <p:cNvSpPr/>
          <p:nvPr/>
        </p:nvSpPr>
        <p:spPr>
          <a:xfrm>
            <a:off x="4560456" y="376857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03AC02-B9DA-26A1-1FFD-8ED4FDC6339A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17" y="2328472"/>
            <a:ext cx="720000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F372B0-9684-AADB-EBD1-EADB3315C852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130" y="5197947"/>
            <a:ext cx="720000" cy="1440000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8AD8DD7C-4646-593E-9CB8-98E578958B07}"/>
              </a:ext>
            </a:extLst>
          </p:cNvPr>
          <p:cNvSpPr/>
          <p:nvPr/>
        </p:nvSpPr>
        <p:spPr>
          <a:xfrm>
            <a:off x="10419184" y="5320639"/>
            <a:ext cx="188543" cy="17911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97760829-681C-27D5-A4DC-205EB6B07745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823" y="2323393"/>
            <a:ext cx="720000" cy="1440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10D3AC9-BAB5-46E5-9984-FB623A642760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999" y="5197947"/>
            <a:ext cx="720000" cy="1440000"/>
          </a:xfrm>
          <a:prstGeom prst="rect">
            <a:avLst/>
          </a:prstGeom>
        </p:spPr>
      </p:pic>
      <p:sp>
        <p:nvSpPr>
          <p:cNvPr id="114" name="椭圆 113">
            <a:extLst>
              <a:ext uri="{FF2B5EF4-FFF2-40B4-BE49-F238E27FC236}">
                <a16:creationId xmlns:a16="http://schemas.microsoft.com/office/drawing/2014/main" id="{EED4B47B-ACF1-87D2-AF81-F21327E1B8D0}"/>
              </a:ext>
            </a:extLst>
          </p:cNvPr>
          <p:cNvSpPr/>
          <p:nvPr/>
        </p:nvSpPr>
        <p:spPr>
          <a:xfrm>
            <a:off x="8235694" y="5248289"/>
            <a:ext cx="145103" cy="13784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6" name="图片 215">
            <a:extLst>
              <a:ext uri="{FF2B5EF4-FFF2-40B4-BE49-F238E27FC236}">
                <a16:creationId xmlns:a16="http://schemas.microsoft.com/office/drawing/2014/main" id="{7AB0CFBA-0141-860E-ED6F-68A8AEF26F6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611" y="2327019"/>
            <a:ext cx="720000" cy="1440000"/>
          </a:xfrm>
          <a:prstGeom prst="rect">
            <a:avLst/>
          </a:prstGeom>
        </p:spPr>
      </p:pic>
      <p:pic>
        <p:nvPicPr>
          <p:cNvPr id="225" name="图片 224">
            <a:extLst>
              <a:ext uri="{FF2B5EF4-FFF2-40B4-BE49-F238E27FC236}">
                <a16:creationId xmlns:a16="http://schemas.microsoft.com/office/drawing/2014/main" id="{24F0FC21-81C5-2A38-82D8-18D36E7C8941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98" y="2323393"/>
            <a:ext cx="720000" cy="1440000"/>
          </a:xfrm>
          <a:prstGeom prst="rect">
            <a:avLst/>
          </a:prstGeom>
        </p:spPr>
      </p:pic>
      <p:pic>
        <p:nvPicPr>
          <p:cNvPr id="253" name="图片 252">
            <a:extLst>
              <a:ext uri="{FF2B5EF4-FFF2-40B4-BE49-F238E27FC236}">
                <a16:creationId xmlns:a16="http://schemas.microsoft.com/office/drawing/2014/main" id="{57980AE1-FCC4-DB5F-1DA4-CD7577336528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53" y="5197947"/>
            <a:ext cx="720000" cy="14400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8926858A-5296-D8A0-41BC-25E9CB2E827F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848" y="3763154"/>
            <a:ext cx="720000" cy="1440000"/>
          </a:xfrm>
          <a:prstGeom prst="rect">
            <a:avLst/>
          </a:prstGeom>
        </p:spPr>
      </p:pic>
      <p:pic>
        <p:nvPicPr>
          <p:cNvPr id="257" name="图片 256">
            <a:extLst>
              <a:ext uri="{FF2B5EF4-FFF2-40B4-BE49-F238E27FC236}">
                <a16:creationId xmlns:a16="http://schemas.microsoft.com/office/drawing/2014/main" id="{09C67363-CB0B-469B-85BC-D6986624EB75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078" y="3763154"/>
            <a:ext cx="720000" cy="1440000"/>
          </a:xfrm>
          <a:prstGeom prst="rect">
            <a:avLst/>
          </a:prstGeom>
        </p:spPr>
      </p:pic>
      <p:pic>
        <p:nvPicPr>
          <p:cNvPr id="275" name="图片 274">
            <a:extLst>
              <a:ext uri="{FF2B5EF4-FFF2-40B4-BE49-F238E27FC236}">
                <a16:creationId xmlns:a16="http://schemas.microsoft.com/office/drawing/2014/main" id="{64B92816-A1A5-19BC-D65D-2CE14FEF009A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878" y="5197947"/>
            <a:ext cx="720000" cy="1440000"/>
          </a:xfrm>
          <a:prstGeom prst="rect">
            <a:avLst/>
          </a:prstGeom>
        </p:spPr>
      </p:pic>
      <p:pic>
        <p:nvPicPr>
          <p:cNvPr id="279" name="图片 278">
            <a:extLst>
              <a:ext uri="{FF2B5EF4-FFF2-40B4-BE49-F238E27FC236}">
                <a16:creationId xmlns:a16="http://schemas.microsoft.com/office/drawing/2014/main" id="{3FFD999B-D57E-F49A-EF81-9B3357F98727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616" y="3763154"/>
            <a:ext cx="720000" cy="1440000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89589DBC-BAA4-DBC7-D326-56696C2C63C2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30" y="3757947"/>
            <a:ext cx="720000" cy="14400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5E07026C-9C49-86B9-03D6-D142148F5C9C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128" y="2315585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C8371474-7797-5A41-C211-958171834FFC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223" y="2315585"/>
            <a:ext cx="720000" cy="1440000"/>
          </a:xfrm>
          <a:prstGeom prst="rect">
            <a:avLst/>
          </a:prstGeom>
        </p:spPr>
      </p:pic>
      <p:pic>
        <p:nvPicPr>
          <p:cNvPr id="136" name="图片 135">
            <a:extLst>
              <a:ext uri="{FF2B5EF4-FFF2-40B4-BE49-F238E27FC236}">
                <a16:creationId xmlns:a16="http://schemas.microsoft.com/office/drawing/2014/main" id="{88A477B5-74F0-A610-AEBF-EF7BEBD623EB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45" y="5197947"/>
            <a:ext cx="720000" cy="1440000"/>
          </a:xfrm>
          <a:prstGeom prst="rect">
            <a:avLst/>
          </a:prstGeom>
        </p:spPr>
      </p:pic>
      <p:pic>
        <p:nvPicPr>
          <p:cNvPr id="141" name="图片 140">
            <a:extLst>
              <a:ext uri="{FF2B5EF4-FFF2-40B4-BE49-F238E27FC236}">
                <a16:creationId xmlns:a16="http://schemas.microsoft.com/office/drawing/2014/main" id="{32F2C6E4-DB9D-0DB9-12A6-F4EDD40412F9}"/>
              </a:ext>
            </a:extLst>
          </p:cNvPr>
          <p:cNvPicPr preferRelativeResize="0"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67" y="3757947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BF8F5F59-0B03-0CB3-BFC0-CE3B0BAAFB69}"/>
              </a:ext>
            </a:extLst>
          </p:cNvPr>
          <p:cNvPicPr preferRelativeResize="0"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37" y="5197947"/>
            <a:ext cx="720000" cy="1440000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8A2AD8CC-C79B-AE40-40B5-2E266FFA682D}"/>
              </a:ext>
            </a:extLst>
          </p:cNvPr>
          <p:cNvPicPr preferRelativeResize="0"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05" y="2315585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DD8D5996-3338-787E-5C02-D952D8499109}"/>
              </a:ext>
            </a:extLst>
          </p:cNvPr>
          <p:cNvPicPr preferRelativeResize="0"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316" y="2315585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C9330753-4FE2-FB43-72B3-208BDA55CF99}"/>
              </a:ext>
            </a:extLst>
          </p:cNvPr>
          <p:cNvPicPr preferRelativeResize="0"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75" y="5197947"/>
            <a:ext cx="720000" cy="1440000"/>
          </a:xfrm>
          <a:prstGeom prst="rect">
            <a:avLst/>
          </a:prstGeom>
        </p:spPr>
      </p:pic>
      <p:pic>
        <p:nvPicPr>
          <p:cNvPr id="164" name="图片 163">
            <a:extLst>
              <a:ext uri="{FF2B5EF4-FFF2-40B4-BE49-F238E27FC236}">
                <a16:creationId xmlns:a16="http://schemas.microsoft.com/office/drawing/2014/main" id="{0A4A8465-266E-AD59-21D3-5969AF9FCF30}"/>
              </a:ext>
            </a:extLst>
          </p:cNvPr>
          <p:cNvPicPr preferRelativeResize="0"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429" y="2323393"/>
            <a:ext cx="720000" cy="1440000"/>
          </a:xfrm>
          <a:prstGeom prst="rect">
            <a:avLst/>
          </a:prstGeom>
        </p:spPr>
      </p:pic>
      <p:pic>
        <p:nvPicPr>
          <p:cNvPr id="166" name="图片 165">
            <a:extLst>
              <a:ext uri="{FF2B5EF4-FFF2-40B4-BE49-F238E27FC236}">
                <a16:creationId xmlns:a16="http://schemas.microsoft.com/office/drawing/2014/main" id="{C312F80E-41AA-4A4C-F3AF-BEFCB603E1A7}"/>
              </a:ext>
            </a:extLst>
          </p:cNvPr>
          <p:cNvPicPr preferRelativeResize="0"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794" y="2323393"/>
            <a:ext cx="720000" cy="1440000"/>
          </a:xfrm>
          <a:prstGeom prst="rect">
            <a:avLst/>
          </a:prstGeom>
        </p:spPr>
      </p:pic>
      <p:pic>
        <p:nvPicPr>
          <p:cNvPr id="168" name="图片 167">
            <a:extLst>
              <a:ext uri="{FF2B5EF4-FFF2-40B4-BE49-F238E27FC236}">
                <a16:creationId xmlns:a16="http://schemas.microsoft.com/office/drawing/2014/main" id="{B464C400-5B44-AD33-9EB4-197BBAFC3B1D}"/>
              </a:ext>
            </a:extLst>
          </p:cNvPr>
          <p:cNvPicPr preferRelativeResize="0"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622" y="5197947"/>
            <a:ext cx="720000" cy="1440000"/>
          </a:xfrm>
          <a:prstGeom prst="rect">
            <a:avLst/>
          </a:prstGeom>
        </p:spPr>
      </p:pic>
      <p:pic>
        <p:nvPicPr>
          <p:cNvPr id="170" name="图片 169">
            <a:extLst>
              <a:ext uri="{FF2B5EF4-FFF2-40B4-BE49-F238E27FC236}">
                <a16:creationId xmlns:a16="http://schemas.microsoft.com/office/drawing/2014/main" id="{1D090383-5E6A-138C-C674-8A18BF6EA273}"/>
              </a:ext>
            </a:extLst>
          </p:cNvPr>
          <p:cNvPicPr preferRelativeResize="0"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005" y="2323393"/>
            <a:ext cx="720000" cy="1440000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85F27F01-CD18-B219-03F4-3459A90F0E35}"/>
              </a:ext>
            </a:extLst>
          </p:cNvPr>
          <p:cNvPicPr preferRelativeResize="0"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386" y="3763154"/>
            <a:ext cx="720000" cy="1440000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591B5CDC-B387-42FA-590F-33B2021255B7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507" y="5197947"/>
            <a:ext cx="720000" cy="144000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6AAEAAAD-3201-7B9B-55EA-77EE364B5B9E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598" y="2315585"/>
            <a:ext cx="720000" cy="1440000"/>
          </a:xfrm>
          <a:prstGeom prst="rect">
            <a:avLst/>
          </a:prstGeom>
        </p:spPr>
      </p:pic>
      <p:sp>
        <p:nvSpPr>
          <p:cNvPr id="175" name="椭圆 174">
            <a:extLst>
              <a:ext uri="{FF2B5EF4-FFF2-40B4-BE49-F238E27FC236}">
                <a16:creationId xmlns:a16="http://schemas.microsoft.com/office/drawing/2014/main" id="{056882F8-DAEE-00F7-96CF-1299FBB879EA}"/>
              </a:ext>
            </a:extLst>
          </p:cNvPr>
          <p:cNvSpPr/>
          <p:nvPr/>
        </p:nvSpPr>
        <p:spPr>
          <a:xfrm>
            <a:off x="2360029" y="237469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0F0C4608-E953-FF1C-0CEE-F2EEC7F6B407}"/>
              </a:ext>
            </a:extLst>
          </p:cNvPr>
          <p:cNvSpPr/>
          <p:nvPr/>
        </p:nvSpPr>
        <p:spPr>
          <a:xfrm>
            <a:off x="5247827" y="2328213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8" name="图片 97">
            <a:extLst>
              <a:ext uri="{FF2B5EF4-FFF2-40B4-BE49-F238E27FC236}">
                <a16:creationId xmlns:a16="http://schemas.microsoft.com/office/drawing/2014/main" id="{85257B2A-7523-2B27-C73D-082DB4918EA4}"/>
              </a:ext>
            </a:extLst>
          </p:cNvPr>
          <p:cNvPicPr preferRelativeResize="0">
            <a:picLocks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035" y="2323393"/>
            <a:ext cx="720000" cy="1440000"/>
          </a:xfrm>
          <a:prstGeom prst="rect">
            <a:avLst/>
          </a:prstGeom>
        </p:spPr>
      </p:pic>
      <p:sp>
        <p:nvSpPr>
          <p:cNvPr id="177" name="椭圆 176">
            <a:extLst>
              <a:ext uri="{FF2B5EF4-FFF2-40B4-BE49-F238E27FC236}">
                <a16:creationId xmlns:a16="http://schemas.microsoft.com/office/drawing/2014/main" id="{5ADA589B-7D9E-FB65-4C5B-23EF7112793A}"/>
              </a:ext>
            </a:extLst>
          </p:cNvPr>
          <p:cNvSpPr/>
          <p:nvPr/>
        </p:nvSpPr>
        <p:spPr>
          <a:xfrm>
            <a:off x="6702378" y="2373760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C57FB5F2-2E06-5078-DDAA-F557C2F5C45F}"/>
              </a:ext>
            </a:extLst>
          </p:cNvPr>
          <p:cNvSpPr/>
          <p:nvPr/>
        </p:nvSpPr>
        <p:spPr>
          <a:xfrm>
            <a:off x="3027986" y="3801920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9DE9D7E8-7DC6-F0D9-9500-2659DAE16400}"/>
              </a:ext>
            </a:extLst>
          </p:cNvPr>
          <p:cNvPicPr preferRelativeResize="0"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03" y="3757947"/>
            <a:ext cx="720000" cy="1440000"/>
          </a:xfrm>
          <a:prstGeom prst="rect">
            <a:avLst/>
          </a:prstGeom>
        </p:spPr>
      </p:pic>
      <p:sp>
        <p:nvSpPr>
          <p:cNvPr id="179" name="椭圆 178">
            <a:extLst>
              <a:ext uri="{FF2B5EF4-FFF2-40B4-BE49-F238E27FC236}">
                <a16:creationId xmlns:a16="http://schemas.microsoft.com/office/drawing/2014/main" id="{2279903D-1436-1C88-FEDD-925C1107B378}"/>
              </a:ext>
            </a:extLst>
          </p:cNvPr>
          <p:cNvSpPr/>
          <p:nvPr/>
        </p:nvSpPr>
        <p:spPr>
          <a:xfrm>
            <a:off x="3816332" y="3799760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EAEC5723-33E3-85AF-6E83-5AC7BE27E433}"/>
              </a:ext>
            </a:extLst>
          </p:cNvPr>
          <p:cNvSpPr/>
          <p:nvPr/>
        </p:nvSpPr>
        <p:spPr>
          <a:xfrm>
            <a:off x="2414854" y="3815834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B152446F-D6EE-797E-47EE-8F05D7D7EBEA}"/>
              </a:ext>
            </a:extLst>
          </p:cNvPr>
          <p:cNvSpPr/>
          <p:nvPr/>
        </p:nvSpPr>
        <p:spPr>
          <a:xfrm>
            <a:off x="6583627" y="5244763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C17D871C-33D0-435B-5DB3-4C49AB25E637}"/>
              </a:ext>
            </a:extLst>
          </p:cNvPr>
          <p:cNvSpPr/>
          <p:nvPr/>
        </p:nvSpPr>
        <p:spPr>
          <a:xfrm>
            <a:off x="3794325" y="522880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4933A206-574E-A49D-F7E0-6A93ABFFE0E8}"/>
              </a:ext>
            </a:extLst>
          </p:cNvPr>
          <p:cNvSpPr/>
          <p:nvPr/>
        </p:nvSpPr>
        <p:spPr>
          <a:xfrm>
            <a:off x="3021522" y="2336016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2854B88D-AC0A-E62E-0233-115DA6F467C8}"/>
              </a:ext>
            </a:extLst>
          </p:cNvPr>
          <p:cNvSpPr/>
          <p:nvPr/>
        </p:nvSpPr>
        <p:spPr>
          <a:xfrm>
            <a:off x="7488381" y="2384423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9F47EA70-E66B-E77D-7981-30F1C71FFFF3}"/>
              </a:ext>
            </a:extLst>
          </p:cNvPr>
          <p:cNvSpPr/>
          <p:nvPr/>
        </p:nvSpPr>
        <p:spPr>
          <a:xfrm>
            <a:off x="7417987" y="5214530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0477F9B2-7356-8ECC-267A-EC2BA5F06A38}"/>
              </a:ext>
            </a:extLst>
          </p:cNvPr>
          <p:cNvSpPr/>
          <p:nvPr/>
        </p:nvSpPr>
        <p:spPr>
          <a:xfrm>
            <a:off x="11792805" y="3816170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3B47B23D-FE36-9BF9-791E-366668276DF7}"/>
              </a:ext>
            </a:extLst>
          </p:cNvPr>
          <p:cNvSpPr/>
          <p:nvPr/>
        </p:nvSpPr>
        <p:spPr>
          <a:xfrm>
            <a:off x="10267011" y="3806841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0C9CA146-9E67-3BC0-D674-07C397B2DB94}"/>
              </a:ext>
            </a:extLst>
          </p:cNvPr>
          <p:cNvSpPr/>
          <p:nvPr/>
        </p:nvSpPr>
        <p:spPr>
          <a:xfrm>
            <a:off x="11749690" y="235575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E51A99C6-8B19-6A90-E076-6725C9B2490B}"/>
              </a:ext>
            </a:extLst>
          </p:cNvPr>
          <p:cNvSpPr/>
          <p:nvPr/>
        </p:nvSpPr>
        <p:spPr>
          <a:xfrm>
            <a:off x="10208562" y="2364649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A8B25A52-9DB4-B6D4-240E-6EA50AD25444}"/>
              </a:ext>
            </a:extLst>
          </p:cNvPr>
          <p:cNvSpPr/>
          <p:nvPr/>
        </p:nvSpPr>
        <p:spPr>
          <a:xfrm>
            <a:off x="11840840" y="5245725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1" name="图片 200">
            <a:extLst>
              <a:ext uri="{FF2B5EF4-FFF2-40B4-BE49-F238E27FC236}">
                <a16:creationId xmlns:a16="http://schemas.microsoft.com/office/drawing/2014/main" id="{8F369E46-1420-FF17-8601-EB5E1A255EED}"/>
              </a:ext>
            </a:extLst>
          </p:cNvPr>
          <p:cNvPicPr preferRelativeResize="0">
            <a:picLocks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11" y="2315585"/>
            <a:ext cx="720000" cy="1440000"/>
          </a:xfrm>
          <a:prstGeom prst="rect">
            <a:avLst/>
          </a:prstGeom>
        </p:spPr>
      </p:pic>
      <p:pic>
        <p:nvPicPr>
          <p:cNvPr id="203" name="图片 202">
            <a:extLst>
              <a:ext uri="{FF2B5EF4-FFF2-40B4-BE49-F238E27FC236}">
                <a16:creationId xmlns:a16="http://schemas.microsoft.com/office/drawing/2014/main" id="{4317F17B-FB76-3954-8E98-977557678F1A}"/>
              </a:ext>
            </a:extLst>
          </p:cNvPr>
          <p:cNvPicPr preferRelativeResize="0">
            <a:picLocks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359" y="5197947"/>
            <a:ext cx="720000" cy="1440000"/>
          </a:xfrm>
          <a:prstGeom prst="rect">
            <a:avLst/>
          </a:prstGeom>
        </p:spPr>
      </p:pic>
      <p:sp>
        <p:nvSpPr>
          <p:cNvPr id="186" name="椭圆 185">
            <a:extLst>
              <a:ext uri="{FF2B5EF4-FFF2-40B4-BE49-F238E27FC236}">
                <a16:creationId xmlns:a16="http://schemas.microsoft.com/office/drawing/2014/main" id="{2B0CF510-892F-ADD7-F7EE-72490AEA6233}"/>
              </a:ext>
            </a:extLst>
          </p:cNvPr>
          <p:cNvSpPr/>
          <p:nvPr/>
        </p:nvSpPr>
        <p:spPr>
          <a:xfrm>
            <a:off x="3076385" y="5269696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E8D17BC6-59B7-6553-0AE3-9430917FE771}"/>
              </a:ext>
            </a:extLst>
          </p:cNvPr>
          <p:cNvSpPr txBox="1"/>
          <p:nvPr/>
        </p:nvSpPr>
        <p:spPr>
          <a:xfrm>
            <a:off x="5749980" y="3979818"/>
            <a:ext cx="30171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Intra-ID diversity </a:t>
            </a:r>
          </a:p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AT-100K: 36.1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D7B865E0-0C10-1446-EA23-FC20D7E5882D}"/>
              </a:ext>
            </a:extLst>
          </p:cNvPr>
          <p:cNvSpPr txBox="1"/>
          <p:nvPr/>
        </p:nvSpPr>
        <p:spPr>
          <a:xfrm>
            <a:off x="9495710" y="6760179"/>
            <a:ext cx="1653658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LTCC: 7.3</a:t>
            </a:r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11513E48-2AD4-91E6-F41A-751D9EE97BF3}"/>
              </a:ext>
            </a:extLst>
          </p:cNvPr>
          <p:cNvSpPr txBox="1"/>
          <p:nvPr/>
        </p:nvSpPr>
        <p:spPr>
          <a:xfrm>
            <a:off x="5306990" y="6737557"/>
            <a:ext cx="2605200" cy="461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99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SYSU-MM01: 4.6</a:t>
            </a:r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0" name="椭圆 289">
            <a:extLst>
              <a:ext uri="{FF2B5EF4-FFF2-40B4-BE49-F238E27FC236}">
                <a16:creationId xmlns:a16="http://schemas.microsoft.com/office/drawing/2014/main" id="{50D5EFF2-F8E8-B03E-C360-23FB7FE56487}"/>
              </a:ext>
            </a:extLst>
          </p:cNvPr>
          <p:cNvSpPr/>
          <p:nvPr/>
        </p:nvSpPr>
        <p:spPr>
          <a:xfrm>
            <a:off x="8077406" y="2362470"/>
            <a:ext cx="194208" cy="184498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2011B6-C1AB-AA5B-9FEA-91F6F6098BE4}"/>
              </a:ext>
            </a:extLst>
          </p:cNvPr>
          <p:cNvGrpSpPr/>
          <p:nvPr/>
        </p:nvGrpSpPr>
        <p:grpSpPr>
          <a:xfrm>
            <a:off x="1933682" y="7235475"/>
            <a:ext cx="10531589" cy="1189594"/>
            <a:chOff x="1350438" y="7201528"/>
            <a:chExt cx="12128944" cy="144653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85DA647-F36C-C4CC-8335-8C0EF647D5FC}"/>
                </a:ext>
              </a:extLst>
            </p:cNvPr>
            <p:cNvGrpSpPr/>
            <p:nvPr/>
          </p:nvGrpSpPr>
          <p:grpSpPr>
            <a:xfrm>
              <a:off x="5021372" y="7205872"/>
              <a:ext cx="3390782" cy="1440000"/>
              <a:chOff x="4686741" y="7150730"/>
              <a:chExt cx="3599739" cy="1440000"/>
            </a:xfrm>
          </p:grpSpPr>
          <p:pic>
            <p:nvPicPr>
              <p:cNvPr id="215" name="图片 214">
                <a:extLst>
                  <a:ext uri="{FF2B5EF4-FFF2-40B4-BE49-F238E27FC236}">
                    <a16:creationId xmlns:a16="http://schemas.microsoft.com/office/drawing/2014/main" id="{E163E82C-E7BD-0812-6C0C-6E4DA9F5F87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6741" y="7150730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23" name="图片 222">
                <a:extLst>
                  <a:ext uri="{FF2B5EF4-FFF2-40B4-BE49-F238E27FC236}">
                    <a16:creationId xmlns:a16="http://schemas.microsoft.com/office/drawing/2014/main" id="{8D1A6AF0-5018-AD9D-8D5E-285089DA61D5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3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46546" y="7150730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26" name="图片 225">
                <a:extLst>
                  <a:ext uri="{FF2B5EF4-FFF2-40B4-BE49-F238E27FC236}">
                    <a16:creationId xmlns:a16="http://schemas.microsoft.com/office/drawing/2014/main" id="{E40F9F8C-E4E5-8764-9C99-E92ED2F80E19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06676" y="7150730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29" name="图片 228">
                <a:extLst>
                  <a:ext uri="{FF2B5EF4-FFF2-40B4-BE49-F238E27FC236}">
                    <a16:creationId xmlns:a16="http://schemas.microsoft.com/office/drawing/2014/main" id="{7D3122A7-F594-0E74-5882-D49FD8D23281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6611" y="7150730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31" name="图片 230">
                <a:extLst>
                  <a:ext uri="{FF2B5EF4-FFF2-40B4-BE49-F238E27FC236}">
                    <a16:creationId xmlns:a16="http://schemas.microsoft.com/office/drawing/2014/main" id="{D4F221B3-B8CD-2155-928C-505F8CF8861E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66480" y="7150730"/>
                <a:ext cx="720000" cy="1440000"/>
              </a:xfrm>
              <a:prstGeom prst="rect">
                <a:avLst/>
              </a:prstGeom>
            </p:spPr>
          </p:pic>
          <p:sp>
            <p:nvSpPr>
              <p:cNvPr id="291" name="椭圆 290">
                <a:extLst>
                  <a:ext uri="{FF2B5EF4-FFF2-40B4-BE49-F238E27FC236}">
                    <a16:creationId xmlns:a16="http://schemas.microsoft.com/office/drawing/2014/main" id="{DEDADC27-F8D4-F49B-908C-D0032A769A3B}"/>
                  </a:ext>
                </a:extLst>
              </p:cNvPr>
              <p:cNvSpPr/>
              <p:nvPr/>
            </p:nvSpPr>
            <p:spPr>
              <a:xfrm>
                <a:off x="4999943" y="7157632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2" name="椭圆 291">
                <a:extLst>
                  <a:ext uri="{FF2B5EF4-FFF2-40B4-BE49-F238E27FC236}">
                    <a16:creationId xmlns:a16="http://schemas.microsoft.com/office/drawing/2014/main" id="{1BE7DF98-EB6D-D5E0-EA2B-9438AC6E9213}"/>
                  </a:ext>
                </a:extLst>
              </p:cNvPr>
              <p:cNvSpPr/>
              <p:nvPr/>
            </p:nvSpPr>
            <p:spPr>
              <a:xfrm>
                <a:off x="6284078" y="7172501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3" name="椭圆 292">
                <a:extLst>
                  <a:ext uri="{FF2B5EF4-FFF2-40B4-BE49-F238E27FC236}">
                    <a16:creationId xmlns:a16="http://schemas.microsoft.com/office/drawing/2014/main" id="{182634B9-1B49-8D86-694B-9C31D6B01E33}"/>
                  </a:ext>
                </a:extLst>
              </p:cNvPr>
              <p:cNvSpPr/>
              <p:nvPr/>
            </p:nvSpPr>
            <p:spPr>
              <a:xfrm>
                <a:off x="7033848" y="7172501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椭圆 293">
                <a:extLst>
                  <a:ext uri="{FF2B5EF4-FFF2-40B4-BE49-F238E27FC236}">
                    <a16:creationId xmlns:a16="http://schemas.microsoft.com/office/drawing/2014/main" id="{98C471EF-CDDC-1EC8-E35C-D84432E67353}"/>
                  </a:ext>
                </a:extLst>
              </p:cNvPr>
              <p:cNvSpPr/>
              <p:nvPr/>
            </p:nvSpPr>
            <p:spPr>
              <a:xfrm>
                <a:off x="7904970" y="7182551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8CA9850-CC5F-FC3C-D8E7-F0E9FAB30B87}"/>
                </a:ext>
              </a:extLst>
            </p:cNvPr>
            <p:cNvGrpSpPr/>
            <p:nvPr/>
          </p:nvGrpSpPr>
          <p:grpSpPr>
            <a:xfrm>
              <a:off x="8692305" y="7208058"/>
              <a:ext cx="4787077" cy="1440000"/>
              <a:chOff x="8524093" y="7129897"/>
              <a:chExt cx="5026375" cy="1440000"/>
            </a:xfrm>
          </p:grpSpPr>
          <p:pic>
            <p:nvPicPr>
              <p:cNvPr id="234" name="图片 233">
                <a:extLst>
                  <a:ext uri="{FF2B5EF4-FFF2-40B4-BE49-F238E27FC236}">
                    <a16:creationId xmlns:a16="http://schemas.microsoft.com/office/drawing/2014/main" id="{EBD0E4FC-596E-2BEE-6510-15AB09958612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4093" y="7129897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37" name="图片 236">
                <a:extLst>
                  <a:ext uri="{FF2B5EF4-FFF2-40B4-BE49-F238E27FC236}">
                    <a16:creationId xmlns:a16="http://schemas.microsoft.com/office/drawing/2014/main" id="{25E7A4CB-0E16-3ED5-4239-B468730446AC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41822" y="7129897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40" name="图片 239">
                <a:extLst>
                  <a:ext uri="{FF2B5EF4-FFF2-40B4-BE49-F238E27FC236}">
                    <a16:creationId xmlns:a16="http://schemas.microsoft.com/office/drawing/2014/main" id="{91FD631F-1A61-A2BA-43AE-4B7F711579E4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59551" y="7129897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42" name="图片 241">
                <a:extLst>
                  <a:ext uri="{FF2B5EF4-FFF2-40B4-BE49-F238E27FC236}">
                    <a16:creationId xmlns:a16="http://schemas.microsoft.com/office/drawing/2014/main" id="{B390E41C-4F78-F1F9-18D3-313D2152ABA9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77280" y="7129897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44" name="图片 243">
                <a:extLst>
                  <a:ext uri="{FF2B5EF4-FFF2-40B4-BE49-F238E27FC236}">
                    <a16:creationId xmlns:a16="http://schemas.microsoft.com/office/drawing/2014/main" id="{A94A1A12-D922-ABE5-BED8-0B0C5C1D4A0C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95009" y="7129897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48" name="图片 247">
                <a:extLst>
                  <a:ext uri="{FF2B5EF4-FFF2-40B4-BE49-F238E27FC236}">
                    <a16:creationId xmlns:a16="http://schemas.microsoft.com/office/drawing/2014/main" id="{B56BD7EF-2B9B-6E69-2A67-2360044E04C0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112738" y="7129897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52" name="图片 251">
                <a:extLst>
                  <a:ext uri="{FF2B5EF4-FFF2-40B4-BE49-F238E27FC236}">
                    <a16:creationId xmlns:a16="http://schemas.microsoft.com/office/drawing/2014/main" id="{2973E80D-3F2A-0739-5A67-AFA28917B5F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4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30468" y="7129897"/>
                <a:ext cx="720000" cy="1440000"/>
              </a:xfrm>
              <a:prstGeom prst="rect">
                <a:avLst/>
              </a:prstGeom>
            </p:spPr>
          </p:pic>
          <p:sp>
            <p:nvSpPr>
              <p:cNvPr id="295" name="椭圆 294">
                <a:extLst>
                  <a:ext uri="{FF2B5EF4-FFF2-40B4-BE49-F238E27FC236}">
                    <a16:creationId xmlns:a16="http://schemas.microsoft.com/office/drawing/2014/main" id="{B19E3B5D-D29D-5C54-A9B6-1947FA5BA3E3}"/>
                  </a:ext>
                </a:extLst>
              </p:cNvPr>
              <p:cNvSpPr/>
              <p:nvPr/>
            </p:nvSpPr>
            <p:spPr>
              <a:xfrm>
                <a:off x="13086231" y="7225687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6" name="椭圆 295">
                <a:extLst>
                  <a:ext uri="{FF2B5EF4-FFF2-40B4-BE49-F238E27FC236}">
                    <a16:creationId xmlns:a16="http://schemas.microsoft.com/office/drawing/2014/main" id="{06277F04-EB70-44A6-DC1C-CE9B7BD444CE}"/>
                  </a:ext>
                </a:extLst>
              </p:cNvPr>
              <p:cNvSpPr/>
              <p:nvPr/>
            </p:nvSpPr>
            <p:spPr>
              <a:xfrm>
                <a:off x="12383973" y="7225686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7" name="椭圆 296">
                <a:extLst>
                  <a:ext uri="{FF2B5EF4-FFF2-40B4-BE49-F238E27FC236}">
                    <a16:creationId xmlns:a16="http://schemas.microsoft.com/office/drawing/2014/main" id="{FEE0E8AE-C942-78B5-BB4B-B4CAB84C919C}"/>
                  </a:ext>
                </a:extLst>
              </p:cNvPr>
              <p:cNvSpPr/>
              <p:nvPr/>
            </p:nvSpPr>
            <p:spPr>
              <a:xfrm>
                <a:off x="11633668" y="7206742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椭圆 297">
                <a:extLst>
                  <a:ext uri="{FF2B5EF4-FFF2-40B4-BE49-F238E27FC236}">
                    <a16:creationId xmlns:a16="http://schemas.microsoft.com/office/drawing/2014/main" id="{8F9573B1-AB00-A5E3-C2E8-E9317F48689E}"/>
                  </a:ext>
                </a:extLst>
              </p:cNvPr>
              <p:cNvSpPr/>
              <p:nvPr/>
            </p:nvSpPr>
            <p:spPr>
              <a:xfrm>
                <a:off x="10955334" y="7238205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椭圆 298">
                <a:extLst>
                  <a:ext uri="{FF2B5EF4-FFF2-40B4-BE49-F238E27FC236}">
                    <a16:creationId xmlns:a16="http://schemas.microsoft.com/office/drawing/2014/main" id="{C7ABF7DF-A11A-8B66-2EC0-351C286E58D5}"/>
                  </a:ext>
                </a:extLst>
              </p:cNvPr>
              <p:cNvSpPr/>
              <p:nvPr/>
            </p:nvSpPr>
            <p:spPr>
              <a:xfrm>
                <a:off x="10281849" y="7219078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椭圆 299">
                <a:extLst>
                  <a:ext uri="{FF2B5EF4-FFF2-40B4-BE49-F238E27FC236}">
                    <a16:creationId xmlns:a16="http://schemas.microsoft.com/office/drawing/2014/main" id="{905E8A45-1D47-0DF3-A081-0AD0B468FD5D}"/>
                  </a:ext>
                </a:extLst>
              </p:cNvPr>
              <p:cNvSpPr/>
              <p:nvPr/>
            </p:nvSpPr>
            <p:spPr>
              <a:xfrm>
                <a:off x="8796217" y="7225685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6A0A68D-817A-07C5-5CD7-7D951756A86C}"/>
                </a:ext>
              </a:extLst>
            </p:cNvPr>
            <p:cNvGrpSpPr/>
            <p:nvPr/>
          </p:nvGrpSpPr>
          <p:grpSpPr>
            <a:xfrm>
              <a:off x="1350438" y="7201528"/>
              <a:ext cx="3390782" cy="1440000"/>
              <a:chOff x="877926" y="7150730"/>
              <a:chExt cx="3603132" cy="1440000"/>
            </a:xfrm>
          </p:grpSpPr>
          <p:pic>
            <p:nvPicPr>
              <p:cNvPr id="205" name="图片 204">
                <a:extLst>
                  <a:ext uri="{FF2B5EF4-FFF2-40B4-BE49-F238E27FC236}">
                    <a16:creationId xmlns:a16="http://schemas.microsoft.com/office/drawing/2014/main" id="{FD2A7697-E2C7-A1E9-D997-EC232E569D02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5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1058" y="7150730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07" name="图片 206">
                <a:extLst>
                  <a:ext uri="{FF2B5EF4-FFF2-40B4-BE49-F238E27FC236}">
                    <a16:creationId xmlns:a16="http://schemas.microsoft.com/office/drawing/2014/main" id="{5757C7A2-42BE-0EE4-1DED-AA57A3D817B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5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0275" y="7150730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09" name="图片 208">
                <a:extLst>
                  <a:ext uri="{FF2B5EF4-FFF2-40B4-BE49-F238E27FC236}">
                    <a16:creationId xmlns:a16="http://schemas.microsoft.com/office/drawing/2014/main" id="{98769CA7-DAA6-02C7-DDE3-3C6F6298A03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5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9492" y="7150730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11" name="图片 210">
                <a:extLst>
                  <a:ext uri="{FF2B5EF4-FFF2-40B4-BE49-F238E27FC236}">
                    <a16:creationId xmlns:a16="http://schemas.microsoft.com/office/drawing/2014/main" id="{2542FAB0-BABD-A751-02B9-254DFE44B981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5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98709" y="7150730"/>
                <a:ext cx="720000" cy="1440000"/>
              </a:xfrm>
              <a:prstGeom prst="rect">
                <a:avLst/>
              </a:prstGeom>
            </p:spPr>
          </p:pic>
          <p:pic>
            <p:nvPicPr>
              <p:cNvPr id="213" name="图片 212">
                <a:extLst>
                  <a:ext uri="{FF2B5EF4-FFF2-40B4-BE49-F238E27FC236}">
                    <a16:creationId xmlns:a16="http://schemas.microsoft.com/office/drawing/2014/main" id="{12C083B1-86CC-95C1-ED77-C91187766F0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5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926" y="7150730"/>
                <a:ext cx="720000" cy="1440000"/>
              </a:xfrm>
              <a:prstGeom prst="rect">
                <a:avLst/>
              </a:prstGeom>
            </p:spPr>
          </p:pic>
          <p:sp>
            <p:nvSpPr>
              <p:cNvPr id="301" name="椭圆 300">
                <a:extLst>
                  <a:ext uri="{FF2B5EF4-FFF2-40B4-BE49-F238E27FC236}">
                    <a16:creationId xmlns:a16="http://schemas.microsoft.com/office/drawing/2014/main" id="{F02361BF-D135-6E4C-2BF2-B81109D18309}"/>
                  </a:ext>
                </a:extLst>
              </p:cNvPr>
              <p:cNvSpPr/>
              <p:nvPr/>
            </p:nvSpPr>
            <p:spPr>
              <a:xfrm>
                <a:off x="1111251" y="7235729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椭圆 301">
                <a:extLst>
                  <a:ext uri="{FF2B5EF4-FFF2-40B4-BE49-F238E27FC236}">
                    <a16:creationId xmlns:a16="http://schemas.microsoft.com/office/drawing/2014/main" id="{4AED0401-AC39-DC33-008E-67EF8D50F944}"/>
                  </a:ext>
                </a:extLst>
              </p:cNvPr>
              <p:cNvSpPr/>
              <p:nvPr/>
            </p:nvSpPr>
            <p:spPr>
              <a:xfrm>
                <a:off x="3307547" y="7191355"/>
                <a:ext cx="194208" cy="184497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D21B28-FB1D-6006-2499-5A6D7F405BF1}"/>
              </a:ext>
            </a:extLst>
          </p:cNvPr>
          <p:cNvSpPr/>
          <p:nvPr/>
        </p:nvSpPr>
        <p:spPr>
          <a:xfrm>
            <a:off x="1933682" y="2228192"/>
            <a:ext cx="10531589" cy="4502212"/>
          </a:xfrm>
          <a:prstGeom prst="roundRect">
            <a:avLst>
              <a:gd name="adj" fmla="val 5836"/>
            </a:avLst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5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523C520-33FD-66E0-EE7D-A2B550CE2F1E}"/>
              </a:ext>
            </a:extLst>
          </p:cNvPr>
          <p:cNvGrpSpPr/>
          <p:nvPr/>
        </p:nvGrpSpPr>
        <p:grpSpPr>
          <a:xfrm>
            <a:off x="88933" y="133951"/>
            <a:ext cx="5040000" cy="5040000"/>
            <a:chOff x="133464" y="383285"/>
            <a:chExt cx="4992789" cy="5039391"/>
          </a:xfrm>
        </p:grpSpPr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2E185417-65BF-6E90-AA31-3BF30362AA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6680447"/>
                </p:ext>
              </p:extLst>
            </p:nvPr>
          </p:nvGraphicFramePr>
          <p:xfrm>
            <a:off x="133464" y="383285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973B7D1-B99F-6034-90E2-1C717CF95F09}"/>
                </a:ext>
              </a:extLst>
            </p:cNvPr>
            <p:cNvSpPr txBox="1"/>
            <p:nvPr/>
          </p:nvSpPr>
          <p:spPr>
            <a:xfrm rot="18827788">
              <a:off x="62977" y="4538629"/>
              <a:ext cx="962347" cy="33538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0F8D6C6-D50D-A30A-7C65-4A38E892C577}"/>
              </a:ext>
            </a:extLst>
          </p:cNvPr>
          <p:cNvGrpSpPr/>
          <p:nvPr/>
        </p:nvGrpSpPr>
        <p:grpSpPr>
          <a:xfrm>
            <a:off x="5352355" y="127600"/>
            <a:ext cx="5040000" cy="5040000"/>
            <a:chOff x="5126253" y="383284"/>
            <a:chExt cx="4992789" cy="5039391"/>
          </a:xfrm>
        </p:grpSpPr>
        <p:graphicFrame>
          <p:nvGraphicFramePr>
            <p:cNvPr id="15" name="图表 14">
              <a:extLst>
                <a:ext uri="{FF2B5EF4-FFF2-40B4-BE49-F238E27FC236}">
                  <a16:creationId xmlns:a16="http://schemas.microsoft.com/office/drawing/2014/main" id="{27BEDE62-1D7B-F477-CA74-90E9144D6C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0420363"/>
                </p:ext>
              </p:extLst>
            </p:nvPr>
          </p:nvGraphicFramePr>
          <p:xfrm>
            <a:off x="5126253" y="383284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E682D26-A52B-0887-A07B-7785E01C0459}"/>
                </a:ext>
              </a:extLst>
            </p:cNvPr>
            <p:cNvSpPr txBox="1"/>
            <p:nvPr/>
          </p:nvSpPr>
          <p:spPr>
            <a:xfrm rot="18827788">
              <a:off x="5100282" y="4524780"/>
              <a:ext cx="962347" cy="33538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5DED7BC-F465-A38E-6BDE-57D7C63B8DFB}"/>
              </a:ext>
            </a:extLst>
          </p:cNvPr>
          <p:cNvSpPr txBox="1"/>
          <p:nvPr/>
        </p:nvSpPr>
        <p:spPr>
          <a:xfrm>
            <a:off x="2376749" y="4842404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00C384-EF32-D112-1F0F-FC4388D0446F}"/>
              </a:ext>
            </a:extLst>
          </p:cNvPr>
          <p:cNvSpPr txBox="1"/>
          <p:nvPr/>
        </p:nvSpPr>
        <p:spPr>
          <a:xfrm>
            <a:off x="7632259" y="4842404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D1275B3-DA3C-98F8-981D-C9642E5866E8}"/>
              </a:ext>
            </a:extLst>
          </p:cNvPr>
          <p:cNvGrpSpPr/>
          <p:nvPr/>
        </p:nvGrpSpPr>
        <p:grpSpPr>
          <a:xfrm>
            <a:off x="88933" y="5277216"/>
            <a:ext cx="5040000" cy="5040000"/>
            <a:chOff x="10119042" y="383283"/>
            <a:chExt cx="4992789" cy="5039391"/>
          </a:xfrm>
        </p:grpSpPr>
        <p:graphicFrame>
          <p:nvGraphicFramePr>
            <p:cNvPr id="17" name="图表 16">
              <a:extLst>
                <a:ext uri="{FF2B5EF4-FFF2-40B4-BE49-F238E27FC236}">
                  <a16:creationId xmlns:a16="http://schemas.microsoft.com/office/drawing/2014/main" id="{A0ED87AD-BD88-7B53-6B24-5594F472D3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51901306"/>
                </p:ext>
              </p:extLst>
            </p:nvPr>
          </p:nvGraphicFramePr>
          <p:xfrm>
            <a:off x="10119042" y="383283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F18A74D-7B3A-4C39-C50D-1DD2B32F1169}"/>
                </a:ext>
              </a:extLst>
            </p:cNvPr>
            <p:cNvSpPr txBox="1"/>
            <p:nvPr/>
          </p:nvSpPr>
          <p:spPr>
            <a:xfrm rot="18827788">
              <a:off x="11013804" y="4562881"/>
              <a:ext cx="962347" cy="33538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C8020F3E-39A5-275A-8F17-35CAF9545509}"/>
              </a:ext>
            </a:extLst>
          </p:cNvPr>
          <p:cNvSpPr txBox="1"/>
          <p:nvPr/>
        </p:nvSpPr>
        <p:spPr>
          <a:xfrm>
            <a:off x="2376749" y="10069171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012A156-D065-19DC-FB30-04CD7584F490}"/>
              </a:ext>
            </a:extLst>
          </p:cNvPr>
          <p:cNvGrpSpPr/>
          <p:nvPr/>
        </p:nvGrpSpPr>
        <p:grpSpPr>
          <a:xfrm>
            <a:off x="5352355" y="5277216"/>
            <a:ext cx="5040000" cy="5040000"/>
            <a:chOff x="536548" y="7163238"/>
            <a:chExt cx="4992789" cy="4512596"/>
          </a:xfrm>
        </p:grpSpPr>
        <p:graphicFrame>
          <p:nvGraphicFramePr>
            <p:cNvPr id="23" name="图表 22">
              <a:extLst>
                <a:ext uri="{FF2B5EF4-FFF2-40B4-BE49-F238E27FC236}">
                  <a16:creationId xmlns:a16="http://schemas.microsoft.com/office/drawing/2014/main" id="{813A954A-DF79-62AA-0919-322392E01A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76101209"/>
                </p:ext>
              </p:extLst>
            </p:nvPr>
          </p:nvGraphicFramePr>
          <p:xfrm>
            <a:off x="536548" y="7163238"/>
            <a:ext cx="4992789" cy="45125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D2D4113-FA49-86D9-17B6-08D1370221D1}"/>
                </a:ext>
              </a:extLst>
            </p:cNvPr>
            <p:cNvSpPr txBox="1"/>
            <p:nvPr/>
          </p:nvSpPr>
          <p:spPr>
            <a:xfrm rot="18827788">
              <a:off x="511445" y="10854081"/>
              <a:ext cx="871386" cy="33538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BF8B5A16-4949-E8CE-EF89-1735A68E574E}"/>
              </a:ext>
            </a:extLst>
          </p:cNvPr>
          <p:cNvSpPr txBox="1"/>
          <p:nvPr/>
        </p:nvSpPr>
        <p:spPr>
          <a:xfrm>
            <a:off x="7632259" y="10069171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5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3D05-BFF7-8523-74B9-BD79186D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矩形 364">
            <a:extLst>
              <a:ext uri="{FF2B5EF4-FFF2-40B4-BE49-F238E27FC236}">
                <a16:creationId xmlns:a16="http://schemas.microsoft.com/office/drawing/2014/main" id="{C7DC7765-8BE8-08C8-25C4-042EAF203F51}"/>
              </a:ext>
            </a:extLst>
          </p:cNvPr>
          <p:cNvSpPr/>
          <p:nvPr/>
        </p:nvSpPr>
        <p:spPr>
          <a:xfrm>
            <a:off x="6480740" y="5871812"/>
            <a:ext cx="5164513" cy="33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7D907CBF-2B5D-2870-ACEA-3ED1085C51A6}"/>
              </a:ext>
            </a:extLst>
          </p:cNvPr>
          <p:cNvSpPr/>
          <p:nvPr/>
        </p:nvSpPr>
        <p:spPr>
          <a:xfrm>
            <a:off x="6495176" y="3967101"/>
            <a:ext cx="5164513" cy="33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D0A27DD0-2359-D39D-ED7E-7054F21BE36F}"/>
              </a:ext>
            </a:extLst>
          </p:cNvPr>
          <p:cNvSpPr/>
          <p:nvPr/>
        </p:nvSpPr>
        <p:spPr>
          <a:xfrm>
            <a:off x="6482430" y="2067558"/>
            <a:ext cx="5164513" cy="337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F2A5FB6F-C3F7-038A-5022-B61E162B8FAB}"/>
              </a:ext>
            </a:extLst>
          </p:cNvPr>
          <p:cNvSpPr/>
          <p:nvPr/>
        </p:nvSpPr>
        <p:spPr>
          <a:xfrm rot="16200000">
            <a:off x="-1741940" y="4742994"/>
            <a:ext cx="5751999" cy="337405"/>
          </a:xfrm>
          <a:prstGeom prst="rect">
            <a:avLst/>
          </a:prstGeom>
          <a:solidFill>
            <a:srgbClr val="C0FF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9B39FBAB-8D53-2CF9-53BD-25AA4CD59299}"/>
              </a:ext>
            </a:extLst>
          </p:cNvPr>
          <p:cNvSpPr/>
          <p:nvPr/>
        </p:nvSpPr>
        <p:spPr>
          <a:xfrm>
            <a:off x="1319648" y="5878925"/>
            <a:ext cx="5155944" cy="337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F06292F1-B464-5D17-7F9C-DED21D2B27BD}"/>
              </a:ext>
            </a:extLst>
          </p:cNvPr>
          <p:cNvSpPr/>
          <p:nvPr/>
        </p:nvSpPr>
        <p:spPr>
          <a:xfrm>
            <a:off x="1312584" y="3953984"/>
            <a:ext cx="5175116" cy="337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22BDEBAE-DCF0-ECD0-299E-8002B0D47B54}"/>
              </a:ext>
            </a:extLst>
          </p:cNvPr>
          <p:cNvSpPr/>
          <p:nvPr/>
        </p:nvSpPr>
        <p:spPr>
          <a:xfrm>
            <a:off x="1321656" y="2061180"/>
            <a:ext cx="5164513" cy="337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05D089E-9B6E-99B8-7D5E-952545FFAF24}"/>
              </a:ext>
            </a:extLst>
          </p:cNvPr>
          <p:cNvGrpSpPr/>
          <p:nvPr/>
        </p:nvGrpSpPr>
        <p:grpSpPr>
          <a:xfrm>
            <a:off x="4256901" y="2462158"/>
            <a:ext cx="2159999" cy="1440000"/>
            <a:chOff x="5040638" y="1073445"/>
            <a:chExt cx="2160000" cy="144000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4F598AE-9AF4-5753-39B1-90E7F61BDDE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0638" y="1073445"/>
              <a:ext cx="720000" cy="144000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1F05CDC-386F-EFC7-4994-7A5A2E282CA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0638" y="1073445"/>
              <a:ext cx="720000" cy="144000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418EBD4-4FAB-F4DD-C4E2-34567A2EDDB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0638" y="1073445"/>
              <a:ext cx="720000" cy="1440000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AB2699-EC4B-D37E-2033-06EE86ED673F}"/>
              </a:ext>
            </a:extLst>
          </p:cNvPr>
          <p:cNvGrpSpPr/>
          <p:nvPr/>
        </p:nvGrpSpPr>
        <p:grpSpPr>
          <a:xfrm>
            <a:off x="1381603" y="2462158"/>
            <a:ext cx="2155294" cy="1440000"/>
            <a:chOff x="1182178" y="1213565"/>
            <a:chExt cx="2155294" cy="144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2E86E19-E438-791C-55A8-C263839B88A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178" y="1213565"/>
              <a:ext cx="720000" cy="144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629FB07-0C45-A054-05F1-C5007514AFE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472" y="1213565"/>
              <a:ext cx="720000" cy="14400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DE345B94-50AD-5D88-CA0C-92715DE6574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472" y="1213565"/>
              <a:ext cx="720000" cy="1440000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966C5E5-F9C6-DF09-06A5-7C7BD54EC540}"/>
              </a:ext>
            </a:extLst>
          </p:cNvPr>
          <p:cNvGrpSpPr/>
          <p:nvPr/>
        </p:nvGrpSpPr>
        <p:grpSpPr>
          <a:xfrm>
            <a:off x="3634899" y="4443924"/>
            <a:ext cx="540000" cy="540000"/>
            <a:chOff x="8274392" y="4856309"/>
            <a:chExt cx="1446754" cy="1440000"/>
          </a:xfrm>
        </p:grpSpPr>
        <p:sp>
          <p:nvSpPr>
            <p:cNvPr id="82" name="流程图: 接点 81">
              <a:extLst>
                <a:ext uri="{FF2B5EF4-FFF2-40B4-BE49-F238E27FC236}">
                  <a16:creationId xmlns:a16="http://schemas.microsoft.com/office/drawing/2014/main" id="{62523F02-DFC5-25A4-BDC5-0ED8E4014C90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1DD46723-08C5-EBD8-1709-CDD80F94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960C47E6-2070-0448-CD36-C6D90267A9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弧形 86">
              <a:extLst>
                <a:ext uri="{FF2B5EF4-FFF2-40B4-BE49-F238E27FC236}">
                  <a16:creationId xmlns:a16="http://schemas.microsoft.com/office/drawing/2014/main" id="{B1AA0D84-8D46-7535-FD2B-841ABB9D649D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4B032F4-AE82-1832-E6E7-D8AE6AD2D410}"/>
              </a:ext>
            </a:extLst>
          </p:cNvPr>
          <p:cNvSpPr txBox="1"/>
          <p:nvPr/>
        </p:nvSpPr>
        <p:spPr>
          <a:xfrm>
            <a:off x="7789638" y="1503360"/>
            <a:ext cx="1236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563C5E9E-4C94-D939-5985-791D52FF5F88}"/>
              </a:ext>
            </a:extLst>
          </p:cNvPr>
          <p:cNvGrpSpPr/>
          <p:nvPr/>
        </p:nvGrpSpPr>
        <p:grpSpPr>
          <a:xfrm>
            <a:off x="3622397" y="2520721"/>
            <a:ext cx="540002" cy="540000"/>
            <a:chOff x="3783868" y="4843784"/>
            <a:chExt cx="1440003" cy="1440000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F15FDD0-FBD7-4579-E93C-A8FE48D93AAC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95" name="流程图: 接点 94">
                <a:extLst>
                  <a:ext uri="{FF2B5EF4-FFF2-40B4-BE49-F238E27FC236}">
                    <a16:creationId xmlns:a16="http://schemas.microsoft.com/office/drawing/2014/main" id="{32E035E8-AE35-7C49-F0EC-ACCD27B3D25D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56956E78-83E7-782A-4C57-B149365B03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7638DB0B-3366-4D9F-7C31-03297CD99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弧形 97">
                <a:extLst>
                  <a:ext uri="{FF2B5EF4-FFF2-40B4-BE49-F238E27FC236}">
                    <a16:creationId xmlns:a16="http://schemas.microsoft.com/office/drawing/2014/main" id="{7D26817D-C887-A127-B34D-80D257E7773D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8" name="弧形 107">
              <a:extLst>
                <a:ext uri="{FF2B5EF4-FFF2-40B4-BE49-F238E27FC236}">
                  <a16:creationId xmlns:a16="http://schemas.microsoft.com/office/drawing/2014/main" id="{752EB34D-8069-5472-2810-3613216FEECE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C3B1CCCE-FF5A-AF20-8E38-DBA6CA6A8815}"/>
              </a:ext>
            </a:extLst>
          </p:cNvPr>
          <p:cNvCxnSpPr>
            <a:cxnSpLocks/>
          </p:cNvCxnSpPr>
          <p:nvPr/>
        </p:nvCxnSpPr>
        <p:spPr>
          <a:xfrm flipH="1">
            <a:off x="3530029" y="3210535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3AF9A96-1156-4518-4326-709A75C6B40C}"/>
              </a:ext>
            </a:extLst>
          </p:cNvPr>
          <p:cNvSpPr txBox="1"/>
          <p:nvPr/>
        </p:nvSpPr>
        <p:spPr>
          <a:xfrm>
            <a:off x="5796315" y="1503360"/>
            <a:ext cx="1319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72FC901-D9BB-D9F3-79CD-8022FE812250}"/>
              </a:ext>
            </a:extLst>
          </p:cNvPr>
          <p:cNvGrpSpPr/>
          <p:nvPr/>
        </p:nvGrpSpPr>
        <p:grpSpPr>
          <a:xfrm>
            <a:off x="6539821" y="2473739"/>
            <a:ext cx="2155294" cy="1440000"/>
            <a:chOff x="1578031" y="4887150"/>
            <a:chExt cx="2155294" cy="1440000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C1AE44C-E844-417E-CA66-29BAA0AEE9B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78" y="4887150"/>
              <a:ext cx="720000" cy="144000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B4B0814-816D-2ADA-2FE1-DF61F46EC83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325" y="4887150"/>
              <a:ext cx="720000" cy="1440000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C15F2E9-79D9-D56C-AFD2-13F51F32A0B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031" y="4887150"/>
              <a:ext cx="720000" cy="14400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EECFB93-8C8C-D173-E735-4AF4E7EE063D}"/>
              </a:ext>
            </a:extLst>
          </p:cNvPr>
          <p:cNvGrpSpPr/>
          <p:nvPr/>
        </p:nvGrpSpPr>
        <p:grpSpPr>
          <a:xfrm>
            <a:off x="9418879" y="2463369"/>
            <a:ext cx="2159999" cy="1440000"/>
            <a:chOff x="7636838" y="1073445"/>
            <a:chExt cx="2160000" cy="1440000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55BEDCC7-686B-B1BA-71D8-99FAC2A8579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838" y="1073445"/>
              <a:ext cx="720000" cy="1440000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DECA542-8353-9F81-51C6-E2D009B5E8F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838" y="1073445"/>
              <a:ext cx="720000" cy="1440000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525ECF6D-E0DD-22B3-5DB0-99DC2105955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6838" y="1073445"/>
              <a:ext cx="720000" cy="1440000"/>
            </a:xfrm>
            <a:prstGeom prst="rect">
              <a:avLst/>
            </a:prstGeom>
          </p:spPr>
        </p:pic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37EA377-EF2D-A8D7-D158-589D27FDCE7C}"/>
              </a:ext>
            </a:extLst>
          </p:cNvPr>
          <p:cNvGrpSpPr/>
          <p:nvPr/>
        </p:nvGrpSpPr>
        <p:grpSpPr>
          <a:xfrm>
            <a:off x="9425419" y="4379965"/>
            <a:ext cx="2159999" cy="1440000"/>
            <a:chOff x="7636838" y="2785053"/>
            <a:chExt cx="2160000" cy="1440000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A6E2A2D0-D3F9-E544-D63E-70C5EA33031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838" y="2785053"/>
              <a:ext cx="720000" cy="1440000"/>
            </a:xfrm>
            <a:prstGeom prst="rect">
              <a:avLst/>
            </a:prstGeom>
          </p:spPr>
        </p:pic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262369B3-A8A0-6E68-E6BD-D1F55C630A0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838" y="2785053"/>
              <a:ext cx="720000" cy="144000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98519DFC-426E-EB51-45DF-0AFBA4B1091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6838" y="2785053"/>
              <a:ext cx="720000" cy="1440000"/>
            </a:xfrm>
            <a:prstGeom prst="rect">
              <a:avLst/>
            </a:prstGeom>
          </p:spPr>
        </p:pic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83097FB3-B953-4E8C-8D70-7D0E85A2A246}"/>
              </a:ext>
            </a:extLst>
          </p:cNvPr>
          <p:cNvGrpSpPr/>
          <p:nvPr/>
        </p:nvGrpSpPr>
        <p:grpSpPr>
          <a:xfrm>
            <a:off x="6538348" y="4373435"/>
            <a:ext cx="2155294" cy="1440000"/>
            <a:chOff x="1578031" y="4887150"/>
            <a:chExt cx="2155294" cy="1440000"/>
          </a:xfrm>
        </p:grpSpPr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F6404B18-D572-EB17-9471-6D02A7FCCB9A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78" y="4887150"/>
              <a:ext cx="720000" cy="1440000"/>
            </a:xfrm>
            <a:prstGeom prst="rect">
              <a:avLst/>
            </a:prstGeom>
          </p:spPr>
        </p:pic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B49A6411-D50B-DA76-F014-65137A4F7A8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325" y="4887150"/>
              <a:ext cx="720000" cy="1440000"/>
            </a:xfrm>
            <a:prstGeom prst="rect">
              <a:avLst/>
            </a:prstGeom>
          </p:spPr>
        </p:pic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FDD45BBB-07A1-B2C7-3233-929677AB50C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031" y="4887150"/>
              <a:ext cx="720000" cy="1440000"/>
            </a:xfrm>
            <a:prstGeom prst="rect">
              <a:avLst/>
            </a:prstGeom>
          </p:spPr>
        </p:pic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FA1739B-C7F5-E343-CC52-D9EA0858808F}"/>
              </a:ext>
            </a:extLst>
          </p:cNvPr>
          <p:cNvGrpSpPr/>
          <p:nvPr/>
        </p:nvGrpSpPr>
        <p:grpSpPr>
          <a:xfrm>
            <a:off x="1379251" y="4373435"/>
            <a:ext cx="2155294" cy="1440000"/>
            <a:chOff x="1182178" y="1213565"/>
            <a:chExt cx="2155294" cy="14400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35ABADF-22BD-5CC7-2A5E-58920F13C05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178" y="1213565"/>
              <a:ext cx="720000" cy="144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CE9DBE9-8380-45F9-1AB5-BE348FF7F23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472" y="1213565"/>
              <a:ext cx="720000" cy="1440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974AA5F-5E8A-F131-90E6-0FCA6AB36CC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472" y="1213565"/>
              <a:ext cx="720000" cy="1440000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75D89CA-9AD6-10FD-5131-2CFD69ADA777}"/>
              </a:ext>
            </a:extLst>
          </p:cNvPr>
          <p:cNvGrpSpPr/>
          <p:nvPr/>
        </p:nvGrpSpPr>
        <p:grpSpPr>
          <a:xfrm>
            <a:off x="4272136" y="4373435"/>
            <a:ext cx="2157604" cy="1440000"/>
            <a:chOff x="5027137" y="2785053"/>
            <a:chExt cx="2157604" cy="144000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587E882A-3D82-48B7-6D8B-C70A40EA22D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6338" y="2785053"/>
              <a:ext cx="720000" cy="1440000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4505AB4-7BE8-75A9-CA34-7F2DB4F1B13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4741" y="2785053"/>
              <a:ext cx="720000" cy="144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A30194BD-F097-95ED-97AF-2277E915E60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137" y="2785053"/>
              <a:ext cx="720000" cy="1440000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56DFD73-181F-9439-5A48-BF0D73AF5174}"/>
              </a:ext>
            </a:extLst>
          </p:cNvPr>
          <p:cNvGrpSpPr/>
          <p:nvPr/>
        </p:nvGrpSpPr>
        <p:grpSpPr>
          <a:xfrm>
            <a:off x="1377289" y="6276371"/>
            <a:ext cx="2155294" cy="1440000"/>
            <a:chOff x="1182178" y="1213565"/>
            <a:chExt cx="2155294" cy="1440000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5CA6C303-7813-5E5E-E3D3-D2CE60DB20F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178" y="1213565"/>
              <a:ext cx="720000" cy="1440000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5541DE05-5B86-701C-C82B-BE7F46EF019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472" y="1213565"/>
              <a:ext cx="720000" cy="1440000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BCC04098-C61A-3DC8-0840-4E438525EC5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472" y="1213565"/>
              <a:ext cx="720000" cy="1440000"/>
            </a:xfrm>
            <a:prstGeom prst="rect">
              <a:avLst/>
            </a:prstGeom>
          </p:spPr>
        </p:pic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B8E4CFA-426F-0F23-1C59-FFE924F5F717}"/>
              </a:ext>
            </a:extLst>
          </p:cNvPr>
          <p:cNvGrpSpPr/>
          <p:nvPr/>
        </p:nvGrpSpPr>
        <p:grpSpPr>
          <a:xfrm>
            <a:off x="4256897" y="6286901"/>
            <a:ext cx="2155294" cy="1440000"/>
            <a:chOff x="1578031" y="4887150"/>
            <a:chExt cx="2155294" cy="1440000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4E932151-D312-94E0-C776-317A6C952F05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5678" y="4887150"/>
              <a:ext cx="720000" cy="1440000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79AC2B52-4731-D3B5-6945-9F1299E3259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3325" y="4887150"/>
              <a:ext cx="720000" cy="1440000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9FAF1CB5-A21C-52CE-6963-9CEDCBA90FA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8031" y="4887150"/>
              <a:ext cx="720000" cy="1440000"/>
            </a:xfrm>
            <a:prstGeom prst="rect">
              <a:avLst/>
            </a:prstGeom>
          </p:spPr>
        </p:pic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D772BD1-CB89-E62A-567F-0A084F12682A}"/>
              </a:ext>
            </a:extLst>
          </p:cNvPr>
          <p:cNvGrpSpPr/>
          <p:nvPr/>
        </p:nvGrpSpPr>
        <p:grpSpPr>
          <a:xfrm>
            <a:off x="6552477" y="6276371"/>
            <a:ext cx="2155294" cy="1440000"/>
            <a:chOff x="1182178" y="1213565"/>
            <a:chExt cx="2155294" cy="1440000"/>
          </a:xfrm>
        </p:grpSpPr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35FBDECC-8F21-C7CC-BB1D-E23B4F9911B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178" y="1213565"/>
              <a:ext cx="720000" cy="1440000"/>
            </a:xfrm>
            <a:prstGeom prst="rect">
              <a:avLst/>
            </a:prstGeom>
          </p:spPr>
        </p:pic>
        <p:pic>
          <p:nvPicPr>
            <p:cNvPr id="74" name="图片 73">
              <a:extLst>
                <a:ext uri="{FF2B5EF4-FFF2-40B4-BE49-F238E27FC236}">
                  <a16:creationId xmlns:a16="http://schemas.microsoft.com/office/drawing/2014/main" id="{F953438A-8FCD-1AC9-B2DF-4985D799EC1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472" y="1213565"/>
              <a:ext cx="720000" cy="1440000"/>
            </a:xfrm>
            <a:prstGeom prst="rect">
              <a:avLst/>
            </a:prstGeom>
          </p:spPr>
        </p:pic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EF2F905D-EB0E-AFF1-5CE5-9864FDB46F6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472" y="1213565"/>
              <a:ext cx="720000" cy="1440000"/>
            </a:xfrm>
            <a:prstGeom prst="rect">
              <a:avLst/>
            </a:prstGeom>
          </p:spPr>
        </p:pic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AE6A4479-4A42-2C48-5941-5FC935B48D3D}"/>
              </a:ext>
            </a:extLst>
          </p:cNvPr>
          <p:cNvGrpSpPr/>
          <p:nvPr/>
        </p:nvGrpSpPr>
        <p:grpSpPr>
          <a:xfrm>
            <a:off x="9418879" y="6284962"/>
            <a:ext cx="2159999" cy="1440000"/>
            <a:chOff x="7636838" y="2785053"/>
            <a:chExt cx="2160000" cy="1440000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E0502E8-8BF2-27A9-8147-6ED0E751C10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838" y="2785053"/>
              <a:ext cx="720000" cy="144000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CE31060E-5409-77B7-0B1F-674567E5C50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838" y="2785053"/>
              <a:ext cx="720000" cy="1440000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27A0CF8E-1756-F0E5-F178-C9339117D12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6838" y="2785053"/>
              <a:ext cx="720000" cy="1440000"/>
            </a:xfrm>
            <a:prstGeom prst="rect">
              <a:avLst/>
            </a:prstGeom>
          </p:spPr>
        </p:pic>
      </p:grpSp>
      <p:pic>
        <p:nvPicPr>
          <p:cNvPr id="86" name="图片 85">
            <a:extLst>
              <a:ext uri="{FF2B5EF4-FFF2-40B4-BE49-F238E27FC236}">
                <a16:creationId xmlns:a16="http://schemas.microsoft.com/office/drawing/2014/main" id="{68BC5976-96CA-41F6-DD49-7DA6937712E8}"/>
              </a:ext>
            </a:extLst>
          </p:cNvPr>
          <p:cNvPicPr>
            <a:picLocks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241207" y="1335441"/>
            <a:ext cx="661497" cy="6743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新月形 87">
            <a:extLst>
              <a:ext uri="{FF2B5EF4-FFF2-40B4-BE49-F238E27FC236}">
                <a16:creationId xmlns:a16="http://schemas.microsoft.com/office/drawing/2014/main" id="{B8ABA6FC-0DA3-8F1F-1204-3544BDA6FD1E}"/>
              </a:ext>
            </a:extLst>
          </p:cNvPr>
          <p:cNvSpPr>
            <a:spLocks/>
          </p:cNvSpPr>
          <p:nvPr/>
        </p:nvSpPr>
        <p:spPr>
          <a:xfrm rot="10800000">
            <a:off x="3417021" y="1426182"/>
            <a:ext cx="299198" cy="492910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2934054-2289-8E3D-A9C4-BE2C723F09C8}"/>
              </a:ext>
            </a:extLst>
          </p:cNvPr>
          <p:cNvSpPr txBox="1"/>
          <p:nvPr/>
        </p:nvSpPr>
        <p:spPr>
          <a:xfrm>
            <a:off x="1852906" y="1380253"/>
            <a:ext cx="1500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Daytime 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1B2EFD4-3D03-B29E-033E-45A359E6642A}"/>
              </a:ext>
            </a:extLst>
          </p:cNvPr>
          <p:cNvSpPr txBox="1"/>
          <p:nvPr/>
        </p:nvSpPr>
        <p:spPr>
          <a:xfrm>
            <a:off x="3724297" y="1380253"/>
            <a:ext cx="1320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Nighttime IR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 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21A1E870-48AF-2C3E-20A9-ADFA6FEEE40B}"/>
              </a:ext>
            </a:extLst>
          </p:cNvPr>
          <p:cNvCxnSpPr>
            <a:cxnSpLocks/>
          </p:cNvCxnSpPr>
          <p:nvPr/>
        </p:nvCxnSpPr>
        <p:spPr>
          <a:xfrm>
            <a:off x="1317648" y="2402892"/>
            <a:ext cx="103370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CAD2A0EC-D1B8-5015-9815-272CE97329D0}"/>
              </a:ext>
            </a:extLst>
          </p:cNvPr>
          <p:cNvCxnSpPr>
            <a:cxnSpLocks/>
          </p:cNvCxnSpPr>
          <p:nvPr/>
        </p:nvCxnSpPr>
        <p:spPr>
          <a:xfrm flipV="1">
            <a:off x="1317645" y="2057340"/>
            <a:ext cx="0" cy="5730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70493EAF-D476-D987-D6C1-4EE00FC6FFA7}"/>
              </a:ext>
            </a:extLst>
          </p:cNvPr>
          <p:cNvCxnSpPr>
            <a:cxnSpLocks/>
          </p:cNvCxnSpPr>
          <p:nvPr/>
        </p:nvCxnSpPr>
        <p:spPr>
          <a:xfrm>
            <a:off x="1317648" y="3957174"/>
            <a:ext cx="103370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0291B3F0-0D9F-CF04-AF62-4793665F10F0}"/>
              </a:ext>
            </a:extLst>
          </p:cNvPr>
          <p:cNvCxnSpPr>
            <a:cxnSpLocks/>
          </p:cNvCxnSpPr>
          <p:nvPr/>
        </p:nvCxnSpPr>
        <p:spPr>
          <a:xfrm flipV="1">
            <a:off x="6486165" y="2057340"/>
            <a:ext cx="0" cy="5730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6C08C9B2-BAA1-1798-2F85-3A75BC0B9F77}"/>
              </a:ext>
            </a:extLst>
          </p:cNvPr>
          <p:cNvSpPr txBox="1"/>
          <p:nvPr/>
        </p:nvSpPr>
        <p:spPr>
          <a:xfrm>
            <a:off x="3057032" y="2044878"/>
            <a:ext cx="3040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Daytime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( Tr-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C7C2D750-2909-14B1-F887-7DC241C4A809}"/>
              </a:ext>
            </a:extLst>
          </p:cNvPr>
          <p:cNvCxnSpPr>
            <a:cxnSpLocks/>
          </p:cNvCxnSpPr>
          <p:nvPr/>
        </p:nvCxnSpPr>
        <p:spPr>
          <a:xfrm>
            <a:off x="954200" y="2057339"/>
            <a:ext cx="107004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连接符 198">
            <a:extLst>
              <a:ext uri="{FF2B5EF4-FFF2-40B4-BE49-F238E27FC236}">
                <a16:creationId xmlns:a16="http://schemas.microsoft.com/office/drawing/2014/main" id="{2B497ECF-8BCC-5BA1-C6E5-1A0930050E1C}"/>
              </a:ext>
            </a:extLst>
          </p:cNvPr>
          <p:cNvCxnSpPr>
            <a:cxnSpLocks/>
          </p:cNvCxnSpPr>
          <p:nvPr/>
        </p:nvCxnSpPr>
        <p:spPr>
          <a:xfrm>
            <a:off x="1307748" y="4299425"/>
            <a:ext cx="103511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163EBCF0-9C30-330A-2B5B-957B53006A25}"/>
              </a:ext>
            </a:extLst>
          </p:cNvPr>
          <p:cNvCxnSpPr>
            <a:cxnSpLocks/>
          </p:cNvCxnSpPr>
          <p:nvPr/>
        </p:nvCxnSpPr>
        <p:spPr>
          <a:xfrm flipH="1">
            <a:off x="3536897" y="5093435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C29D8ED6-85DC-8225-980F-5A5F746E8CE5}"/>
              </a:ext>
            </a:extLst>
          </p:cNvPr>
          <p:cNvCxnSpPr>
            <a:cxnSpLocks/>
          </p:cNvCxnSpPr>
          <p:nvPr/>
        </p:nvCxnSpPr>
        <p:spPr>
          <a:xfrm>
            <a:off x="1308597" y="5870640"/>
            <a:ext cx="103460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74D188A6-2A2D-A614-2AF0-665C792EC45D}"/>
              </a:ext>
            </a:extLst>
          </p:cNvPr>
          <p:cNvCxnSpPr>
            <a:cxnSpLocks/>
          </p:cNvCxnSpPr>
          <p:nvPr/>
        </p:nvCxnSpPr>
        <p:spPr>
          <a:xfrm>
            <a:off x="1308597" y="6212890"/>
            <a:ext cx="103460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0371B33D-0E12-FABD-7BB9-C2D5EBCF297D}"/>
              </a:ext>
            </a:extLst>
          </p:cNvPr>
          <p:cNvCxnSpPr>
            <a:cxnSpLocks/>
          </p:cNvCxnSpPr>
          <p:nvPr/>
        </p:nvCxnSpPr>
        <p:spPr>
          <a:xfrm>
            <a:off x="965354" y="7787691"/>
            <a:ext cx="106893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50F44AF9-D332-F21F-F56F-F6F8B1050264}"/>
              </a:ext>
            </a:extLst>
          </p:cNvPr>
          <p:cNvCxnSpPr>
            <a:cxnSpLocks/>
          </p:cNvCxnSpPr>
          <p:nvPr/>
        </p:nvCxnSpPr>
        <p:spPr>
          <a:xfrm flipH="1">
            <a:off x="8698550" y="3214370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75101467-731C-4346-B929-52310352198E}"/>
              </a:ext>
            </a:extLst>
          </p:cNvPr>
          <p:cNvCxnSpPr>
            <a:cxnSpLocks/>
          </p:cNvCxnSpPr>
          <p:nvPr/>
        </p:nvCxnSpPr>
        <p:spPr>
          <a:xfrm flipV="1">
            <a:off x="11654684" y="2061177"/>
            <a:ext cx="0" cy="5730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>
            <a:extLst>
              <a:ext uri="{FF2B5EF4-FFF2-40B4-BE49-F238E27FC236}">
                <a16:creationId xmlns:a16="http://schemas.microsoft.com/office/drawing/2014/main" id="{4FC6858E-3D9A-2311-6ADE-32F2EBC2BC8D}"/>
              </a:ext>
            </a:extLst>
          </p:cNvPr>
          <p:cNvSpPr txBox="1"/>
          <p:nvPr/>
        </p:nvSpPr>
        <p:spPr>
          <a:xfrm>
            <a:off x="8239511" y="2053340"/>
            <a:ext cx="2149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Nighttime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EAF7F0EA-6683-99AA-3D79-1945358841F5}"/>
              </a:ext>
            </a:extLst>
          </p:cNvPr>
          <p:cNvCxnSpPr>
            <a:cxnSpLocks/>
          </p:cNvCxnSpPr>
          <p:nvPr/>
        </p:nvCxnSpPr>
        <p:spPr>
          <a:xfrm flipH="1">
            <a:off x="8705418" y="5097273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9C63ED1B-3D0B-C04D-ADAF-F741A96150F7}"/>
              </a:ext>
            </a:extLst>
          </p:cNvPr>
          <p:cNvCxnSpPr>
            <a:cxnSpLocks/>
          </p:cNvCxnSpPr>
          <p:nvPr/>
        </p:nvCxnSpPr>
        <p:spPr>
          <a:xfrm flipH="1">
            <a:off x="3530029" y="7004962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箭头连接符 259">
            <a:extLst>
              <a:ext uri="{FF2B5EF4-FFF2-40B4-BE49-F238E27FC236}">
                <a16:creationId xmlns:a16="http://schemas.microsoft.com/office/drawing/2014/main" id="{E146B225-1F6C-76EE-2066-D8F8A168A396}"/>
              </a:ext>
            </a:extLst>
          </p:cNvPr>
          <p:cNvCxnSpPr>
            <a:cxnSpLocks/>
          </p:cNvCxnSpPr>
          <p:nvPr/>
        </p:nvCxnSpPr>
        <p:spPr>
          <a:xfrm flipH="1">
            <a:off x="8698550" y="7008800"/>
            <a:ext cx="7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5D7CF205-DB2D-A127-F3D3-3DF3BB44BE6A}"/>
              </a:ext>
            </a:extLst>
          </p:cNvPr>
          <p:cNvGrpSpPr/>
          <p:nvPr/>
        </p:nvGrpSpPr>
        <p:grpSpPr>
          <a:xfrm>
            <a:off x="8791883" y="4453681"/>
            <a:ext cx="540000" cy="540000"/>
            <a:chOff x="8274392" y="4856309"/>
            <a:chExt cx="1446754" cy="1440000"/>
          </a:xfrm>
        </p:grpSpPr>
        <p:sp>
          <p:nvSpPr>
            <p:cNvPr id="262" name="流程图: 接点 261">
              <a:extLst>
                <a:ext uri="{FF2B5EF4-FFF2-40B4-BE49-F238E27FC236}">
                  <a16:creationId xmlns:a16="http://schemas.microsoft.com/office/drawing/2014/main" id="{9BB91D0C-B2B3-F1CA-ABBC-8CDCE1BF1CB2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3" name="直接连接符 262">
              <a:extLst>
                <a:ext uri="{FF2B5EF4-FFF2-40B4-BE49-F238E27FC236}">
                  <a16:creationId xmlns:a16="http://schemas.microsoft.com/office/drawing/2014/main" id="{95822F6E-368C-A6AD-8073-0B03973983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5C27BBF8-C6AA-E4EC-9876-F3AF1417C8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弧形 264">
              <a:extLst>
                <a:ext uri="{FF2B5EF4-FFF2-40B4-BE49-F238E27FC236}">
                  <a16:creationId xmlns:a16="http://schemas.microsoft.com/office/drawing/2014/main" id="{BF514196-9F71-1AFD-EF57-4E024D2E75BA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0CD9D3EC-E1F4-CC7D-90F4-6856C2E77DF7}"/>
              </a:ext>
            </a:extLst>
          </p:cNvPr>
          <p:cNvGrpSpPr/>
          <p:nvPr/>
        </p:nvGrpSpPr>
        <p:grpSpPr>
          <a:xfrm>
            <a:off x="8783580" y="6381683"/>
            <a:ext cx="540000" cy="540000"/>
            <a:chOff x="8274392" y="4856309"/>
            <a:chExt cx="1446754" cy="1440000"/>
          </a:xfrm>
        </p:grpSpPr>
        <p:sp>
          <p:nvSpPr>
            <p:cNvPr id="267" name="流程图: 接点 266">
              <a:extLst>
                <a:ext uri="{FF2B5EF4-FFF2-40B4-BE49-F238E27FC236}">
                  <a16:creationId xmlns:a16="http://schemas.microsoft.com/office/drawing/2014/main" id="{E50B5240-26A2-23C3-8BC8-D3D57839209F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C8B9CF0B-481A-6442-7C57-324374CDB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68E0E650-0AE0-87EA-9586-1459ABE537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弧形 269">
              <a:extLst>
                <a:ext uri="{FF2B5EF4-FFF2-40B4-BE49-F238E27FC236}">
                  <a16:creationId xmlns:a16="http://schemas.microsoft.com/office/drawing/2014/main" id="{8543E639-4EEE-6188-9DA1-60B1D6DC2272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11C4B1A9-7892-2B12-E5B0-4AF645D0A0B6}"/>
              </a:ext>
            </a:extLst>
          </p:cNvPr>
          <p:cNvGrpSpPr/>
          <p:nvPr/>
        </p:nvGrpSpPr>
        <p:grpSpPr>
          <a:xfrm>
            <a:off x="8780051" y="2547368"/>
            <a:ext cx="540002" cy="540000"/>
            <a:chOff x="3783868" y="4843784"/>
            <a:chExt cx="1440003" cy="1440000"/>
          </a:xfrm>
        </p:grpSpPr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4237CB64-C8E0-677A-09EF-184A80945B0F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274" name="流程图: 接点 273">
                <a:extLst>
                  <a:ext uri="{FF2B5EF4-FFF2-40B4-BE49-F238E27FC236}">
                    <a16:creationId xmlns:a16="http://schemas.microsoft.com/office/drawing/2014/main" id="{348D6E78-D25A-C9E5-2C5F-0643197C0ED4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C472EB5E-7E32-5270-D0A5-86673209F1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DF849F9A-7647-06C8-755C-9B64922972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弧形 276">
                <a:extLst>
                  <a:ext uri="{FF2B5EF4-FFF2-40B4-BE49-F238E27FC236}">
                    <a16:creationId xmlns:a16="http://schemas.microsoft.com/office/drawing/2014/main" id="{8942E674-2032-73DC-DCEC-B2A9CEF96EAE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73" name="弧形 272">
              <a:extLst>
                <a:ext uri="{FF2B5EF4-FFF2-40B4-BE49-F238E27FC236}">
                  <a16:creationId xmlns:a16="http://schemas.microsoft.com/office/drawing/2014/main" id="{B5DB5989-35CC-571F-F325-83E658362299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2467B69F-A8E0-6D1E-E7DB-8FFDBABBE7C0}"/>
              </a:ext>
            </a:extLst>
          </p:cNvPr>
          <p:cNvGrpSpPr/>
          <p:nvPr/>
        </p:nvGrpSpPr>
        <p:grpSpPr>
          <a:xfrm>
            <a:off x="3632566" y="6363339"/>
            <a:ext cx="540002" cy="540000"/>
            <a:chOff x="3783868" y="4843784"/>
            <a:chExt cx="1440003" cy="1440000"/>
          </a:xfrm>
        </p:grpSpPr>
        <p:grpSp>
          <p:nvGrpSpPr>
            <p:cNvPr id="279" name="组合 278">
              <a:extLst>
                <a:ext uri="{FF2B5EF4-FFF2-40B4-BE49-F238E27FC236}">
                  <a16:creationId xmlns:a16="http://schemas.microsoft.com/office/drawing/2014/main" id="{51BDA99D-20F1-A593-9DAB-6FCE98DE478B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281" name="流程图: 接点 280">
                <a:extLst>
                  <a:ext uri="{FF2B5EF4-FFF2-40B4-BE49-F238E27FC236}">
                    <a16:creationId xmlns:a16="http://schemas.microsoft.com/office/drawing/2014/main" id="{B30815C1-4416-C1E0-48C1-9C4767F45E7C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A71BF876-3464-CB4C-362D-9577426E5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直接连接符 282">
                <a:extLst>
                  <a:ext uri="{FF2B5EF4-FFF2-40B4-BE49-F238E27FC236}">
                    <a16:creationId xmlns:a16="http://schemas.microsoft.com/office/drawing/2014/main" id="{A6E5A725-FF14-28A0-6189-2E8CE87298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弧形 283">
                <a:extLst>
                  <a:ext uri="{FF2B5EF4-FFF2-40B4-BE49-F238E27FC236}">
                    <a16:creationId xmlns:a16="http://schemas.microsoft.com/office/drawing/2014/main" id="{648AD1A7-3E3E-3102-BC7A-10634D5F04A5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80" name="弧形 279">
              <a:extLst>
                <a:ext uri="{FF2B5EF4-FFF2-40B4-BE49-F238E27FC236}">
                  <a16:creationId xmlns:a16="http://schemas.microsoft.com/office/drawing/2014/main" id="{F5233136-9443-74AC-FF11-1BCD9A2600D2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4" name="文本框 293">
            <a:extLst>
              <a:ext uri="{FF2B5EF4-FFF2-40B4-BE49-F238E27FC236}">
                <a16:creationId xmlns:a16="http://schemas.microsoft.com/office/drawing/2014/main" id="{BEE0384E-9B57-D9D2-28DE-0EFD153E924D}"/>
              </a:ext>
            </a:extLst>
          </p:cNvPr>
          <p:cNvSpPr txBox="1"/>
          <p:nvPr/>
        </p:nvSpPr>
        <p:spPr>
          <a:xfrm>
            <a:off x="8265142" y="3944560"/>
            <a:ext cx="2114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Nighttime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3AFFF887-30AF-24ED-4F3A-B6238206DFC5}"/>
              </a:ext>
            </a:extLst>
          </p:cNvPr>
          <p:cNvSpPr txBox="1"/>
          <p:nvPr/>
        </p:nvSpPr>
        <p:spPr>
          <a:xfrm>
            <a:off x="3069611" y="5866185"/>
            <a:ext cx="308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All-day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( CM-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8B819039-8B9B-42BB-A082-65B847F21197}"/>
              </a:ext>
            </a:extLst>
          </p:cNvPr>
          <p:cNvSpPr txBox="1"/>
          <p:nvPr/>
        </p:nvSpPr>
        <p:spPr>
          <a:xfrm>
            <a:off x="8263488" y="5863514"/>
            <a:ext cx="18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All-day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829CA114-A9B6-DB0E-55A9-0710370CFF46}"/>
              </a:ext>
            </a:extLst>
          </p:cNvPr>
          <p:cNvSpPr txBox="1"/>
          <p:nvPr/>
        </p:nvSpPr>
        <p:spPr>
          <a:xfrm>
            <a:off x="3049911" y="3932631"/>
            <a:ext cx="3098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Daytime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( CC-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" name="图片 306">
            <a:extLst>
              <a:ext uri="{FF2B5EF4-FFF2-40B4-BE49-F238E27FC236}">
                <a16:creationId xmlns:a16="http://schemas.microsoft.com/office/drawing/2014/main" id="{6EDDB3BA-16ED-0F0E-06F0-A4C714296078}"/>
              </a:ext>
            </a:extLst>
          </p:cNvPr>
          <p:cNvPicPr>
            <a:picLocks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70157" y="3229516"/>
            <a:ext cx="661497" cy="694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图片 307">
            <a:extLst>
              <a:ext uri="{FF2B5EF4-FFF2-40B4-BE49-F238E27FC236}">
                <a16:creationId xmlns:a16="http://schemas.microsoft.com/office/drawing/2014/main" id="{57339A63-ED8B-9E29-AE1D-CB3CFC564E54}"/>
              </a:ext>
            </a:extLst>
          </p:cNvPr>
          <p:cNvPicPr>
            <a:picLocks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77495" y="5162609"/>
            <a:ext cx="661497" cy="674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图片 308">
            <a:extLst>
              <a:ext uri="{FF2B5EF4-FFF2-40B4-BE49-F238E27FC236}">
                <a16:creationId xmlns:a16="http://schemas.microsoft.com/office/drawing/2014/main" id="{183FE4AF-AA78-DC22-71B8-29F850D9604C}"/>
              </a:ext>
            </a:extLst>
          </p:cNvPr>
          <p:cNvPicPr>
            <a:picLocks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43560" y="7180627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新月形 315">
            <a:extLst>
              <a:ext uri="{FF2B5EF4-FFF2-40B4-BE49-F238E27FC236}">
                <a16:creationId xmlns:a16="http://schemas.microsoft.com/office/drawing/2014/main" id="{7246EEEA-CDCF-1F9B-457C-893FB6430B30}"/>
              </a:ext>
            </a:extLst>
          </p:cNvPr>
          <p:cNvSpPr>
            <a:spLocks/>
          </p:cNvSpPr>
          <p:nvPr/>
        </p:nvSpPr>
        <p:spPr>
          <a:xfrm rot="10800000">
            <a:off x="3955162" y="7206979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新月形 316">
            <a:extLst>
              <a:ext uri="{FF2B5EF4-FFF2-40B4-BE49-F238E27FC236}">
                <a16:creationId xmlns:a16="http://schemas.microsoft.com/office/drawing/2014/main" id="{C3F5F4BA-94C3-B7D8-AB7F-EC8F8AC2FB45}"/>
              </a:ext>
            </a:extLst>
          </p:cNvPr>
          <p:cNvSpPr>
            <a:spLocks/>
          </p:cNvSpPr>
          <p:nvPr/>
        </p:nvSpPr>
        <p:spPr>
          <a:xfrm rot="10800000">
            <a:off x="8934993" y="3336808"/>
            <a:ext cx="299198" cy="492910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8" name="新月形 317">
            <a:extLst>
              <a:ext uri="{FF2B5EF4-FFF2-40B4-BE49-F238E27FC236}">
                <a16:creationId xmlns:a16="http://schemas.microsoft.com/office/drawing/2014/main" id="{19FF20DA-8167-18FB-1F0A-0742AE6DB5CA}"/>
              </a:ext>
            </a:extLst>
          </p:cNvPr>
          <p:cNvSpPr>
            <a:spLocks/>
          </p:cNvSpPr>
          <p:nvPr/>
        </p:nvSpPr>
        <p:spPr>
          <a:xfrm rot="10800000">
            <a:off x="8919824" y="5240263"/>
            <a:ext cx="299198" cy="492910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9" name="图片 318">
            <a:extLst>
              <a:ext uri="{FF2B5EF4-FFF2-40B4-BE49-F238E27FC236}">
                <a16:creationId xmlns:a16="http://schemas.microsoft.com/office/drawing/2014/main" id="{2519E270-BE2D-3463-9BFB-A37A9FD2DC8E}"/>
              </a:ext>
            </a:extLst>
          </p:cNvPr>
          <p:cNvPicPr>
            <a:picLocks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727281" y="7172211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新月形 319">
            <a:extLst>
              <a:ext uri="{FF2B5EF4-FFF2-40B4-BE49-F238E27FC236}">
                <a16:creationId xmlns:a16="http://schemas.microsoft.com/office/drawing/2014/main" id="{629A3CA9-E3C0-4959-8939-FC33DB372E7B}"/>
              </a:ext>
            </a:extLst>
          </p:cNvPr>
          <p:cNvSpPr>
            <a:spLocks/>
          </p:cNvSpPr>
          <p:nvPr/>
        </p:nvSpPr>
        <p:spPr>
          <a:xfrm rot="10800000">
            <a:off x="9138883" y="7198562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1" name="直接连接符 320">
            <a:extLst>
              <a:ext uri="{FF2B5EF4-FFF2-40B4-BE49-F238E27FC236}">
                <a16:creationId xmlns:a16="http://schemas.microsoft.com/office/drawing/2014/main" id="{0D06569D-CF81-C39E-C4CF-192D17ECE4C9}"/>
              </a:ext>
            </a:extLst>
          </p:cNvPr>
          <p:cNvCxnSpPr>
            <a:cxnSpLocks/>
          </p:cNvCxnSpPr>
          <p:nvPr/>
        </p:nvCxnSpPr>
        <p:spPr>
          <a:xfrm flipV="1">
            <a:off x="954197" y="2057340"/>
            <a:ext cx="0" cy="5730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组合 321">
            <a:extLst>
              <a:ext uri="{FF2B5EF4-FFF2-40B4-BE49-F238E27FC236}">
                <a16:creationId xmlns:a16="http://schemas.microsoft.com/office/drawing/2014/main" id="{CDCA92F0-B97D-9C53-D2F3-3E1C488ADBB0}"/>
              </a:ext>
            </a:extLst>
          </p:cNvPr>
          <p:cNvGrpSpPr/>
          <p:nvPr/>
        </p:nvGrpSpPr>
        <p:grpSpPr>
          <a:xfrm>
            <a:off x="5154945" y="1402637"/>
            <a:ext cx="540002" cy="540000"/>
            <a:chOff x="3783868" y="4843784"/>
            <a:chExt cx="1440003" cy="1440000"/>
          </a:xfrm>
        </p:grpSpPr>
        <p:grpSp>
          <p:nvGrpSpPr>
            <p:cNvPr id="323" name="组合 322">
              <a:extLst>
                <a:ext uri="{FF2B5EF4-FFF2-40B4-BE49-F238E27FC236}">
                  <a16:creationId xmlns:a16="http://schemas.microsoft.com/office/drawing/2014/main" id="{30C5CB63-50E1-A798-D34D-AF42914C1BC4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325" name="流程图: 接点 324">
                <a:extLst>
                  <a:ext uri="{FF2B5EF4-FFF2-40B4-BE49-F238E27FC236}">
                    <a16:creationId xmlns:a16="http://schemas.microsoft.com/office/drawing/2014/main" id="{28E6CA1F-E166-6725-5BE0-6D63B8D812B2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26" name="直接连接符 325">
                <a:extLst>
                  <a:ext uri="{FF2B5EF4-FFF2-40B4-BE49-F238E27FC236}">
                    <a16:creationId xmlns:a16="http://schemas.microsoft.com/office/drawing/2014/main" id="{C1870302-EE7D-F868-D707-581B13169A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B6ECE8BF-BF0D-84C2-105C-92D73AD276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弧形 327">
                <a:extLst>
                  <a:ext uri="{FF2B5EF4-FFF2-40B4-BE49-F238E27FC236}">
                    <a16:creationId xmlns:a16="http://schemas.microsoft.com/office/drawing/2014/main" id="{DF4EB603-DD8C-8D6F-AE40-3306C5FD08E4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324" name="弧形 323">
              <a:extLst>
                <a:ext uri="{FF2B5EF4-FFF2-40B4-BE49-F238E27FC236}">
                  <a16:creationId xmlns:a16="http://schemas.microsoft.com/office/drawing/2014/main" id="{48A60A7C-897C-F78B-4199-EA738CF7016F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6" name="组合 335">
            <a:extLst>
              <a:ext uri="{FF2B5EF4-FFF2-40B4-BE49-F238E27FC236}">
                <a16:creationId xmlns:a16="http://schemas.microsoft.com/office/drawing/2014/main" id="{940CDA4E-AC30-A57C-1DBC-628ED379701F}"/>
              </a:ext>
            </a:extLst>
          </p:cNvPr>
          <p:cNvGrpSpPr/>
          <p:nvPr/>
        </p:nvGrpSpPr>
        <p:grpSpPr>
          <a:xfrm>
            <a:off x="7135096" y="1402637"/>
            <a:ext cx="540000" cy="540000"/>
            <a:chOff x="8274392" y="4856309"/>
            <a:chExt cx="1446754" cy="1440000"/>
          </a:xfrm>
        </p:grpSpPr>
        <p:sp>
          <p:nvSpPr>
            <p:cNvPr id="337" name="流程图: 接点 336">
              <a:extLst>
                <a:ext uri="{FF2B5EF4-FFF2-40B4-BE49-F238E27FC236}">
                  <a16:creationId xmlns:a16="http://schemas.microsoft.com/office/drawing/2014/main" id="{EB007944-AB33-77C3-F787-7F3BF1AAD84E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1772FA65-CE56-A58E-8DB5-1C39BE9700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>
              <a:extLst>
                <a:ext uri="{FF2B5EF4-FFF2-40B4-BE49-F238E27FC236}">
                  <a16:creationId xmlns:a16="http://schemas.microsoft.com/office/drawing/2014/main" id="{75F4B6D3-F9E7-4B04-A128-37F248F280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弧形 339">
              <a:extLst>
                <a:ext uri="{FF2B5EF4-FFF2-40B4-BE49-F238E27FC236}">
                  <a16:creationId xmlns:a16="http://schemas.microsoft.com/office/drawing/2014/main" id="{30716350-4643-D295-F8EE-D4F9C39DEE26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41" name="文本框 340">
            <a:extLst>
              <a:ext uri="{FF2B5EF4-FFF2-40B4-BE49-F238E27FC236}">
                <a16:creationId xmlns:a16="http://schemas.microsoft.com/office/drawing/2014/main" id="{E5D891F7-046B-104F-7354-6DF8952DB60A}"/>
              </a:ext>
            </a:extLst>
          </p:cNvPr>
          <p:cNvSpPr txBox="1"/>
          <p:nvPr/>
        </p:nvSpPr>
        <p:spPr>
          <a:xfrm rot="16200000">
            <a:off x="-99273" y="4742417"/>
            <a:ext cx="2430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56401B2F-B248-56A7-459C-5DA5AC77FDB9}"/>
              </a:ext>
            </a:extLst>
          </p:cNvPr>
          <p:cNvSpPr txBox="1"/>
          <p:nvPr/>
        </p:nvSpPr>
        <p:spPr>
          <a:xfrm>
            <a:off x="1311833" y="2056058"/>
            <a:ext cx="17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5A5DC4CA-6357-D19D-A2EF-0B8668D872BB}"/>
              </a:ext>
            </a:extLst>
          </p:cNvPr>
          <p:cNvSpPr txBox="1"/>
          <p:nvPr/>
        </p:nvSpPr>
        <p:spPr>
          <a:xfrm>
            <a:off x="1290422" y="3959841"/>
            <a:ext cx="1708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501FE7E6-C7F7-A69B-0FB5-26B7D332F77A}"/>
              </a:ext>
            </a:extLst>
          </p:cNvPr>
          <p:cNvCxnSpPr>
            <a:cxnSpLocks/>
          </p:cNvCxnSpPr>
          <p:nvPr/>
        </p:nvCxnSpPr>
        <p:spPr>
          <a:xfrm flipV="1">
            <a:off x="3037614" y="2057340"/>
            <a:ext cx="0" cy="33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3A9A9B3E-F4B7-6506-810E-B6F6F784AC5C}"/>
              </a:ext>
            </a:extLst>
          </p:cNvPr>
          <p:cNvCxnSpPr>
            <a:cxnSpLocks/>
          </p:cNvCxnSpPr>
          <p:nvPr/>
        </p:nvCxnSpPr>
        <p:spPr>
          <a:xfrm flipV="1">
            <a:off x="3040837" y="3953979"/>
            <a:ext cx="0" cy="33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7A624A13-689F-82C5-FDB8-4729CC6C6A51}"/>
              </a:ext>
            </a:extLst>
          </p:cNvPr>
          <p:cNvCxnSpPr>
            <a:cxnSpLocks/>
          </p:cNvCxnSpPr>
          <p:nvPr/>
        </p:nvCxnSpPr>
        <p:spPr>
          <a:xfrm flipV="1">
            <a:off x="3038287" y="5870639"/>
            <a:ext cx="0" cy="33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文本框 351">
            <a:extLst>
              <a:ext uri="{FF2B5EF4-FFF2-40B4-BE49-F238E27FC236}">
                <a16:creationId xmlns:a16="http://schemas.microsoft.com/office/drawing/2014/main" id="{5A9BA9D4-20D8-6BB8-150A-8167008E4643}"/>
              </a:ext>
            </a:extLst>
          </p:cNvPr>
          <p:cNvSpPr txBox="1"/>
          <p:nvPr/>
        </p:nvSpPr>
        <p:spPr>
          <a:xfrm>
            <a:off x="1309442" y="5866185"/>
            <a:ext cx="172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8F4C6BF9-7B48-BB82-E789-F81F3A4BCFED}"/>
              </a:ext>
            </a:extLst>
          </p:cNvPr>
          <p:cNvSpPr txBox="1"/>
          <p:nvPr/>
        </p:nvSpPr>
        <p:spPr>
          <a:xfrm>
            <a:off x="6507261" y="2051753"/>
            <a:ext cx="17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DDF2867D-8B73-4E67-2DD0-59644974B7DA}"/>
              </a:ext>
            </a:extLst>
          </p:cNvPr>
          <p:cNvCxnSpPr>
            <a:cxnSpLocks/>
          </p:cNvCxnSpPr>
          <p:nvPr/>
        </p:nvCxnSpPr>
        <p:spPr>
          <a:xfrm flipV="1">
            <a:off x="8233042" y="2053035"/>
            <a:ext cx="0" cy="33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文本框 358">
            <a:extLst>
              <a:ext uri="{FF2B5EF4-FFF2-40B4-BE49-F238E27FC236}">
                <a16:creationId xmlns:a16="http://schemas.microsoft.com/office/drawing/2014/main" id="{0BE306B6-0BFE-E61D-F437-E94E9EE5AB52}"/>
              </a:ext>
            </a:extLst>
          </p:cNvPr>
          <p:cNvSpPr txBox="1"/>
          <p:nvPr/>
        </p:nvSpPr>
        <p:spPr>
          <a:xfrm>
            <a:off x="6484635" y="3954967"/>
            <a:ext cx="1708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0" name="直接连接符 359">
            <a:extLst>
              <a:ext uri="{FF2B5EF4-FFF2-40B4-BE49-F238E27FC236}">
                <a16:creationId xmlns:a16="http://schemas.microsoft.com/office/drawing/2014/main" id="{5511F503-8C3B-3F63-9A00-B2B280DD0C53}"/>
              </a:ext>
            </a:extLst>
          </p:cNvPr>
          <p:cNvCxnSpPr>
            <a:cxnSpLocks/>
          </p:cNvCxnSpPr>
          <p:nvPr/>
        </p:nvCxnSpPr>
        <p:spPr>
          <a:xfrm flipV="1">
            <a:off x="8235049" y="3949108"/>
            <a:ext cx="0" cy="33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>
            <a:extLst>
              <a:ext uri="{FF2B5EF4-FFF2-40B4-BE49-F238E27FC236}">
                <a16:creationId xmlns:a16="http://schemas.microsoft.com/office/drawing/2014/main" id="{7949F434-6F96-4ECE-1130-06F3B51CB5FF}"/>
              </a:ext>
            </a:extLst>
          </p:cNvPr>
          <p:cNvCxnSpPr>
            <a:cxnSpLocks/>
          </p:cNvCxnSpPr>
          <p:nvPr/>
        </p:nvCxnSpPr>
        <p:spPr>
          <a:xfrm flipV="1">
            <a:off x="8231348" y="5865632"/>
            <a:ext cx="0" cy="337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文本框 361">
            <a:extLst>
              <a:ext uri="{FF2B5EF4-FFF2-40B4-BE49-F238E27FC236}">
                <a16:creationId xmlns:a16="http://schemas.microsoft.com/office/drawing/2014/main" id="{A0961B60-06BE-ED66-D05D-970A4EAD301D}"/>
              </a:ext>
            </a:extLst>
          </p:cNvPr>
          <p:cNvSpPr txBox="1"/>
          <p:nvPr/>
        </p:nvSpPr>
        <p:spPr>
          <a:xfrm>
            <a:off x="6502502" y="5861179"/>
            <a:ext cx="1727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274B6FC-747B-EEB5-5699-FEC7B626103A}"/>
              </a:ext>
            </a:extLst>
          </p:cNvPr>
          <p:cNvSpPr/>
          <p:nvPr/>
        </p:nvSpPr>
        <p:spPr>
          <a:xfrm>
            <a:off x="1772436" y="6363459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A9CEEF4-8473-9B8C-E579-E3C676A7E4F7}"/>
              </a:ext>
            </a:extLst>
          </p:cNvPr>
          <p:cNvSpPr/>
          <p:nvPr/>
        </p:nvSpPr>
        <p:spPr>
          <a:xfrm>
            <a:off x="2368406" y="6363459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AE00A8C-31A2-732F-EDBF-92CF3DB88FB8}"/>
              </a:ext>
            </a:extLst>
          </p:cNvPr>
          <p:cNvSpPr/>
          <p:nvPr/>
        </p:nvSpPr>
        <p:spPr>
          <a:xfrm>
            <a:off x="3196197" y="6344332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1006EDE-9585-19BF-97D2-A85CEFA58DD6}"/>
              </a:ext>
            </a:extLst>
          </p:cNvPr>
          <p:cNvSpPr/>
          <p:nvPr/>
        </p:nvSpPr>
        <p:spPr>
          <a:xfrm>
            <a:off x="1777097" y="4468057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6FB7A2-8B4B-AEBD-B64C-698A0A72520D}"/>
              </a:ext>
            </a:extLst>
          </p:cNvPr>
          <p:cNvSpPr/>
          <p:nvPr/>
        </p:nvSpPr>
        <p:spPr>
          <a:xfrm>
            <a:off x="2373067" y="4468057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D78CF0E-8BBA-379B-D12A-9C8E5EA831FF}"/>
              </a:ext>
            </a:extLst>
          </p:cNvPr>
          <p:cNvSpPr/>
          <p:nvPr/>
        </p:nvSpPr>
        <p:spPr>
          <a:xfrm>
            <a:off x="3200859" y="4448931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581A7B3-AEF6-D176-942A-8824D62B0692}"/>
              </a:ext>
            </a:extLst>
          </p:cNvPr>
          <p:cNvSpPr/>
          <p:nvPr/>
        </p:nvSpPr>
        <p:spPr>
          <a:xfrm>
            <a:off x="1783144" y="2554892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27C4BDB-FFD5-6D4B-B94B-D81481CBF44A}"/>
              </a:ext>
            </a:extLst>
          </p:cNvPr>
          <p:cNvSpPr/>
          <p:nvPr/>
        </p:nvSpPr>
        <p:spPr>
          <a:xfrm>
            <a:off x="2379114" y="2554892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5933EE7-D46D-EFE5-B47D-4A8C85B3058A}"/>
              </a:ext>
            </a:extLst>
          </p:cNvPr>
          <p:cNvSpPr/>
          <p:nvPr/>
        </p:nvSpPr>
        <p:spPr>
          <a:xfrm>
            <a:off x="3206907" y="2535766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4DE5FC4-E36C-DA03-5663-5A4E3C9D442B}"/>
              </a:ext>
            </a:extLst>
          </p:cNvPr>
          <p:cNvSpPr/>
          <p:nvPr/>
        </p:nvSpPr>
        <p:spPr>
          <a:xfrm>
            <a:off x="6949142" y="6377950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A8CD6B4E-C37D-3BDB-7F89-F08801029ABE}"/>
              </a:ext>
            </a:extLst>
          </p:cNvPr>
          <p:cNvSpPr/>
          <p:nvPr/>
        </p:nvSpPr>
        <p:spPr>
          <a:xfrm>
            <a:off x="7545112" y="6377950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4E39691-1AC1-223B-7F87-1C0264ECE02D}"/>
              </a:ext>
            </a:extLst>
          </p:cNvPr>
          <p:cNvSpPr/>
          <p:nvPr/>
        </p:nvSpPr>
        <p:spPr>
          <a:xfrm>
            <a:off x="8372905" y="6358822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5D23DB8-1729-AB0F-AF7E-46F859330254}"/>
              </a:ext>
            </a:extLst>
          </p:cNvPr>
          <p:cNvSpPr/>
          <p:nvPr/>
        </p:nvSpPr>
        <p:spPr>
          <a:xfrm>
            <a:off x="4511482" y="6373536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E82CB53-CFD6-A830-E599-4B7020115925}"/>
              </a:ext>
            </a:extLst>
          </p:cNvPr>
          <p:cNvSpPr/>
          <p:nvPr/>
        </p:nvSpPr>
        <p:spPr>
          <a:xfrm>
            <a:off x="5247206" y="6383666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E955E249-BF3A-D2EA-A521-9015284A607C}"/>
              </a:ext>
            </a:extLst>
          </p:cNvPr>
          <p:cNvSpPr/>
          <p:nvPr/>
        </p:nvSpPr>
        <p:spPr>
          <a:xfrm>
            <a:off x="4553236" y="4504123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A5E9BF8-4B5D-01CB-E8AA-62EAF34D1025}"/>
              </a:ext>
            </a:extLst>
          </p:cNvPr>
          <p:cNvSpPr/>
          <p:nvPr/>
        </p:nvSpPr>
        <p:spPr>
          <a:xfrm>
            <a:off x="5349046" y="4476640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30466B0A-CAF3-36DA-356E-615DC52995D9}"/>
              </a:ext>
            </a:extLst>
          </p:cNvPr>
          <p:cNvSpPr/>
          <p:nvPr/>
        </p:nvSpPr>
        <p:spPr>
          <a:xfrm>
            <a:off x="4481620" y="2559510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47A37C8-CBB8-565A-C6AD-36AEB30B6EEB}"/>
              </a:ext>
            </a:extLst>
          </p:cNvPr>
          <p:cNvSpPr/>
          <p:nvPr/>
        </p:nvSpPr>
        <p:spPr>
          <a:xfrm>
            <a:off x="5247206" y="2527362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BF94F1E-98C7-72B1-2AFD-48950AC96EE6}"/>
              </a:ext>
            </a:extLst>
          </p:cNvPr>
          <p:cNvSpPr/>
          <p:nvPr/>
        </p:nvSpPr>
        <p:spPr>
          <a:xfrm>
            <a:off x="5917249" y="2533706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AC4F2482-7CBA-0D88-00B3-F5D587B13810}"/>
              </a:ext>
            </a:extLst>
          </p:cNvPr>
          <p:cNvSpPr/>
          <p:nvPr/>
        </p:nvSpPr>
        <p:spPr>
          <a:xfrm>
            <a:off x="6812206" y="2567521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4C2380B8-FB28-4C1B-DE43-C15363E8B46F}"/>
              </a:ext>
            </a:extLst>
          </p:cNvPr>
          <p:cNvSpPr/>
          <p:nvPr/>
        </p:nvSpPr>
        <p:spPr>
          <a:xfrm>
            <a:off x="6806691" y="4463099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8C6FE50-C7C4-CE23-E0F6-C025A12E85C3}"/>
              </a:ext>
            </a:extLst>
          </p:cNvPr>
          <p:cNvSpPr/>
          <p:nvPr/>
        </p:nvSpPr>
        <p:spPr>
          <a:xfrm>
            <a:off x="7530598" y="4489781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54CDAED6-9E1A-4F4A-234E-4D73E98D7330}"/>
              </a:ext>
            </a:extLst>
          </p:cNvPr>
          <p:cNvSpPr/>
          <p:nvPr/>
        </p:nvSpPr>
        <p:spPr>
          <a:xfrm>
            <a:off x="7535994" y="2564591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E056FD5-0FFC-37AE-8188-1D5E5A018A39}"/>
              </a:ext>
            </a:extLst>
          </p:cNvPr>
          <p:cNvSpPr/>
          <p:nvPr/>
        </p:nvSpPr>
        <p:spPr>
          <a:xfrm>
            <a:off x="9768639" y="2566930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959E071D-3324-E467-7624-16CAF8C20339}"/>
              </a:ext>
            </a:extLst>
          </p:cNvPr>
          <p:cNvSpPr/>
          <p:nvPr/>
        </p:nvSpPr>
        <p:spPr>
          <a:xfrm>
            <a:off x="9797170" y="4472853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6714792C-4EC3-E642-0521-02111C35504A}"/>
              </a:ext>
            </a:extLst>
          </p:cNvPr>
          <p:cNvSpPr/>
          <p:nvPr/>
        </p:nvSpPr>
        <p:spPr>
          <a:xfrm>
            <a:off x="10388527" y="2547487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7FAEFBE2-C765-B70B-6303-E2B1F2917096}"/>
              </a:ext>
            </a:extLst>
          </p:cNvPr>
          <p:cNvSpPr/>
          <p:nvPr/>
        </p:nvSpPr>
        <p:spPr>
          <a:xfrm>
            <a:off x="9804010" y="6377950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2CDCBD3-9FD1-D9F9-FFD1-723C32185C69}"/>
              </a:ext>
            </a:extLst>
          </p:cNvPr>
          <p:cNvSpPr/>
          <p:nvPr/>
        </p:nvSpPr>
        <p:spPr>
          <a:xfrm>
            <a:off x="11134057" y="2527362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420C0A0-AE98-112D-311E-C578BFD22FDB}"/>
              </a:ext>
            </a:extLst>
          </p:cNvPr>
          <p:cNvSpPr/>
          <p:nvPr/>
        </p:nvSpPr>
        <p:spPr>
          <a:xfrm>
            <a:off x="11186200" y="4492127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3E2D19D0-97B2-2EB4-3423-BA64C1D9E6EC}"/>
              </a:ext>
            </a:extLst>
          </p:cNvPr>
          <p:cNvSpPr/>
          <p:nvPr/>
        </p:nvSpPr>
        <p:spPr>
          <a:xfrm>
            <a:off x="11199979" y="6395998"/>
            <a:ext cx="118500" cy="1103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9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D1275B3-DA3C-98F8-981D-C9642E5866E8}"/>
              </a:ext>
            </a:extLst>
          </p:cNvPr>
          <p:cNvGrpSpPr/>
          <p:nvPr/>
        </p:nvGrpSpPr>
        <p:grpSpPr>
          <a:xfrm>
            <a:off x="5112258" y="5146071"/>
            <a:ext cx="5040000" cy="5040000"/>
            <a:chOff x="10119042" y="383283"/>
            <a:chExt cx="4992789" cy="5039391"/>
          </a:xfrm>
        </p:grpSpPr>
        <p:graphicFrame>
          <p:nvGraphicFramePr>
            <p:cNvPr id="17" name="图表 16">
              <a:extLst>
                <a:ext uri="{FF2B5EF4-FFF2-40B4-BE49-F238E27FC236}">
                  <a16:creationId xmlns:a16="http://schemas.microsoft.com/office/drawing/2014/main" id="{A0ED87AD-BD88-7B53-6B24-5594F472D3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72705871"/>
                </p:ext>
              </p:extLst>
            </p:nvPr>
          </p:nvGraphicFramePr>
          <p:xfrm>
            <a:off x="10119042" y="383283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F18A74D-7B3A-4C39-C50D-1DD2B32F1169}"/>
                </a:ext>
              </a:extLst>
            </p:cNvPr>
            <p:cNvSpPr txBox="1"/>
            <p:nvPr/>
          </p:nvSpPr>
          <p:spPr>
            <a:xfrm rot="18827788">
              <a:off x="11013804" y="4562881"/>
              <a:ext cx="962347" cy="33538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23C520-33FD-66E0-EE7D-A2B550CE2F1E}"/>
              </a:ext>
            </a:extLst>
          </p:cNvPr>
          <p:cNvGrpSpPr/>
          <p:nvPr/>
        </p:nvGrpSpPr>
        <p:grpSpPr>
          <a:xfrm>
            <a:off x="5112258" y="185632"/>
            <a:ext cx="5040000" cy="5040000"/>
            <a:chOff x="133464" y="383285"/>
            <a:chExt cx="4992789" cy="5039391"/>
          </a:xfrm>
        </p:grpSpPr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2E185417-65BF-6E90-AA31-3BF30362AA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88400176"/>
                </p:ext>
              </p:extLst>
            </p:nvPr>
          </p:nvGraphicFramePr>
          <p:xfrm>
            <a:off x="133464" y="383285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973B7D1-B99F-6034-90E2-1C717CF95F09}"/>
                </a:ext>
              </a:extLst>
            </p:cNvPr>
            <p:cNvSpPr txBox="1"/>
            <p:nvPr/>
          </p:nvSpPr>
          <p:spPr>
            <a:xfrm rot="18827788">
              <a:off x="62977" y="4538629"/>
              <a:ext cx="962347" cy="33538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0F8D6C6-D50D-A30A-7C65-4A38E892C577}"/>
              </a:ext>
            </a:extLst>
          </p:cNvPr>
          <p:cNvGrpSpPr/>
          <p:nvPr/>
        </p:nvGrpSpPr>
        <p:grpSpPr>
          <a:xfrm>
            <a:off x="136919" y="5146071"/>
            <a:ext cx="5040000" cy="5040000"/>
            <a:chOff x="5126253" y="383284"/>
            <a:chExt cx="4992789" cy="5039391"/>
          </a:xfrm>
        </p:grpSpPr>
        <p:graphicFrame>
          <p:nvGraphicFramePr>
            <p:cNvPr id="15" name="图表 14">
              <a:extLst>
                <a:ext uri="{FF2B5EF4-FFF2-40B4-BE49-F238E27FC236}">
                  <a16:creationId xmlns:a16="http://schemas.microsoft.com/office/drawing/2014/main" id="{27BEDE62-1D7B-F477-CA74-90E9144D6C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42015259"/>
                </p:ext>
              </p:extLst>
            </p:nvPr>
          </p:nvGraphicFramePr>
          <p:xfrm>
            <a:off x="5126253" y="383284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E682D26-A52B-0887-A07B-7785E01C0459}"/>
                </a:ext>
              </a:extLst>
            </p:cNvPr>
            <p:cNvSpPr txBox="1"/>
            <p:nvPr/>
          </p:nvSpPr>
          <p:spPr>
            <a:xfrm rot="18827788">
              <a:off x="5100282" y="4524780"/>
              <a:ext cx="962347" cy="33538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5DED7BC-F465-A38E-6BDE-57D7C63B8DFB}"/>
              </a:ext>
            </a:extLst>
          </p:cNvPr>
          <p:cNvSpPr txBox="1"/>
          <p:nvPr/>
        </p:nvSpPr>
        <p:spPr>
          <a:xfrm>
            <a:off x="2328624" y="4842404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00C384-EF32-D112-1F0F-FC4388D0446F}"/>
              </a:ext>
            </a:extLst>
          </p:cNvPr>
          <p:cNvSpPr txBox="1"/>
          <p:nvPr/>
        </p:nvSpPr>
        <p:spPr>
          <a:xfrm>
            <a:off x="7632259" y="4842404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020F3E-39A5-275A-8F17-35CAF9545509}"/>
              </a:ext>
            </a:extLst>
          </p:cNvPr>
          <p:cNvSpPr txBox="1"/>
          <p:nvPr/>
        </p:nvSpPr>
        <p:spPr>
          <a:xfrm>
            <a:off x="2313249" y="9890497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8B5A16-4949-E8CE-EF89-1735A68E574E}"/>
              </a:ext>
            </a:extLst>
          </p:cNvPr>
          <p:cNvSpPr txBox="1"/>
          <p:nvPr/>
        </p:nvSpPr>
        <p:spPr>
          <a:xfrm>
            <a:off x="7632259" y="9890497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4F64FB-CDD8-692F-5294-CC5789AF33F1}"/>
              </a:ext>
            </a:extLst>
          </p:cNvPr>
          <p:cNvGrpSpPr/>
          <p:nvPr/>
        </p:nvGrpSpPr>
        <p:grpSpPr>
          <a:xfrm>
            <a:off x="232222" y="185632"/>
            <a:ext cx="5040000" cy="5040000"/>
            <a:chOff x="536548" y="7163238"/>
            <a:chExt cx="4992789" cy="4512596"/>
          </a:xfrm>
        </p:grpSpPr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A977B915-55E1-7205-3E57-320E56CCD0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16713844"/>
                </p:ext>
              </p:extLst>
            </p:nvPr>
          </p:nvGraphicFramePr>
          <p:xfrm>
            <a:off x="536548" y="7163238"/>
            <a:ext cx="4992789" cy="45125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D0BC0BD-F9B7-6020-FCD2-D550882C646A}"/>
                </a:ext>
              </a:extLst>
            </p:cNvPr>
            <p:cNvSpPr txBox="1"/>
            <p:nvPr/>
          </p:nvSpPr>
          <p:spPr>
            <a:xfrm rot="18827788">
              <a:off x="511445" y="10854081"/>
              <a:ext cx="871386" cy="33538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9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9D1275B3-DA3C-98F8-981D-C9642E5866E8}"/>
              </a:ext>
            </a:extLst>
          </p:cNvPr>
          <p:cNvGrpSpPr/>
          <p:nvPr/>
        </p:nvGrpSpPr>
        <p:grpSpPr>
          <a:xfrm>
            <a:off x="5335509" y="5280688"/>
            <a:ext cx="5040000" cy="5040000"/>
            <a:chOff x="10119042" y="383283"/>
            <a:chExt cx="4992789" cy="5039391"/>
          </a:xfrm>
        </p:grpSpPr>
        <p:graphicFrame>
          <p:nvGraphicFramePr>
            <p:cNvPr id="17" name="图表 16">
              <a:extLst>
                <a:ext uri="{FF2B5EF4-FFF2-40B4-BE49-F238E27FC236}">
                  <a16:creationId xmlns:a16="http://schemas.microsoft.com/office/drawing/2014/main" id="{A0ED87AD-BD88-7B53-6B24-5594F472D3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90480266"/>
                </p:ext>
              </p:extLst>
            </p:nvPr>
          </p:nvGraphicFramePr>
          <p:xfrm>
            <a:off x="10119042" y="383283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F18A74D-7B3A-4C39-C50D-1DD2B32F1169}"/>
                </a:ext>
              </a:extLst>
            </p:cNvPr>
            <p:cNvSpPr txBox="1"/>
            <p:nvPr/>
          </p:nvSpPr>
          <p:spPr>
            <a:xfrm>
              <a:off x="10568836" y="1713477"/>
              <a:ext cx="953447" cy="33851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23C520-33FD-66E0-EE7D-A2B550CE2F1E}"/>
              </a:ext>
            </a:extLst>
          </p:cNvPr>
          <p:cNvGrpSpPr/>
          <p:nvPr/>
        </p:nvGrpSpPr>
        <p:grpSpPr>
          <a:xfrm>
            <a:off x="5335512" y="185632"/>
            <a:ext cx="5040001" cy="5040000"/>
            <a:chOff x="133464" y="383285"/>
            <a:chExt cx="4992789" cy="5039391"/>
          </a:xfrm>
        </p:grpSpPr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2E185417-65BF-6E90-AA31-3BF30362AA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60940312"/>
                </p:ext>
              </p:extLst>
            </p:nvPr>
          </p:nvGraphicFramePr>
          <p:xfrm>
            <a:off x="133464" y="383285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C973B7D1-B99F-6034-90E2-1C717CF95F09}"/>
                </a:ext>
              </a:extLst>
            </p:cNvPr>
            <p:cNvSpPr txBox="1"/>
            <p:nvPr/>
          </p:nvSpPr>
          <p:spPr>
            <a:xfrm>
              <a:off x="506044" y="570864"/>
              <a:ext cx="953446" cy="33851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0F8D6C6-D50D-A30A-7C65-4A38E892C577}"/>
              </a:ext>
            </a:extLst>
          </p:cNvPr>
          <p:cNvGrpSpPr/>
          <p:nvPr/>
        </p:nvGrpSpPr>
        <p:grpSpPr>
          <a:xfrm>
            <a:off x="136919" y="5280688"/>
            <a:ext cx="5040000" cy="5040000"/>
            <a:chOff x="5126253" y="383284"/>
            <a:chExt cx="4992789" cy="5039391"/>
          </a:xfrm>
        </p:grpSpPr>
        <p:graphicFrame>
          <p:nvGraphicFramePr>
            <p:cNvPr id="15" name="图表 14">
              <a:extLst>
                <a:ext uri="{FF2B5EF4-FFF2-40B4-BE49-F238E27FC236}">
                  <a16:creationId xmlns:a16="http://schemas.microsoft.com/office/drawing/2014/main" id="{27BEDE62-1D7B-F477-CA74-90E9144D6C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2745240"/>
                </p:ext>
              </p:extLst>
            </p:nvPr>
          </p:nvGraphicFramePr>
          <p:xfrm>
            <a:off x="5126253" y="383284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E682D26-A52B-0887-A07B-7785E01C0459}"/>
                </a:ext>
              </a:extLst>
            </p:cNvPr>
            <p:cNvSpPr txBox="1"/>
            <p:nvPr/>
          </p:nvSpPr>
          <p:spPr>
            <a:xfrm>
              <a:off x="5519257" y="870852"/>
              <a:ext cx="953447" cy="33851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5DED7BC-F465-A38E-6BDE-57D7C63B8DFB}"/>
              </a:ext>
            </a:extLst>
          </p:cNvPr>
          <p:cNvSpPr txBox="1"/>
          <p:nvPr/>
        </p:nvSpPr>
        <p:spPr>
          <a:xfrm>
            <a:off x="4536255" y="4553524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00C384-EF32-D112-1F0F-FC4388D0446F}"/>
              </a:ext>
            </a:extLst>
          </p:cNvPr>
          <p:cNvSpPr txBox="1"/>
          <p:nvPr/>
        </p:nvSpPr>
        <p:spPr>
          <a:xfrm>
            <a:off x="9734844" y="4553524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020F3E-39A5-275A-8F17-35CAF9545509}"/>
              </a:ext>
            </a:extLst>
          </p:cNvPr>
          <p:cNvSpPr txBox="1"/>
          <p:nvPr/>
        </p:nvSpPr>
        <p:spPr>
          <a:xfrm>
            <a:off x="4536255" y="9700208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F8B5A16-4949-E8CE-EF89-1735A68E574E}"/>
              </a:ext>
            </a:extLst>
          </p:cNvPr>
          <p:cNvSpPr txBox="1"/>
          <p:nvPr/>
        </p:nvSpPr>
        <p:spPr>
          <a:xfrm>
            <a:off x="9734844" y="9705156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54F64FB-CDD8-692F-5294-CC5789AF33F1}"/>
              </a:ext>
            </a:extLst>
          </p:cNvPr>
          <p:cNvGrpSpPr/>
          <p:nvPr/>
        </p:nvGrpSpPr>
        <p:grpSpPr>
          <a:xfrm>
            <a:off x="232222" y="185632"/>
            <a:ext cx="5040000" cy="5040000"/>
            <a:chOff x="536548" y="7163238"/>
            <a:chExt cx="4992789" cy="4512596"/>
          </a:xfrm>
        </p:grpSpPr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A977B915-55E1-7205-3E57-320E56CCD0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0012534"/>
                </p:ext>
              </p:extLst>
            </p:nvPr>
          </p:nvGraphicFramePr>
          <p:xfrm>
            <a:off x="536548" y="7163238"/>
            <a:ext cx="4992789" cy="45125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D0BC0BD-F9B7-6020-FCD2-D550882C646A}"/>
                </a:ext>
              </a:extLst>
            </p:cNvPr>
            <p:cNvSpPr txBox="1"/>
            <p:nvPr/>
          </p:nvSpPr>
          <p:spPr>
            <a:xfrm>
              <a:off x="922767" y="7344579"/>
              <a:ext cx="964111" cy="30312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30A31A-395F-EC66-37DF-155E5FDDDC3A}"/>
              </a:ext>
            </a:extLst>
          </p:cNvPr>
          <p:cNvCxnSpPr/>
          <p:nvPr/>
        </p:nvCxnSpPr>
        <p:spPr>
          <a:xfrm>
            <a:off x="136922" y="5190688"/>
            <a:ext cx="10079998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0C31854-A109-003E-8F32-65A22E1A42CD}"/>
              </a:ext>
            </a:extLst>
          </p:cNvPr>
          <p:cNvCxnSpPr/>
          <p:nvPr/>
        </p:nvCxnSpPr>
        <p:spPr>
          <a:xfrm>
            <a:off x="5278918" y="185636"/>
            <a:ext cx="0" cy="997734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89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FBC7B-A0F6-DEEE-CD31-D9B69B99B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76B394C-BFDE-0A0B-25B9-2CF675677D95}"/>
              </a:ext>
            </a:extLst>
          </p:cNvPr>
          <p:cNvGrpSpPr/>
          <p:nvPr/>
        </p:nvGrpSpPr>
        <p:grpSpPr>
          <a:xfrm>
            <a:off x="5335508" y="5280688"/>
            <a:ext cx="5040000" cy="5040000"/>
            <a:chOff x="10119041" y="383283"/>
            <a:chExt cx="4992789" cy="5039391"/>
          </a:xfrm>
        </p:grpSpPr>
        <p:graphicFrame>
          <p:nvGraphicFramePr>
            <p:cNvPr id="17" name="图表 16">
              <a:extLst>
                <a:ext uri="{FF2B5EF4-FFF2-40B4-BE49-F238E27FC236}">
                  <a16:creationId xmlns:a16="http://schemas.microsoft.com/office/drawing/2014/main" id="{68EB8504-9972-3886-600E-D7932BC5B0B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4666210"/>
                </p:ext>
              </p:extLst>
            </p:nvPr>
          </p:nvGraphicFramePr>
          <p:xfrm>
            <a:off x="10119041" y="383283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80DCFD5-BEEC-1DEA-4C59-08D7B848D365}"/>
                </a:ext>
              </a:extLst>
            </p:cNvPr>
            <p:cNvSpPr txBox="1"/>
            <p:nvPr/>
          </p:nvSpPr>
          <p:spPr>
            <a:xfrm>
              <a:off x="10521813" y="1249986"/>
              <a:ext cx="953447" cy="33851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AT-135K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3CDE59-80A9-C407-87D8-ADFB59A5F85D}"/>
              </a:ext>
            </a:extLst>
          </p:cNvPr>
          <p:cNvGrpSpPr/>
          <p:nvPr/>
        </p:nvGrpSpPr>
        <p:grpSpPr>
          <a:xfrm>
            <a:off x="5335512" y="185632"/>
            <a:ext cx="5040001" cy="5040000"/>
            <a:chOff x="133464" y="383285"/>
            <a:chExt cx="4992789" cy="5039391"/>
          </a:xfrm>
        </p:grpSpPr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812F292D-3B2B-7C2A-89B3-F21BE565B83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44462351"/>
                </p:ext>
              </p:extLst>
            </p:nvPr>
          </p:nvGraphicFramePr>
          <p:xfrm>
            <a:off x="133464" y="383285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BF2C9852-B874-445A-4266-DC13FA5B24CE}"/>
                </a:ext>
              </a:extLst>
            </p:cNvPr>
            <p:cNvSpPr txBox="1"/>
            <p:nvPr/>
          </p:nvSpPr>
          <p:spPr>
            <a:xfrm>
              <a:off x="506044" y="570864"/>
              <a:ext cx="953446" cy="33851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AT-135K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80B9AEB-FA84-28DE-ED0C-8FB2818230E7}"/>
              </a:ext>
            </a:extLst>
          </p:cNvPr>
          <p:cNvGrpSpPr/>
          <p:nvPr/>
        </p:nvGrpSpPr>
        <p:grpSpPr>
          <a:xfrm>
            <a:off x="136919" y="5280688"/>
            <a:ext cx="5040000" cy="5040000"/>
            <a:chOff x="5126253" y="383284"/>
            <a:chExt cx="4992789" cy="5039391"/>
          </a:xfrm>
        </p:grpSpPr>
        <p:graphicFrame>
          <p:nvGraphicFramePr>
            <p:cNvPr id="15" name="图表 14">
              <a:extLst>
                <a:ext uri="{FF2B5EF4-FFF2-40B4-BE49-F238E27FC236}">
                  <a16:creationId xmlns:a16="http://schemas.microsoft.com/office/drawing/2014/main" id="{9D81B8A9-EF0A-352E-DC9B-EB6FEE6700C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0075650"/>
                </p:ext>
              </p:extLst>
            </p:nvPr>
          </p:nvGraphicFramePr>
          <p:xfrm>
            <a:off x="5126253" y="383284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0F8CEA9-9525-8EA6-9542-B7225306AFDE}"/>
                </a:ext>
              </a:extLst>
            </p:cNvPr>
            <p:cNvSpPr txBox="1"/>
            <p:nvPr/>
          </p:nvSpPr>
          <p:spPr>
            <a:xfrm>
              <a:off x="5519257" y="870852"/>
              <a:ext cx="953447" cy="338513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AT-135K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66BE309-1AC9-46F1-A35C-CD763B632980}"/>
              </a:ext>
            </a:extLst>
          </p:cNvPr>
          <p:cNvSpPr txBox="1"/>
          <p:nvPr/>
        </p:nvSpPr>
        <p:spPr>
          <a:xfrm>
            <a:off x="4536255" y="4553524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66E1F3-4D83-F346-9C4B-264C61500639}"/>
              </a:ext>
            </a:extLst>
          </p:cNvPr>
          <p:cNvSpPr txBox="1"/>
          <p:nvPr/>
        </p:nvSpPr>
        <p:spPr>
          <a:xfrm>
            <a:off x="9734844" y="4553524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231B0F7-CE4B-9644-22CA-2C95091D9AB4}"/>
              </a:ext>
            </a:extLst>
          </p:cNvPr>
          <p:cNvSpPr txBox="1"/>
          <p:nvPr/>
        </p:nvSpPr>
        <p:spPr>
          <a:xfrm>
            <a:off x="4536255" y="9700208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2ED25B-8B94-2D2E-E69B-1BFEB02DBAAF}"/>
              </a:ext>
            </a:extLst>
          </p:cNvPr>
          <p:cNvSpPr txBox="1"/>
          <p:nvPr/>
        </p:nvSpPr>
        <p:spPr>
          <a:xfrm>
            <a:off x="9734844" y="9705156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577B92-F1DB-A545-5D28-F0E43A8F3C8C}"/>
              </a:ext>
            </a:extLst>
          </p:cNvPr>
          <p:cNvGrpSpPr/>
          <p:nvPr/>
        </p:nvGrpSpPr>
        <p:grpSpPr>
          <a:xfrm>
            <a:off x="232222" y="185632"/>
            <a:ext cx="5040000" cy="5040000"/>
            <a:chOff x="536548" y="7163238"/>
            <a:chExt cx="4992789" cy="4512596"/>
          </a:xfrm>
        </p:grpSpPr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8CF7F53E-D212-D39A-F2FD-4072FAF3D3F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19070919"/>
                </p:ext>
              </p:extLst>
            </p:nvPr>
          </p:nvGraphicFramePr>
          <p:xfrm>
            <a:off x="536548" y="7163238"/>
            <a:ext cx="4992789" cy="45125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82DA0B3-3AC9-2328-4317-42E138A2BB0B}"/>
                </a:ext>
              </a:extLst>
            </p:cNvPr>
            <p:cNvSpPr txBox="1"/>
            <p:nvPr/>
          </p:nvSpPr>
          <p:spPr>
            <a:xfrm>
              <a:off x="922767" y="7344579"/>
              <a:ext cx="964111" cy="303126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AT-135K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21F2DD-6A4D-E91E-8D8A-8F6806667D57}"/>
              </a:ext>
            </a:extLst>
          </p:cNvPr>
          <p:cNvCxnSpPr/>
          <p:nvPr/>
        </p:nvCxnSpPr>
        <p:spPr>
          <a:xfrm>
            <a:off x="136922" y="5190688"/>
            <a:ext cx="10079998" cy="0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347D63C-248F-DE99-D824-D70BF54774F7}"/>
              </a:ext>
            </a:extLst>
          </p:cNvPr>
          <p:cNvCxnSpPr/>
          <p:nvPr/>
        </p:nvCxnSpPr>
        <p:spPr>
          <a:xfrm>
            <a:off x="5278918" y="185636"/>
            <a:ext cx="0" cy="997734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795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A6A80-EEAD-62E7-1AA8-9894877D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C1B2B017-70C5-093D-1882-7003295BE1FE}"/>
              </a:ext>
            </a:extLst>
          </p:cNvPr>
          <p:cNvGrpSpPr/>
          <p:nvPr/>
        </p:nvGrpSpPr>
        <p:grpSpPr>
          <a:xfrm>
            <a:off x="5141572" y="4713618"/>
            <a:ext cx="5865504" cy="5040000"/>
            <a:chOff x="9938123" y="383283"/>
            <a:chExt cx="5242608" cy="5039391"/>
          </a:xfrm>
        </p:grpSpPr>
        <p:graphicFrame>
          <p:nvGraphicFramePr>
            <p:cNvPr id="17" name="图表 16">
              <a:extLst>
                <a:ext uri="{FF2B5EF4-FFF2-40B4-BE49-F238E27FC236}">
                  <a16:creationId xmlns:a16="http://schemas.microsoft.com/office/drawing/2014/main" id="{BC4CEA09-3481-6BC1-506B-2750BEE5D3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1738700"/>
                </p:ext>
              </p:extLst>
            </p:nvPr>
          </p:nvGraphicFramePr>
          <p:xfrm>
            <a:off x="9938123" y="383283"/>
            <a:ext cx="5242608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F212D7A-AA87-77B4-CA91-24C6938990B6}"/>
                </a:ext>
              </a:extLst>
            </p:cNvPr>
            <p:cNvSpPr txBox="1"/>
            <p:nvPr/>
          </p:nvSpPr>
          <p:spPr>
            <a:xfrm>
              <a:off x="10246365" y="1218304"/>
              <a:ext cx="1143905" cy="40006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AT-USTC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56F0FC5-DC4D-8A1C-01C0-17B5EBAAD772}"/>
              </a:ext>
            </a:extLst>
          </p:cNvPr>
          <p:cNvGrpSpPr/>
          <p:nvPr/>
        </p:nvGrpSpPr>
        <p:grpSpPr>
          <a:xfrm>
            <a:off x="5187397" y="-77894"/>
            <a:ext cx="5040001" cy="5040000"/>
            <a:chOff x="133464" y="383285"/>
            <a:chExt cx="4992789" cy="5039391"/>
          </a:xfrm>
        </p:grpSpPr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23FA59BE-C841-1C9E-E912-A1CE11BC58D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188567"/>
                </p:ext>
              </p:extLst>
            </p:nvPr>
          </p:nvGraphicFramePr>
          <p:xfrm>
            <a:off x="133464" y="383285"/>
            <a:ext cx="4992789" cy="503939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BB6FAF7-B32F-51AF-F911-683A1D134B6D}"/>
                </a:ext>
              </a:extLst>
            </p:cNvPr>
            <p:cNvSpPr txBox="1"/>
            <p:nvPr/>
          </p:nvSpPr>
          <p:spPr>
            <a:xfrm>
              <a:off x="457475" y="570864"/>
              <a:ext cx="1256718" cy="40006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AT-USTC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22770B4-DF54-95EF-1082-792A4A4886B1}"/>
              </a:ext>
            </a:extLst>
          </p:cNvPr>
          <p:cNvGrpSpPr/>
          <p:nvPr/>
        </p:nvGrpSpPr>
        <p:grpSpPr>
          <a:xfrm>
            <a:off x="31561" y="4910782"/>
            <a:ext cx="5040000" cy="4892521"/>
            <a:chOff x="5203788" y="607209"/>
            <a:chExt cx="4992789" cy="4577926"/>
          </a:xfrm>
        </p:grpSpPr>
        <p:graphicFrame>
          <p:nvGraphicFramePr>
            <p:cNvPr id="15" name="图表 14">
              <a:extLst>
                <a:ext uri="{FF2B5EF4-FFF2-40B4-BE49-F238E27FC236}">
                  <a16:creationId xmlns:a16="http://schemas.microsoft.com/office/drawing/2014/main" id="{C88400FB-D355-237B-B200-469C0D65D5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6802846"/>
                </p:ext>
              </p:extLst>
            </p:nvPr>
          </p:nvGraphicFramePr>
          <p:xfrm>
            <a:off x="5203788" y="607209"/>
            <a:ext cx="4992789" cy="45779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3505E86-91F6-F4C0-3DFF-F8654D9969A1}"/>
                </a:ext>
              </a:extLst>
            </p:cNvPr>
            <p:cNvSpPr txBox="1"/>
            <p:nvPr/>
          </p:nvSpPr>
          <p:spPr>
            <a:xfrm>
              <a:off x="5592297" y="772436"/>
              <a:ext cx="1255560" cy="374382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AT-USTC</a:t>
              </a:r>
              <a:endPara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A841CB9-1519-ABD1-B11E-2882222C809D}"/>
              </a:ext>
            </a:extLst>
          </p:cNvPr>
          <p:cNvSpPr txBox="1"/>
          <p:nvPr/>
        </p:nvSpPr>
        <p:spPr>
          <a:xfrm>
            <a:off x="9551217" y="4289998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7EEA91-2356-8AB3-B1CD-F0D86FD0D880}"/>
              </a:ext>
            </a:extLst>
          </p:cNvPr>
          <p:cNvSpPr txBox="1"/>
          <p:nvPr/>
        </p:nvSpPr>
        <p:spPr>
          <a:xfrm>
            <a:off x="4352628" y="9204666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68C604-CE01-4F2B-C7A3-F5155404488B}"/>
              </a:ext>
            </a:extLst>
          </p:cNvPr>
          <p:cNvSpPr txBox="1"/>
          <p:nvPr/>
        </p:nvSpPr>
        <p:spPr>
          <a:xfrm>
            <a:off x="9551217" y="9209612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DB8B51-FEFD-310D-DE63-A53433E416BF}"/>
              </a:ext>
            </a:extLst>
          </p:cNvPr>
          <p:cNvGrpSpPr/>
          <p:nvPr/>
        </p:nvGrpSpPr>
        <p:grpSpPr>
          <a:xfrm>
            <a:off x="48595" y="-77894"/>
            <a:ext cx="5040000" cy="5040000"/>
            <a:chOff x="536548" y="7163238"/>
            <a:chExt cx="4992789" cy="4512596"/>
          </a:xfrm>
        </p:grpSpPr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68731C69-AE46-C4F0-48D4-2286E3064C6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2503898"/>
                </p:ext>
              </p:extLst>
            </p:nvPr>
          </p:nvGraphicFramePr>
          <p:xfrm>
            <a:off x="536548" y="7163238"/>
            <a:ext cx="4992789" cy="45125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8545BFC-5722-53F1-AF1F-796A6A996EB0}"/>
                </a:ext>
              </a:extLst>
            </p:cNvPr>
            <p:cNvSpPr txBox="1"/>
            <p:nvPr/>
          </p:nvSpPr>
          <p:spPr>
            <a:xfrm>
              <a:off x="916571" y="7308479"/>
              <a:ext cx="1255560" cy="358241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AT-USTC</a:t>
              </a:r>
              <a:endPara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F5387BA-D858-BBAA-08E2-69221D1EF4E0}"/>
              </a:ext>
            </a:extLst>
          </p:cNvPr>
          <p:cNvCxnSpPr/>
          <p:nvPr/>
        </p:nvCxnSpPr>
        <p:spPr>
          <a:xfrm>
            <a:off x="-46705" y="4927162"/>
            <a:ext cx="10079998" cy="0"/>
          </a:xfrm>
          <a:prstGeom prst="line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175C8D-D4DC-4C42-428C-156BFAB3AD59}"/>
              </a:ext>
            </a:extLst>
          </p:cNvPr>
          <p:cNvCxnSpPr>
            <a:cxnSpLocks/>
          </p:cNvCxnSpPr>
          <p:nvPr/>
        </p:nvCxnSpPr>
        <p:spPr>
          <a:xfrm>
            <a:off x="5095291" y="109708"/>
            <a:ext cx="0" cy="9556620"/>
          </a:xfrm>
          <a:prstGeom prst="line">
            <a:avLst/>
          </a:prstGeom>
          <a:ln w="28575">
            <a:solidFill>
              <a:srgbClr val="00206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3F39F29-E2AA-F501-B07E-ABF8D6BF1F3A}"/>
              </a:ext>
            </a:extLst>
          </p:cNvPr>
          <p:cNvSpPr txBox="1"/>
          <p:nvPr/>
        </p:nvSpPr>
        <p:spPr>
          <a:xfrm>
            <a:off x="4352628" y="4289997"/>
            <a:ext cx="560344" cy="461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239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61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EE32F-F250-5CD9-CED2-E8FE7C9C019F}"/>
              </a:ext>
            </a:extLst>
          </p:cNvPr>
          <p:cNvSpPr txBox="1"/>
          <p:nvPr/>
        </p:nvSpPr>
        <p:spPr>
          <a:xfrm>
            <a:off x="5671322" y="6930225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E65160F0-ECD3-5BF4-855D-652A972650FF}"/>
              </a:ext>
            </a:extLst>
          </p:cNvPr>
          <p:cNvSpPr/>
          <p:nvPr/>
        </p:nvSpPr>
        <p:spPr>
          <a:xfrm>
            <a:off x="3312274" y="699891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EC22A8C-E792-1BF7-698E-1F17CC4C8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13" y="6843656"/>
            <a:ext cx="352425" cy="3524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B3FAD7B-8E54-F198-EF2A-0AB1C6E6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98" y="6843656"/>
            <a:ext cx="352425" cy="35242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15D692D-307B-922B-5E30-ADA4423AB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13" y="7239258"/>
            <a:ext cx="352425" cy="35242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EBD5ADB-39B6-FCFF-5E6A-D5752503F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98" y="7239258"/>
            <a:ext cx="352425" cy="35242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6CDF011-7430-2BAD-2767-F88DA77E0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13" y="7634862"/>
            <a:ext cx="352425" cy="35242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E55074F-1E69-AE72-5EF2-D730E1305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97" y="7634861"/>
            <a:ext cx="352425" cy="352425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B5ACAF48-BBC6-B933-360E-921060369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11" y="8030468"/>
            <a:ext cx="352425" cy="35242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F9B99597-DAA7-CBA1-8A5A-162DCBD60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97" y="8030468"/>
            <a:ext cx="352425" cy="35242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DA922372-E073-92BF-2C65-17E9FCB4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747" y="8030466"/>
            <a:ext cx="352425" cy="35242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BFC5209-559B-A7A4-3968-55D6A7A0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8" y="8030466"/>
            <a:ext cx="352425" cy="3524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0950A7C-2139-FB08-D9C7-1DDE99E104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243" y="8030468"/>
            <a:ext cx="352425" cy="35242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F0243C4B-FC3D-1D9E-6D70-A0A5C2F0F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82" y="8030466"/>
            <a:ext cx="352425" cy="352425"/>
          </a:xfrm>
          <a:prstGeom prst="rect">
            <a:avLst/>
          </a:prstGeom>
        </p:spPr>
      </p:pic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DB60963-1348-3E99-C083-8FEBB552EA7D}"/>
              </a:ext>
            </a:extLst>
          </p:cNvPr>
          <p:cNvSpPr/>
          <p:nvPr/>
        </p:nvSpPr>
        <p:spPr>
          <a:xfrm>
            <a:off x="2629587" y="7413212"/>
            <a:ext cx="2758316" cy="3348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Projection of Flattened Patches 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FCFEEB4-2B9B-75AF-1F98-1679F49DE237}"/>
              </a:ext>
            </a:extLst>
          </p:cNvPr>
          <p:cNvCxnSpPr/>
          <p:nvPr/>
        </p:nvCxnSpPr>
        <p:spPr>
          <a:xfrm>
            <a:off x="2361408" y="8104981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CA40AB1-FEC7-3498-BCDB-AF41C7E1BB8C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3024447" y="7745148"/>
            <a:ext cx="0" cy="285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15F8F59-F67D-2A6E-E9F2-9EBFEC6840D5}"/>
              </a:ext>
            </a:extLst>
          </p:cNvPr>
          <p:cNvCxnSpPr>
            <a:cxnSpLocks/>
          </p:cNvCxnSpPr>
          <p:nvPr/>
        </p:nvCxnSpPr>
        <p:spPr>
          <a:xfrm flipV="1">
            <a:off x="3531267" y="7745156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3134A48-4170-D06E-13A8-BE4329793F8A}"/>
              </a:ext>
            </a:extLst>
          </p:cNvPr>
          <p:cNvCxnSpPr>
            <a:cxnSpLocks/>
          </p:cNvCxnSpPr>
          <p:nvPr/>
        </p:nvCxnSpPr>
        <p:spPr>
          <a:xfrm flipV="1">
            <a:off x="4435034" y="7745156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7FF59B5-A2F0-5740-943C-1CC7DD0A0596}"/>
              </a:ext>
            </a:extLst>
          </p:cNvPr>
          <p:cNvCxnSpPr>
            <a:cxnSpLocks/>
          </p:cNvCxnSpPr>
          <p:nvPr/>
        </p:nvCxnSpPr>
        <p:spPr>
          <a:xfrm flipV="1">
            <a:off x="4948941" y="7745156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C1039D3-1B20-1A94-4A99-B009704EB3B2}"/>
              </a:ext>
            </a:extLst>
          </p:cNvPr>
          <p:cNvSpPr txBox="1"/>
          <p:nvPr/>
        </p:nvSpPr>
        <p:spPr>
          <a:xfrm>
            <a:off x="3524996" y="8039085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5D5302C-206C-4BB5-B405-120E3F9A13EF}"/>
              </a:ext>
            </a:extLst>
          </p:cNvPr>
          <p:cNvCxnSpPr>
            <a:cxnSpLocks/>
          </p:cNvCxnSpPr>
          <p:nvPr/>
        </p:nvCxnSpPr>
        <p:spPr>
          <a:xfrm flipV="1">
            <a:off x="3024445" y="7266788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8937D40-679E-AAE4-9F47-F4201F9A8230}"/>
              </a:ext>
            </a:extLst>
          </p:cNvPr>
          <p:cNvCxnSpPr>
            <a:cxnSpLocks/>
          </p:cNvCxnSpPr>
          <p:nvPr/>
        </p:nvCxnSpPr>
        <p:spPr>
          <a:xfrm flipV="1">
            <a:off x="3024445" y="6789170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E8216B1E-3275-254A-45CC-879912DF9EC2}"/>
              </a:ext>
            </a:extLst>
          </p:cNvPr>
          <p:cNvSpPr/>
          <p:nvPr/>
        </p:nvSpPr>
        <p:spPr>
          <a:xfrm>
            <a:off x="3454090" y="699891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D1549CF-AF74-A3D8-56EA-995B53414034}"/>
              </a:ext>
            </a:extLst>
          </p:cNvPr>
          <p:cNvCxnSpPr>
            <a:cxnSpLocks/>
          </p:cNvCxnSpPr>
          <p:nvPr/>
        </p:nvCxnSpPr>
        <p:spPr>
          <a:xfrm flipV="1">
            <a:off x="3524992" y="7266788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AF4EAEB-0EB3-BCE1-26D2-C4CDA282636F}"/>
              </a:ext>
            </a:extLst>
          </p:cNvPr>
          <p:cNvCxnSpPr>
            <a:cxnSpLocks/>
          </p:cNvCxnSpPr>
          <p:nvPr/>
        </p:nvCxnSpPr>
        <p:spPr>
          <a:xfrm flipV="1">
            <a:off x="3524990" y="6789170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A4EB2B0-31FE-5580-B979-2A8784C75453}"/>
              </a:ext>
            </a:extLst>
          </p:cNvPr>
          <p:cNvCxnSpPr>
            <a:cxnSpLocks/>
          </p:cNvCxnSpPr>
          <p:nvPr/>
        </p:nvCxnSpPr>
        <p:spPr>
          <a:xfrm flipV="1">
            <a:off x="4434235" y="7266788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D67BC9B-3CC7-7954-9C3D-5D741A001A11}"/>
              </a:ext>
            </a:extLst>
          </p:cNvPr>
          <p:cNvCxnSpPr>
            <a:cxnSpLocks/>
          </p:cNvCxnSpPr>
          <p:nvPr/>
        </p:nvCxnSpPr>
        <p:spPr>
          <a:xfrm flipV="1">
            <a:off x="4434233" y="6789170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986A29D-8ADC-5354-EFAE-8B4E9677217D}"/>
              </a:ext>
            </a:extLst>
          </p:cNvPr>
          <p:cNvCxnSpPr>
            <a:cxnSpLocks/>
          </p:cNvCxnSpPr>
          <p:nvPr/>
        </p:nvCxnSpPr>
        <p:spPr>
          <a:xfrm flipV="1">
            <a:off x="4948941" y="7266788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0CCB9CD-8F69-922E-6B39-26AD44FAF49C}"/>
              </a:ext>
            </a:extLst>
          </p:cNvPr>
          <p:cNvCxnSpPr>
            <a:cxnSpLocks/>
          </p:cNvCxnSpPr>
          <p:nvPr/>
        </p:nvCxnSpPr>
        <p:spPr>
          <a:xfrm flipV="1">
            <a:off x="4948941" y="6789170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6622DEB-A7EC-554E-3A82-2A1E27415C9D}"/>
              </a:ext>
            </a:extLst>
          </p:cNvPr>
          <p:cNvSpPr txBox="1"/>
          <p:nvPr/>
        </p:nvSpPr>
        <p:spPr>
          <a:xfrm>
            <a:off x="3472467" y="6930225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85B675E-C8E1-9962-9DAB-78D25F07FDFA}"/>
              </a:ext>
            </a:extLst>
          </p:cNvPr>
          <p:cNvSpPr/>
          <p:nvPr/>
        </p:nvSpPr>
        <p:spPr>
          <a:xfrm>
            <a:off x="2811727" y="700016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67D8276D-DA34-358F-E998-F691DA5A8951}"/>
              </a:ext>
            </a:extLst>
          </p:cNvPr>
          <p:cNvSpPr/>
          <p:nvPr/>
        </p:nvSpPr>
        <p:spPr>
          <a:xfrm>
            <a:off x="2953543" y="700016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581AD32-3406-E8D4-C2EB-3244375D9F3C}"/>
              </a:ext>
            </a:extLst>
          </p:cNvPr>
          <p:cNvSpPr/>
          <p:nvPr/>
        </p:nvSpPr>
        <p:spPr>
          <a:xfrm>
            <a:off x="4218817" y="699891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F3B0CB7F-8423-6291-92C2-1396BE21B526}"/>
              </a:ext>
            </a:extLst>
          </p:cNvPr>
          <p:cNvSpPr/>
          <p:nvPr/>
        </p:nvSpPr>
        <p:spPr>
          <a:xfrm>
            <a:off x="4360632" y="699891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07F21938-80FD-F783-AB84-4C9567D0533E}"/>
              </a:ext>
            </a:extLst>
          </p:cNvPr>
          <p:cNvSpPr/>
          <p:nvPr/>
        </p:nvSpPr>
        <p:spPr>
          <a:xfrm>
            <a:off x="4731716" y="699616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737CA13-6F14-DB75-F392-4348676BFA0B}"/>
              </a:ext>
            </a:extLst>
          </p:cNvPr>
          <p:cNvSpPr/>
          <p:nvPr/>
        </p:nvSpPr>
        <p:spPr>
          <a:xfrm>
            <a:off x="4873532" y="699616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CFF67D57-8D3A-5A2D-BB5B-26DB90A5A675}"/>
              </a:ext>
            </a:extLst>
          </p:cNvPr>
          <p:cNvSpPr/>
          <p:nvPr/>
        </p:nvSpPr>
        <p:spPr>
          <a:xfrm>
            <a:off x="5604625" y="699616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5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3077A33-4424-2F42-2E67-BF0E9B3109F3}"/>
              </a:ext>
            </a:extLst>
          </p:cNvPr>
          <p:cNvSpPr/>
          <p:nvPr/>
        </p:nvSpPr>
        <p:spPr>
          <a:xfrm>
            <a:off x="5746441" y="699616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E9580612-F2B6-B5D8-C109-EC7B69C3D119}"/>
              </a:ext>
            </a:extLst>
          </p:cNvPr>
          <p:cNvSpPr/>
          <p:nvPr/>
        </p:nvSpPr>
        <p:spPr>
          <a:xfrm>
            <a:off x="6334018" y="699616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1227790-71B0-3669-E45F-F34ED8585031}"/>
              </a:ext>
            </a:extLst>
          </p:cNvPr>
          <p:cNvSpPr/>
          <p:nvPr/>
        </p:nvSpPr>
        <p:spPr>
          <a:xfrm>
            <a:off x="6475834" y="699616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E88650-1970-0ADC-5E04-713481F3725F}"/>
              </a:ext>
            </a:extLst>
          </p:cNvPr>
          <p:cNvSpPr txBox="1"/>
          <p:nvPr/>
        </p:nvSpPr>
        <p:spPr>
          <a:xfrm>
            <a:off x="2712219" y="6985906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3024765-C5A1-3272-B0F5-9188D2DC8C88}"/>
              </a:ext>
            </a:extLst>
          </p:cNvPr>
          <p:cNvSpPr txBox="1"/>
          <p:nvPr/>
        </p:nvSpPr>
        <p:spPr>
          <a:xfrm>
            <a:off x="3210633" y="6991335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FD975FB-6F0F-830B-50BC-E3EBBDE1853C}"/>
              </a:ext>
            </a:extLst>
          </p:cNvPr>
          <p:cNvCxnSpPr>
            <a:cxnSpLocks/>
          </p:cNvCxnSpPr>
          <p:nvPr/>
        </p:nvCxnSpPr>
        <p:spPr>
          <a:xfrm flipV="1">
            <a:off x="5817340" y="6789170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2C642EE-D97F-C537-4AAD-EDF786977321}"/>
              </a:ext>
            </a:extLst>
          </p:cNvPr>
          <p:cNvCxnSpPr>
            <a:cxnSpLocks/>
          </p:cNvCxnSpPr>
          <p:nvPr/>
        </p:nvCxnSpPr>
        <p:spPr>
          <a:xfrm flipV="1">
            <a:off x="6545727" y="6789170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DF34937-9D7E-6F1F-5558-48D75D915A1C}"/>
              </a:ext>
            </a:extLst>
          </p:cNvPr>
          <p:cNvSpPr/>
          <p:nvPr/>
        </p:nvSpPr>
        <p:spPr>
          <a:xfrm>
            <a:off x="2673747" y="6424870"/>
            <a:ext cx="4249271" cy="342300"/>
          </a:xfrm>
          <a:prstGeom prst="roundRect">
            <a:avLst>
              <a:gd name="adj" fmla="val 24850"/>
            </a:avLst>
          </a:prstGeom>
          <a:solidFill>
            <a:schemeClr val="bg2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Layer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3FD8D2F-6EEC-1D76-9C18-07BC8CCABD96}"/>
              </a:ext>
            </a:extLst>
          </p:cNvPr>
          <p:cNvSpPr/>
          <p:nvPr/>
        </p:nvSpPr>
        <p:spPr>
          <a:xfrm>
            <a:off x="1375284" y="530445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B024CC-CCE0-BBBB-F647-807CBA9B0FD6}"/>
              </a:ext>
            </a:extLst>
          </p:cNvPr>
          <p:cNvSpPr/>
          <p:nvPr/>
        </p:nvSpPr>
        <p:spPr>
          <a:xfrm>
            <a:off x="1370738" y="584614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1821AE-E766-D6A8-9A51-4D8E69662A11}"/>
              </a:ext>
            </a:extLst>
          </p:cNvPr>
          <p:cNvSpPr txBox="1"/>
          <p:nvPr/>
        </p:nvSpPr>
        <p:spPr>
          <a:xfrm>
            <a:off x="1529595" y="5214316"/>
            <a:ext cx="95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B8813-BAFC-7475-EDA7-1AFDBF9F2331}"/>
              </a:ext>
            </a:extLst>
          </p:cNvPr>
          <p:cNvSpPr txBox="1"/>
          <p:nvPr/>
        </p:nvSpPr>
        <p:spPr>
          <a:xfrm>
            <a:off x="1496120" y="5747714"/>
            <a:ext cx="110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 Token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37F42F7-0C73-E2A3-2256-B41C756D9A28}"/>
              </a:ext>
            </a:extLst>
          </p:cNvPr>
          <p:cNvSpPr/>
          <p:nvPr/>
        </p:nvSpPr>
        <p:spPr>
          <a:xfrm>
            <a:off x="2673747" y="5747707"/>
            <a:ext cx="4249271" cy="342300"/>
          </a:xfrm>
          <a:prstGeom prst="roundRect">
            <a:avLst>
              <a:gd name="adj" fmla="val 24850"/>
            </a:avLst>
          </a:prstGeom>
          <a:solidFill>
            <a:schemeClr val="bg2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Layer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59C351-3352-DBF7-5E21-E860A49970F4}"/>
              </a:ext>
            </a:extLst>
          </p:cNvPr>
          <p:cNvCxnSpPr>
            <a:cxnSpLocks/>
          </p:cNvCxnSpPr>
          <p:nvPr/>
        </p:nvCxnSpPr>
        <p:spPr>
          <a:xfrm flipV="1">
            <a:off x="3043215" y="6090008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633CBC1-8A95-916B-34E6-75290FB4792D}"/>
              </a:ext>
            </a:extLst>
          </p:cNvPr>
          <p:cNvCxnSpPr>
            <a:cxnSpLocks/>
          </p:cNvCxnSpPr>
          <p:nvPr/>
        </p:nvCxnSpPr>
        <p:spPr>
          <a:xfrm flipV="1">
            <a:off x="3536687" y="6090008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E613C7-937D-54B7-66E2-4E239A636E28}"/>
              </a:ext>
            </a:extLst>
          </p:cNvPr>
          <p:cNvCxnSpPr>
            <a:cxnSpLocks/>
          </p:cNvCxnSpPr>
          <p:nvPr/>
        </p:nvCxnSpPr>
        <p:spPr>
          <a:xfrm flipV="1">
            <a:off x="4430712" y="6090008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2C05D9-2530-1DE0-31BC-B16D7C7DA045}"/>
              </a:ext>
            </a:extLst>
          </p:cNvPr>
          <p:cNvCxnSpPr>
            <a:cxnSpLocks/>
          </p:cNvCxnSpPr>
          <p:nvPr/>
        </p:nvCxnSpPr>
        <p:spPr>
          <a:xfrm flipV="1">
            <a:off x="4942950" y="6090008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4DA8DE-9FD4-B76E-B49B-269120809BC0}"/>
              </a:ext>
            </a:extLst>
          </p:cNvPr>
          <p:cNvCxnSpPr>
            <a:cxnSpLocks/>
          </p:cNvCxnSpPr>
          <p:nvPr/>
        </p:nvCxnSpPr>
        <p:spPr>
          <a:xfrm flipV="1">
            <a:off x="5803601" y="6090008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ED6792-ECF9-124F-DC4E-4B507981C7C1}"/>
              </a:ext>
            </a:extLst>
          </p:cNvPr>
          <p:cNvCxnSpPr>
            <a:cxnSpLocks/>
          </p:cNvCxnSpPr>
          <p:nvPr/>
        </p:nvCxnSpPr>
        <p:spPr>
          <a:xfrm flipV="1">
            <a:off x="6553731" y="6090008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3B7E9DE-545C-95B7-435A-3D8B9910A850}"/>
              </a:ext>
            </a:extLst>
          </p:cNvPr>
          <p:cNvSpPr txBox="1"/>
          <p:nvPr/>
        </p:nvSpPr>
        <p:spPr>
          <a:xfrm rot="5400000">
            <a:off x="4255437" y="6069065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E1D593-148B-9A2A-9587-1113EDFBAF81}"/>
              </a:ext>
            </a:extLst>
          </p:cNvPr>
          <p:cNvCxnSpPr>
            <a:cxnSpLocks/>
          </p:cNvCxnSpPr>
          <p:nvPr/>
        </p:nvCxnSpPr>
        <p:spPr>
          <a:xfrm flipV="1">
            <a:off x="5803601" y="5537961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1F8A46-43B7-271C-262F-E584352D441B}"/>
              </a:ext>
            </a:extLst>
          </p:cNvPr>
          <p:cNvCxnSpPr>
            <a:cxnSpLocks/>
          </p:cNvCxnSpPr>
          <p:nvPr/>
        </p:nvCxnSpPr>
        <p:spPr>
          <a:xfrm flipV="1">
            <a:off x="6564270" y="5534589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3352B2-38C4-A55E-07B6-30B5F23F9D3C}"/>
              </a:ext>
            </a:extLst>
          </p:cNvPr>
          <p:cNvSpPr/>
          <p:nvPr/>
        </p:nvSpPr>
        <p:spPr>
          <a:xfrm>
            <a:off x="5588841" y="5285854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7515142-ABA2-DD2B-73DF-13B3558E7DE7}"/>
              </a:ext>
            </a:extLst>
          </p:cNvPr>
          <p:cNvSpPr/>
          <p:nvPr/>
        </p:nvSpPr>
        <p:spPr>
          <a:xfrm>
            <a:off x="6362081" y="5285854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2054C2-BB51-630A-AE01-FF1A99D8917B}"/>
              </a:ext>
            </a:extLst>
          </p:cNvPr>
          <p:cNvSpPr txBox="1"/>
          <p:nvPr/>
        </p:nvSpPr>
        <p:spPr>
          <a:xfrm>
            <a:off x="5738658" y="520740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0BF294-23A2-4BCD-8455-04CBC91B7EA1}"/>
              </a:ext>
            </a:extLst>
          </p:cNvPr>
          <p:cNvSpPr/>
          <p:nvPr/>
        </p:nvSpPr>
        <p:spPr>
          <a:xfrm>
            <a:off x="5588844" y="4814555"/>
            <a:ext cx="1226545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Loss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433C22-72B3-122D-DC6D-DE49D69DF042}"/>
              </a:ext>
            </a:extLst>
          </p:cNvPr>
          <p:cNvCxnSpPr>
            <a:cxnSpLocks/>
          </p:cNvCxnSpPr>
          <p:nvPr/>
        </p:nvCxnSpPr>
        <p:spPr>
          <a:xfrm flipV="1">
            <a:off x="5803601" y="5076110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D44387-BAF9-EF50-9814-205702D08F7E}"/>
              </a:ext>
            </a:extLst>
          </p:cNvPr>
          <p:cNvCxnSpPr>
            <a:cxnSpLocks/>
          </p:cNvCxnSpPr>
          <p:nvPr/>
        </p:nvCxnSpPr>
        <p:spPr>
          <a:xfrm flipV="1">
            <a:off x="6564270" y="5072738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562912C-F32A-3F41-F359-4782402BF00C}"/>
              </a:ext>
            </a:extLst>
          </p:cNvPr>
          <p:cNvSpPr txBox="1"/>
          <p:nvPr/>
        </p:nvSpPr>
        <p:spPr>
          <a:xfrm>
            <a:off x="3465858" y="4681473"/>
            <a:ext cx="1918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Dynamic Weighting (HDW)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31BB2BE-6BE5-3FAF-0D92-B2B519E97540}"/>
              </a:ext>
            </a:extLst>
          </p:cNvPr>
          <p:cNvSpPr/>
          <p:nvPr/>
        </p:nvSpPr>
        <p:spPr>
          <a:xfrm>
            <a:off x="1230612" y="4790660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0A13B1-A043-BF0E-034C-D5A1E721D903}"/>
              </a:ext>
            </a:extLst>
          </p:cNvPr>
          <p:cNvSpPr txBox="1"/>
          <p:nvPr/>
        </p:nvSpPr>
        <p:spPr>
          <a:xfrm>
            <a:off x="1649514" y="4703108"/>
            <a:ext cx="105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 Head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CA00426-FC7C-0ED9-5A66-A20DA71031DE}"/>
              </a:ext>
            </a:extLst>
          </p:cNvPr>
          <p:cNvCxnSpPr>
            <a:cxnSpLocks/>
          </p:cNvCxnSpPr>
          <p:nvPr/>
        </p:nvCxnSpPr>
        <p:spPr>
          <a:xfrm>
            <a:off x="5207842" y="4931518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D202391-B7EE-245A-DA66-21D333323CA2}"/>
              </a:ext>
            </a:extLst>
          </p:cNvPr>
          <p:cNvSpPr/>
          <p:nvPr/>
        </p:nvSpPr>
        <p:spPr>
          <a:xfrm>
            <a:off x="7412430" y="4790659"/>
            <a:ext cx="1706074" cy="3314322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9B8A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8F209AD-5AFE-1458-8CFE-CD9FEFC31520}"/>
              </a:ext>
            </a:extLst>
          </p:cNvPr>
          <p:cNvSpPr/>
          <p:nvPr/>
        </p:nvSpPr>
        <p:spPr>
          <a:xfrm>
            <a:off x="9609447" y="4790667"/>
            <a:ext cx="3043542" cy="3329459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C9B8A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592C4E9-8071-C849-BE35-A231BCE946DF}"/>
              </a:ext>
            </a:extLst>
          </p:cNvPr>
          <p:cNvCxnSpPr>
            <a:cxnSpLocks/>
          </p:cNvCxnSpPr>
          <p:nvPr/>
        </p:nvCxnSpPr>
        <p:spPr>
          <a:xfrm flipV="1">
            <a:off x="6852571" y="4790659"/>
            <a:ext cx="558327" cy="950068"/>
          </a:xfrm>
          <a:prstGeom prst="line">
            <a:avLst/>
          </a:prstGeom>
          <a:ln w="19050">
            <a:solidFill>
              <a:srgbClr val="C9B8A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AEE4C2F-9933-C939-4EC7-9F09278F74E7}"/>
              </a:ext>
            </a:extLst>
          </p:cNvPr>
          <p:cNvCxnSpPr>
            <a:cxnSpLocks/>
          </p:cNvCxnSpPr>
          <p:nvPr/>
        </p:nvCxnSpPr>
        <p:spPr>
          <a:xfrm>
            <a:off x="6870901" y="6090005"/>
            <a:ext cx="544299" cy="2014976"/>
          </a:xfrm>
          <a:prstGeom prst="line">
            <a:avLst/>
          </a:prstGeom>
          <a:ln w="19050">
            <a:solidFill>
              <a:srgbClr val="C9B8A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43A304A9-4223-11F9-B4F0-9233FF5AE01D}"/>
              </a:ext>
            </a:extLst>
          </p:cNvPr>
          <p:cNvSpPr txBox="1"/>
          <p:nvPr/>
        </p:nvSpPr>
        <p:spPr>
          <a:xfrm>
            <a:off x="7487050" y="8157919"/>
            <a:ext cx="1556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Layer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0C5BD59-768B-5A15-8DAC-5C5B1FD15EB1}"/>
              </a:ext>
            </a:extLst>
          </p:cNvPr>
          <p:cNvSpPr txBox="1"/>
          <p:nvPr/>
        </p:nvSpPr>
        <p:spPr>
          <a:xfrm>
            <a:off x="9998685" y="8155621"/>
            <a:ext cx="2390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Mixture-of-Atom-Experts (MoAE)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0947C8A-E87A-C8CF-9F01-2AFCFA376596}"/>
              </a:ext>
            </a:extLst>
          </p:cNvPr>
          <p:cNvSpPr/>
          <p:nvPr/>
        </p:nvSpPr>
        <p:spPr>
          <a:xfrm>
            <a:off x="7784899" y="7238583"/>
            <a:ext cx="1150043" cy="309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071E846-E688-6FB0-5D28-9985339603E1}"/>
              </a:ext>
            </a:extLst>
          </p:cNvPr>
          <p:cNvSpPr/>
          <p:nvPr/>
        </p:nvSpPr>
        <p:spPr>
          <a:xfrm>
            <a:off x="7779731" y="5844867"/>
            <a:ext cx="1144135" cy="309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E09AA90-88D4-4016-8C73-B9770105FCC5}"/>
              </a:ext>
            </a:extLst>
          </p:cNvPr>
          <p:cNvSpPr/>
          <p:nvPr/>
        </p:nvSpPr>
        <p:spPr>
          <a:xfrm>
            <a:off x="7779731" y="6751964"/>
            <a:ext cx="1150043" cy="309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56C6A15-62F4-1BE7-307B-01946AF45058}"/>
              </a:ext>
            </a:extLst>
          </p:cNvPr>
          <p:cNvSpPr/>
          <p:nvPr/>
        </p:nvSpPr>
        <p:spPr>
          <a:xfrm>
            <a:off x="7782399" y="5354607"/>
            <a:ext cx="1144135" cy="309247"/>
          </a:xfrm>
          <a:prstGeom prst="roundRect">
            <a:avLst/>
          </a:prstGeom>
          <a:solidFill>
            <a:srgbClr val="FDE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MoAE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-FFN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70EE605-E195-1A5A-4B43-D9D39D9A6F56}"/>
              </a:ext>
            </a:extLst>
          </p:cNvPr>
          <p:cNvCxnSpPr>
            <a:cxnSpLocks/>
          </p:cNvCxnSpPr>
          <p:nvPr/>
        </p:nvCxnSpPr>
        <p:spPr>
          <a:xfrm flipV="1">
            <a:off x="8359917" y="7547824"/>
            <a:ext cx="0" cy="339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F885E6A-9CA0-5964-27A1-771BE2270F83}"/>
              </a:ext>
            </a:extLst>
          </p:cNvPr>
          <p:cNvCxnSpPr>
            <a:cxnSpLocks/>
          </p:cNvCxnSpPr>
          <p:nvPr/>
        </p:nvCxnSpPr>
        <p:spPr>
          <a:xfrm flipV="1">
            <a:off x="8359917" y="7069474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01D57C6-C3F0-DAA1-5D75-95608DBC89D6}"/>
              </a:ext>
            </a:extLst>
          </p:cNvPr>
          <p:cNvCxnSpPr>
            <a:cxnSpLocks/>
          </p:cNvCxnSpPr>
          <p:nvPr/>
        </p:nvCxnSpPr>
        <p:spPr>
          <a:xfrm flipV="1">
            <a:off x="8354745" y="6582856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660AAF4-A1D2-8A6C-AC18-AB85FD5AD5D2}"/>
              </a:ext>
            </a:extLst>
          </p:cNvPr>
          <p:cNvCxnSpPr>
            <a:cxnSpLocks/>
          </p:cNvCxnSpPr>
          <p:nvPr/>
        </p:nvCxnSpPr>
        <p:spPr>
          <a:xfrm flipV="1">
            <a:off x="8339918" y="5675758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9FA6F10-420C-73D5-794D-C7CC3009914A}"/>
              </a:ext>
            </a:extLst>
          </p:cNvPr>
          <p:cNvCxnSpPr>
            <a:cxnSpLocks/>
          </p:cNvCxnSpPr>
          <p:nvPr/>
        </p:nvCxnSpPr>
        <p:spPr>
          <a:xfrm flipV="1">
            <a:off x="8345541" y="5185500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汇总连接 85">
            <a:extLst>
              <a:ext uri="{FF2B5EF4-FFF2-40B4-BE49-F238E27FC236}">
                <a16:creationId xmlns:a16="http://schemas.microsoft.com/office/drawing/2014/main" id="{B6537E37-DE91-888E-E16C-B205CB6FDB1B}"/>
              </a:ext>
            </a:extLst>
          </p:cNvPr>
          <p:cNvSpPr/>
          <p:nvPr/>
        </p:nvSpPr>
        <p:spPr>
          <a:xfrm rot="18905619">
            <a:off x="8268392" y="6418238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AAD7815-38D1-F9AE-6D24-A81B4F2BE8BA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8351797" y="6154105"/>
            <a:ext cx="2952" cy="269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B5AD8B02-4B71-E9F4-2DEE-E4AFDD5B2A9D}"/>
              </a:ext>
            </a:extLst>
          </p:cNvPr>
          <p:cNvSpPr/>
          <p:nvPr/>
        </p:nvSpPr>
        <p:spPr>
          <a:xfrm rot="18905619">
            <a:off x="8253292" y="5008360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1F2C4E6-DEFA-AB3F-21E4-840BB97A2667}"/>
              </a:ext>
            </a:extLst>
          </p:cNvPr>
          <p:cNvCxnSpPr>
            <a:cxnSpLocks/>
          </p:cNvCxnSpPr>
          <p:nvPr/>
        </p:nvCxnSpPr>
        <p:spPr>
          <a:xfrm flipV="1">
            <a:off x="8339643" y="4814555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CED7F35-D8A3-E592-A019-B45C28B4B0C3}"/>
              </a:ext>
            </a:extLst>
          </p:cNvPr>
          <p:cNvCxnSpPr>
            <a:cxnSpLocks/>
          </p:cNvCxnSpPr>
          <p:nvPr/>
        </p:nvCxnSpPr>
        <p:spPr>
          <a:xfrm flipV="1">
            <a:off x="7628397" y="6506547"/>
            <a:ext cx="0" cy="123896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03CB95B-5F00-DF94-9DFD-D37145FB7831}"/>
              </a:ext>
            </a:extLst>
          </p:cNvPr>
          <p:cNvCxnSpPr>
            <a:cxnSpLocks/>
          </p:cNvCxnSpPr>
          <p:nvPr/>
        </p:nvCxnSpPr>
        <p:spPr>
          <a:xfrm flipV="1">
            <a:off x="7623317" y="5092224"/>
            <a:ext cx="0" cy="125477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D940D76C-658F-63D1-7E35-DDA20F4B6EE9}"/>
              </a:ext>
            </a:extLst>
          </p:cNvPr>
          <p:cNvCxnSpPr>
            <a:cxnSpLocks/>
          </p:cNvCxnSpPr>
          <p:nvPr/>
        </p:nvCxnSpPr>
        <p:spPr>
          <a:xfrm>
            <a:off x="7618241" y="6346994"/>
            <a:ext cx="74167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03B1B2D-670E-96E9-E70D-1CF16B3D1E2F}"/>
              </a:ext>
            </a:extLst>
          </p:cNvPr>
          <p:cNvCxnSpPr>
            <a:cxnSpLocks/>
          </p:cNvCxnSpPr>
          <p:nvPr/>
        </p:nvCxnSpPr>
        <p:spPr>
          <a:xfrm>
            <a:off x="7623134" y="7745504"/>
            <a:ext cx="74167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85C1B71-7387-5AE0-4287-D8F8D62FFA1F}"/>
              </a:ext>
            </a:extLst>
          </p:cNvPr>
          <p:cNvCxnSpPr>
            <a:cxnSpLocks/>
          </p:cNvCxnSpPr>
          <p:nvPr/>
        </p:nvCxnSpPr>
        <p:spPr>
          <a:xfrm>
            <a:off x="7618243" y="6506542"/>
            <a:ext cx="6397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9E277DD-FCDB-2C54-342F-A83DA8D0036F}"/>
              </a:ext>
            </a:extLst>
          </p:cNvPr>
          <p:cNvCxnSpPr>
            <a:cxnSpLocks/>
          </p:cNvCxnSpPr>
          <p:nvPr/>
        </p:nvCxnSpPr>
        <p:spPr>
          <a:xfrm>
            <a:off x="7615704" y="5092217"/>
            <a:ext cx="6397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4A0AF54-509A-53FF-E224-00DE60A2B5E0}"/>
              </a:ext>
            </a:extLst>
          </p:cNvPr>
          <p:cNvCxnSpPr>
            <a:cxnSpLocks/>
          </p:cNvCxnSpPr>
          <p:nvPr/>
        </p:nvCxnSpPr>
        <p:spPr>
          <a:xfrm flipV="1">
            <a:off x="8918636" y="4778753"/>
            <a:ext cx="689279" cy="612530"/>
          </a:xfrm>
          <a:prstGeom prst="line">
            <a:avLst/>
          </a:prstGeom>
          <a:ln w="19050">
            <a:solidFill>
              <a:srgbClr val="C9B8A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0645DC0D-A328-4BF0-EAD8-B5E092AAA68D}"/>
              </a:ext>
            </a:extLst>
          </p:cNvPr>
          <p:cNvCxnSpPr>
            <a:cxnSpLocks/>
          </p:cNvCxnSpPr>
          <p:nvPr/>
        </p:nvCxnSpPr>
        <p:spPr>
          <a:xfrm>
            <a:off x="8900549" y="5639463"/>
            <a:ext cx="691910" cy="2465525"/>
          </a:xfrm>
          <a:prstGeom prst="line">
            <a:avLst/>
          </a:prstGeom>
          <a:ln w="19050">
            <a:solidFill>
              <a:srgbClr val="C9B8A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32C93A7A-EFEE-8193-FAF9-C088DEFE844B}"/>
              </a:ext>
            </a:extLst>
          </p:cNvPr>
          <p:cNvGrpSpPr/>
          <p:nvPr/>
        </p:nvGrpSpPr>
        <p:grpSpPr>
          <a:xfrm rot="5400000">
            <a:off x="10124253" y="4443043"/>
            <a:ext cx="2057320" cy="2910862"/>
            <a:chOff x="8705089" y="2863405"/>
            <a:chExt cx="2057320" cy="2910862"/>
          </a:xfrm>
        </p:grpSpPr>
        <p:sp>
          <p:nvSpPr>
            <p:cNvPr id="153" name="矩形: 圆角 152">
              <a:extLst>
                <a:ext uri="{FF2B5EF4-FFF2-40B4-BE49-F238E27FC236}">
                  <a16:creationId xmlns:a16="http://schemas.microsoft.com/office/drawing/2014/main" id="{A9CCDFDE-97FE-581B-19B7-5863200EDB14}"/>
                </a:ext>
              </a:extLst>
            </p:cNvPr>
            <p:cNvSpPr/>
            <p:nvPr/>
          </p:nvSpPr>
          <p:spPr>
            <a:xfrm rot="16200000">
              <a:off x="8855559" y="4302504"/>
              <a:ext cx="1144135" cy="3092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1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AE83B39F-92B4-E456-DAE8-362CCA6D9A84}"/>
                </a:ext>
              </a:extLst>
            </p:cNvPr>
            <p:cNvSpPr/>
            <p:nvPr/>
          </p:nvSpPr>
          <p:spPr>
            <a:xfrm>
              <a:off x="9327324" y="3938537"/>
              <a:ext cx="203225" cy="20322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6A293129-6423-E7FF-D3DE-80C3D646085B}"/>
                </a:ext>
              </a:extLst>
            </p:cNvPr>
            <p:cNvSpPr/>
            <p:nvPr/>
          </p:nvSpPr>
          <p:spPr>
            <a:xfrm>
              <a:off x="9322222" y="4760388"/>
              <a:ext cx="203225" cy="20322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矩形: 圆角 159">
              <a:extLst>
                <a:ext uri="{FF2B5EF4-FFF2-40B4-BE49-F238E27FC236}">
                  <a16:creationId xmlns:a16="http://schemas.microsoft.com/office/drawing/2014/main" id="{4E87E71D-604A-591D-1BAA-2CAAB2A7F807}"/>
                </a:ext>
              </a:extLst>
            </p:cNvPr>
            <p:cNvSpPr/>
            <p:nvPr/>
          </p:nvSpPr>
          <p:spPr>
            <a:xfrm rot="16200000">
              <a:off x="9266991" y="4302504"/>
              <a:ext cx="1144135" cy="3092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2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F21732A1-D75E-231F-9BE5-70C8D6FC4396}"/>
                </a:ext>
              </a:extLst>
            </p:cNvPr>
            <p:cNvSpPr/>
            <p:nvPr/>
          </p:nvSpPr>
          <p:spPr>
            <a:xfrm>
              <a:off x="9738756" y="3938537"/>
              <a:ext cx="203225" cy="203225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BA2B1049-613D-0EDC-D4E5-72ACE4A2259C}"/>
                </a:ext>
              </a:extLst>
            </p:cNvPr>
            <p:cNvSpPr/>
            <p:nvPr/>
          </p:nvSpPr>
          <p:spPr>
            <a:xfrm>
              <a:off x="9733654" y="4760388"/>
              <a:ext cx="203225" cy="20322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矩形: 圆角 162">
              <a:extLst>
                <a:ext uri="{FF2B5EF4-FFF2-40B4-BE49-F238E27FC236}">
                  <a16:creationId xmlns:a16="http://schemas.microsoft.com/office/drawing/2014/main" id="{E728D36A-A042-7C70-52D6-DC6BE1DFAD52}"/>
                </a:ext>
              </a:extLst>
            </p:cNvPr>
            <p:cNvSpPr/>
            <p:nvPr/>
          </p:nvSpPr>
          <p:spPr>
            <a:xfrm rot="16200000">
              <a:off x="10035718" y="4305318"/>
              <a:ext cx="1144135" cy="30924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n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FAFAB2D9-CB30-923A-3F30-40C94D071047}"/>
                </a:ext>
              </a:extLst>
            </p:cNvPr>
            <p:cNvSpPr/>
            <p:nvPr/>
          </p:nvSpPr>
          <p:spPr>
            <a:xfrm>
              <a:off x="10507483" y="3941351"/>
              <a:ext cx="203225" cy="203225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1810E3B9-CF7B-2F67-19DE-2A4AC291338E}"/>
                </a:ext>
              </a:extLst>
            </p:cNvPr>
            <p:cNvSpPr/>
            <p:nvPr/>
          </p:nvSpPr>
          <p:spPr>
            <a:xfrm>
              <a:off x="10502381" y="4763202"/>
              <a:ext cx="203225" cy="20322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矩形: 圆角 165">
              <a:extLst>
                <a:ext uri="{FF2B5EF4-FFF2-40B4-BE49-F238E27FC236}">
                  <a16:creationId xmlns:a16="http://schemas.microsoft.com/office/drawing/2014/main" id="{C46AF9E5-0E07-1C4B-6B54-A89D01C02B59}"/>
                </a:ext>
              </a:extLst>
            </p:cNvPr>
            <p:cNvSpPr/>
            <p:nvPr/>
          </p:nvSpPr>
          <p:spPr>
            <a:xfrm rot="16200000">
              <a:off x="8472036" y="4305317"/>
              <a:ext cx="775354" cy="309247"/>
            </a:xfrm>
            <a:prstGeom prst="roundRect">
              <a:avLst/>
            </a:prstGeom>
            <a:solidFill>
              <a:srgbClr val="FDE1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Gating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37AAA19D-29C6-9AE6-2A86-B95E7346F480}"/>
                </a:ext>
              </a:extLst>
            </p:cNvPr>
            <p:cNvSpPr txBox="1"/>
            <p:nvPr/>
          </p:nvSpPr>
          <p:spPr>
            <a:xfrm>
              <a:off x="9763115" y="4237064"/>
              <a:ext cx="9174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+mn-ea"/>
                </a:rPr>
                <a:t>…</a:t>
              </a: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11186322-6190-DAD9-CDE8-CE516BF51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713" y="4862018"/>
              <a:ext cx="0" cy="758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648A825E-7271-8F75-6465-93B9F96FCC68}"/>
                </a:ext>
              </a:extLst>
            </p:cNvPr>
            <p:cNvCxnSpPr>
              <a:cxnSpLocks/>
            </p:cNvCxnSpPr>
            <p:nvPr/>
          </p:nvCxnSpPr>
          <p:spPr>
            <a:xfrm>
              <a:off x="8859713" y="5609762"/>
              <a:ext cx="9693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541CC050-E0C0-42FA-D47E-BF3507F25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9040" y="5353045"/>
              <a:ext cx="0" cy="421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70F575AC-C98F-FE46-C077-E37B9C032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9713" y="3294812"/>
              <a:ext cx="0" cy="777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F7367785-09DF-6274-D41A-E90C11117AFC}"/>
                </a:ext>
              </a:extLst>
            </p:cNvPr>
            <p:cNvCxnSpPr>
              <a:cxnSpLocks/>
            </p:cNvCxnSpPr>
            <p:nvPr/>
          </p:nvCxnSpPr>
          <p:spPr>
            <a:xfrm>
              <a:off x="9423834" y="3607599"/>
              <a:ext cx="11801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流程图: 汇总连接 183">
              <a:extLst>
                <a:ext uri="{FF2B5EF4-FFF2-40B4-BE49-F238E27FC236}">
                  <a16:creationId xmlns:a16="http://schemas.microsoft.com/office/drawing/2014/main" id="{1C414937-ED22-ED41-52B8-887B54B1E235}"/>
                </a:ext>
              </a:extLst>
            </p:cNvPr>
            <p:cNvSpPr/>
            <p:nvPr/>
          </p:nvSpPr>
          <p:spPr>
            <a:xfrm rot="18905619">
              <a:off x="9946767" y="3205072"/>
              <a:ext cx="173261" cy="173261"/>
            </a:xfrm>
            <a:prstGeom prst="flowChartSummingJunction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C837F2F9-6C48-6765-2338-5187D285F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3834" y="5032009"/>
              <a:ext cx="0" cy="32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E105AC17-830E-9678-815D-7869DF6F31B9}"/>
                </a:ext>
              </a:extLst>
            </p:cNvPr>
            <p:cNvCxnSpPr>
              <a:cxnSpLocks/>
            </p:cNvCxnSpPr>
            <p:nvPr/>
          </p:nvCxnSpPr>
          <p:spPr>
            <a:xfrm>
              <a:off x="9423834" y="5353045"/>
              <a:ext cx="11801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8B9995DE-05A6-D77D-D512-B1ED550F65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9073" y="5034961"/>
              <a:ext cx="0" cy="3274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6FF1EEB3-A4AF-06B7-6E0D-E0DF8A3C1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23834" y="3598350"/>
              <a:ext cx="0" cy="286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249B0C7B-5B8B-94FE-716F-E6F650F374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17127" y="3598350"/>
              <a:ext cx="0" cy="2867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370F54C2-3DAC-F1E9-0D73-65530F9265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397" y="3383717"/>
              <a:ext cx="0" cy="238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9E07954D-7D6A-C07E-8AD8-EDD7E5CE6228}"/>
                </a:ext>
              </a:extLst>
            </p:cNvPr>
            <p:cNvCxnSpPr>
              <a:cxnSpLocks/>
            </p:cNvCxnSpPr>
            <p:nvPr/>
          </p:nvCxnSpPr>
          <p:spPr>
            <a:xfrm>
              <a:off x="8859713" y="3286463"/>
              <a:ext cx="107716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>
              <a:extLst>
                <a:ext uri="{FF2B5EF4-FFF2-40B4-BE49-F238E27FC236}">
                  <a16:creationId xmlns:a16="http://schemas.microsoft.com/office/drawing/2014/main" id="{BD604B3A-ED99-F49C-9406-85656EF99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3397" y="2863405"/>
              <a:ext cx="0" cy="3304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728652FB-5946-F340-9FE8-B6642F6E1BF7}"/>
              </a:ext>
            </a:extLst>
          </p:cNvPr>
          <p:cNvSpPr/>
          <p:nvPr/>
        </p:nvSpPr>
        <p:spPr>
          <a:xfrm>
            <a:off x="9733048" y="7110986"/>
            <a:ext cx="2819199" cy="92756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434C5B40-C873-4756-CED4-B4ABC8DD6A75}"/>
              </a:ext>
            </a:extLst>
          </p:cNvPr>
          <p:cNvSpPr txBox="1"/>
          <p:nvPr/>
        </p:nvSpPr>
        <p:spPr>
          <a:xfrm>
            <a:off x="9710936" y="7316459"/>
            <a:ext cx="711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 Experts</a:t>
            </a: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EA7CCE29-5516-211C-B5B4-98E3F5A5E6B8}"/>
              </a:ext>
            </a:extLst>
          </p:cNvPr>
          <p:cNvSpPr/>
          <p:nvPr/>
        </p:nvSpPr>
        <p:spPr>
          <a:xfrm>
            <a:off x="10478308" y="7599358"/>
            <a:ext cx="203225" cy="20322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D36C6C2F-E669-66FC-5ADE-9DD01750BF99}"/>
              </a:ext>
            </a:extLst>
          </p:cNvPr>
          <p:cNvSpPr/>
          <p:nvPr/>
        </p:nvSpPr>
        <p:spPr>
          <a:xfrm>
            <a:off x="10473557" y="7278258"/>
            <a:ext cx="203225" cy="20322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DC5F1640-60D0-E73A-DEEF-480128B4AC08}"/>
              </a:ext>
            </a:extLst>
          </p:cNvPr>
          <p:cNvSpPr/>
          <p:nvPr/>
        </p:nvSpPr>
        <p:spPr>
          <a:xfrm>
            <a:off x="11369373" y="7604450"/>
            <a:ext cx="203225" cy="2032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B0444911-FC64-49B0-256A-FF2E6F3C48F5}"/>
              </a:ext>
            </a:extLst>
          </p:cNvPr>
          <p:cNvSpPr/>
          <p:nvPr/>
        </p:nvSpPr>
        <p:spPr>
          <a:xfrm>
            <a:off x="11374992" y="7282680"/>
            <a:ext cx="203225" cy="2032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212E0ECA-BB03-D3A4-826A-8AE58DC79AE6}"/>
              </a:ext>
            </a:extLst>
          </p:cNvPr>
          <p:cNvSpPr/>
          <p:nvPr/>
        </p:nvSpPr>
        <p:spPr>
          <a:xfrm>
            <a:off x="11789836" y="7601623"/>
            <a:ext cx="203225" cy="2032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3DF745CB-45E7-7FBC-F193-E79B99EB64F3}"/>
              </a:ext>
            </a:extLst>
          </p:cNvPr>
          <p:cNvSpPr/>
          <p:nvPr/>
        </p:nvSpPr>
        <p:spPr>
          <a:xfrm>
            <a:off x="11775146" y="7282680"/>
            <a:ext cx="203225" cy="2032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8D775F36-9CC1-3F2D-3EC8-12BBB254997D}"/>
              </a:ext>
            </a:extLst>
          </p:cNvPr>
          <p:cNvSpPr/>
          <p:nvPr/>
        </p:nvSpPr>
        <p:spPr>
          <a:xfrm>
            <a:off x="10931217" y="7597236"/>
            <a:ext cx="203225" cy="2032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F1797D3A-295B-4FE0-2039-119CF950D910}"/>
              </a:ext>
            </a:extLst>
          </p:cNvPr>
          <p:cNvSpPr/>
          <p:nvPr/>
        </p:nvSpPr>
        <p:spPr>
          <a:xfrm>
            <a:off x="10931216" y="7288900"/>
            <a:ext cx="203225" cy="20322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3DABECE3-8C59-1F12-13C3-F6FD786F499F}"/>
              </a:ext>
            </a:extLst>
          </p:cNvPr>
          <p:cNvSpPr/>
          <p:nvPr/>
        </p:nvSpPr>
        <p:spPr>
          <a:xfrm>
            <a:off x="12181492" y="7604448"/>
            <a:ext cx="203225" cy="20322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57A943F5-BF3D-E7FA-7A7A-97C282522557}"/>
              </a:ext>
            </a:extLst>
          </p:cNvPr>
          <p:cNvSpPr/>
          <p:nvPr/>
        </p:nvSpPr>
        <p:spPr>
          <a:xfrm>
            <a:off x="12175300" y="7278258"/>
            <a:ext cx="203225" cy="203225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8795A9BA-7698-DE9B-F73E-885A9BCB794E}"/>
              </a:ext>
            </a:extLst>
          </p:cNvPr>
          <p:cNvSpPr txBox="1"/>
          <p:nvPr/>
        </p:nvSpPr>
        <p:spPr>
          <a:xfrm>
            <a:off x="10401376" y="7808537"/>
            <a:ext cx="24645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     IM     CM     SC     CC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37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EE32F-F250-5CD9-CED2-E8FE7C9C019F}"/>
              </a:ext>
            </a:extLst>
          </p:cNvPr>
          <p:cNvSpPr txBox="1"/>
          <p:nvPr/>
        </p:nvSpPr>
        <p:spPr>
          <a:xfrm>
            <a:off x="4911564" y="670834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E65160F0-ECD3-5BF4-855D-652A972650FF}"/>
              </a:ext>
            </a:extLst>
          </p:cNvPr>
          <p:cNvSpPr/>
          <p:nvPr/>
        </p:nvSpPr>
        <p:spPr>
          <a:xfrm>
            <a:off x="2552514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EC22A8C-E792-1BF7-698E-1F17CC4C8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5" y="6621778"/>
            <a:ext cx="352425" cy="3524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B3FAD7B-8E54-F198-EF2A-0AB1C6E6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0" y="6621778"/>
            <a:ext cx="352425" cy="35242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15D692D-307B-922B-5E30-ADA4423AB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3" y="7017382"/>
            <a:ext cx="352425" cy="35242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EBD5ADB-39B6-FCFF-5E6A-D5752503F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0" y="7017382"/>
            <a:ext cx="352425" cy="35242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6CDF011-7430-2BAD-2767-F88DA77E0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3" y="7412986"/>
            <a:ext cx="352425" cy="35242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E55074F-1E69-AE72-5EF2-D730E1305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39" y="7412985"/>
            <a:ext cx="352425" cy="352425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B5ACAF48-BBC6-B933-360E-921060369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3" y="7808590"/>
            <a:ext cx="352425" cy="35242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F9B99597-DAA7-CBA1-8A5A-162DCBD60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39" y="7808590"/>
            <a:ext cx="352425" cy="35242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DA922372-E073-92BF-2C65-17E9FCB4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87" y="7808590"/>
            <a:ext cx="352425" cy="35242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BFC5209-559B-A7A4-3968-55D6A7A0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48" y="7808590"/>
            <a:ext cx="352425" cy="3524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0950A7C-2139-FB08-D9C7-1DDE99E104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83" y="7808590"/>
            <a:ext cx="352425" cy="35242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F0243C4B-FC3D-1D9E-6D70-A0A5C2F0F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22" y="7808590"/>
            <a:ext cx="352425" cy="352425"/>
          </a:xfrm>
          <a:prstGeom prst="rect">
            <a:avLst/>
          </a:prstGeom>
        </p:spPr>
      </p:pic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DB60963-1348-3E99-C083-8FEBB552EA7D}"/>
              </a:ext>
            </a:extLst>
          </p:cNvPr>
          <p:cNvSpPr/>
          <p:nvPr/>
        </p:nvSpPr>
        <p:spPr>
          <a:xfrm>
            <a:off x="1869827" y="7191335"/>
            <a:ext cx="2758316" cy="3348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Projection of Flattened Patches 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FCFEEB4-2B9B-75AF-1F98-1679F49DE237}"/>
              </a:ext>
            </a:extLst>
          </p:cNvPr>
          <p:cNvCxnSpPr/>
          <p:nvPr/>
        </p:nvCxnSpPr>
        <p:spPr>
          <a:xfrm>
            <a:off x="1601648" y="7883104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CA40AB1-FEC7-3498-BCDB-AF41C7E1BB8C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2264689" y="7523270"/>
            <a:ext cx="0" cy="285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15F8F59-F67D-2A6E-E9F2-9EBFEC6840D5}"/>
              </a:ext>
            </a:extLst>
          </p:cNvPr>
          <p:cNvCxnSpPr>
            <a:cxnSpLocks/>
          </p:cNvCxnSpPr>
          <p:nvPr/>
        </p:nvCxnSpPr>
        <p:spPr>
          <a:xfrm flipV="1">
            <a:off x="2771508" y="7523280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3134A48-4170-D06E-13A8-BE4329793F8A}"/>
              </a:ext>
            </a:extLst>
          </p:cNvPr>
          <p:cNvCxnSpPr>
            <a:cxnSpLocks/>
          </p:cNvCxnSpPr>
          <p:nvPr/>
        </p:nvCxnSpPr>
        <p:spPr>
          <a:xfrm flipV="1">
            <a:off x="3675274" y="7523280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7FF59B5-A2F0-5740-943C-1CC7DD0A0596}"/>
              </a:ext>
            </a:extLst>
          </p:cNvPr>
          <p:cNvCxnSpPr>
            <a:cxnSpLocks/>
          </p:cNvCxnSpPr>
          <p:nvPr/>
        </p:nvCxnSpPr>
        <p:spPr>
          <a:xfrm flipV="1">
            <a:off x="4189182" y="7523280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C1039D3-1B20-1A94-4A99-B009704EB3B2}"/>
              </a:ext>
            </a:extLst>
          </p:cNvPr>
          <p:cNvSpPr txBox="1"/>
          <p:nvPr/>
        </p:nvSpPr>
        <p:spPr>
          <a:xfrm>
            <a:off x="2765238" y="7817209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5D5302C-206C-4BB5-B405-120E3F9A13EF}"/>
              </a:ext>
            </a:extLst>
          </p:cNvPr>
          <p:cNvCxnSpPr>
            <a:cxnSpLocks/>
          </p:cNvCxnSpPr>
          <p:nvPr/>
        </p:nvCxnSpPr>
        <p:spPr>
          <a:xfrm flipV="1">
            <a:off x="2264686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8937D40-679E-AAE4-9F47-F4201F9A8230}"/>
              </a:ext>
            </a:extLst>
          </p:cNvPr>
          <p:cNvCxnSpPr>
            <a:cxnSpLocks/>
          </p:cNvCxnSpPr>
          <p:nvPr/>
        </p:nvCxnSpPr>
        <p:spPr>
          <a:xfrm flipV="1">
            <a:off x="2264685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E8216B1E-3275-254A-45CC-879912DF9EC2}"/>
              </a:ext>
            </a:extLst>
          </p:cNvPr>
          <p:cNvSpPr/>
          <p:nvPr/>
        </p:nvSpPr>
        <p:spPr>
          <a:xfrm>
            <a:off x="2694332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D1549CF-AF74-A3D8-56EA-995B53414034}"/>
              </a:ext>
            </a:extLst>
          </p:cNvPr>
          <p:cNvCxnSpPr>
            <a:cxnSpLocks/>
          </p:cNvCxnSpPr>
          <p:nvPr/>
        </p:nvCxnSpPr>
        <p:spPr>
          <a:xfrm flipV="1">
            <a:off x="2765232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AF4EAEB-0EB3-BCE1-26D2-C4CDA282636F}"/>
              </a:ext>
            </a:extLst>
          </p:cNvPr>
          <p:cNvCxnSpPr>
            <a:cxnSpLocks/>
          </p:cNvCxnSpPr>
          <p:nvPr/>
        </p:nvCxnSpPr>
        <p:spPr>
          <a:xfrm flipV="1">
            <a:off x="2765230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A4EB2B0-31FE-5580-B979-2A8784C75453}"/>
              </a:ext>
            </a:extLst>
          </p:cNvPr>
          <p:cNvCxnSpPr>
            <a:cxnSpLocks/>
          </p:cNvCxnSpPr>
          <p:nvPr/>
        </p:nvCxnSpPr>
        <p:spPr>
          <a:xfrm flipV="1">
            <a:off x="3674476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D67BC9B-3CC7-7954-9C3D-5D741A001A11}"/>
              </a:ext>
            </a:extLst>
          </p:cNvPr>
          <p:cNvCxnSpPr>
            <a:cxnSpLocks/>
          </p:cNvCxnSpPr>
          <p:nvPr/>
        </p:nvCxnSpPr>
        <p:spPr>
          <a:xfrm flipV="1">
            <a:off x="3674475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986A29D-8ADC-5354-EFAE-8B4E9677217D}"/>
              </a:ext>
            </a:extLst>
          </p:cNvPr>
          <p:cNvCxnSpPr>
            <a:cxnSpLocks/>
          </p:cNvCxnSpPr>
          <p:nvPr/>
        </p:nvCxnSpPr>
        <p:spPr>
          <a:xfrm flipV="1">
            <a:off x="4189182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0CCB9CD-8F69-922E-6B39-26AD44FAF49C}"/>
              </a:ext>
            </a:extLst>
          </p:cNvPr>
          <p:cNvCxnSpPr>
            <a:cxnSpLocks/>
          </p:cNvCxnSpPr>
          <p:nvPr/>
        </p:nvCxnSpPr>
        <p:spPr>
          <a:xfrm flipV="1">
            <a:off x="4189181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6622DEB-A7EC-554E-3A82-2A1E27415C9D}"/>
              </a:ext>
            </a:extLst>
          </p:cNvPr>
          <p:cNvSpPr txBox="1"/>
          <p:nvPr/>
        </p:nvSpPr>
        <p:spPr>
          <a:xfrm>
            <a:off x="2712708" y="670834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85B675E-C8E1-9962-9DAB-78D25F07FDFA}"/>
              </a:ext>
            </a:extLst>
          </p:cNvPr>
          <p:cNvSpPr/>
          <p:nvPr/>
        </p:nvSpPr>
        <p:spPr>
          <a:xfrm>
            <a:off x="2051969" y="677828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67D8276D-DA34-358F-E998-F691DA5A8951}"/>
              </a:ext>
            </a:extLst>
          </p:cNvPr>
          <p:cNvSpPr/>
          <p:nvPr/>
        </p:nvSpPr>
        <p:spPr>
          <a:xfrm>
            <a:off x="2193785" y="677828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581AD32-3406-E8D4-C2EB-3244375D9F3C}"/>
              </a:ext>
            </a:extLst>
          </p:cNvPr>
          <p:cNvSpPr/>
          <p:nvPr/>
        </p:nvSpPr>
        <p:spPr>
          <a:xfrm>
            <a:off x="3459057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F3B0CB7F-8423-6291-92C2-1396BE21B526}"/>
              </a:ext>
            </a:extLst>
          </p:cNvPr>
          <p:cNvSpPr/>
          <p:nvPr/>
        </p:nvSpPr>
        <p:spPr>
          <a:xfrm>
            <a:off x="3600872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07F21938-80FD-F783-AB84-4C9567D0533E}"/>
              </a:ext>
            </a:extLst>
          </p:cNvPr>
          <p:cNvSpPr/>
          <p:nvPr/>
        </p:nvSpPr>
        <p:spPr>
          <a:xfrm>
            <a:off x="3971956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737CA13-6F14-DB75-F392-4348676BFA0B}"/>
              </a:ext>
            </a:extLst>
          </p:cNvPr>
          <p:cNvSpPr/>
          <p:nvPr/>
        </p:nvSpPr>
        <p:spPr>
          <a:xfrm>
            <a:off x="4113772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CFF67D57-8D3A-5A2D-BB5B-26DB90A5A675}"/>
              </a:ext>
            </a:extLst>
          </p:cNvPr>
          <p:cNvSpPr/>
          <p:nvPr/>
        </p:nvSpPr>
        <p:spPr>
          <a:xfrm>
            <a:off x="4844865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3077A33-4424-2F42-2E67-BF0E9B3109F3}"/>
              </a:ext>
            </a:extLst>
          </p:cNvPr>
          <p:cNvSpPr/>
          <p:nvPr/>
        </p:nvSpPr>
        <p:spPr>
          <a:xfrm>
            <a:off x="4986681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E9580612-F2B6-B5D8-C109-EC7B69C3D119}"/>
              </a:ext>
            </a:extLst>
          </p:cNvPr>
          <p:cNvSpPr/>
          <p:nvPr/>
        </p:nvSpPr>
        <p:spPr>
          <a:xfrm>
            <a:off x="5574258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1227790-71B0-3669-E45F-F34ED8585031}"/>
              </a:ext>
            </a:extLst>
          </p:cNvPr>
          <p:cNvSpPr/>
          <p:nvPr/>
        </p:nvSpPr>
        <p:spPr>
          <a:xfrm>
            <a:off x="5716074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E88650-1970-0ADC-5E04-713481F3725F}"/>
              </a:ext>
            </a:extLst>
          </p:cNvPr>
          <p:cNvSpPr txBox="1"/>
          <p:nvPr/>
        </p:nvSpPr>
        <p:spPr>
          <a:xfrm>
            <a:off x="1952459" y="6764028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3024765-C5A1-3272-B0F5-9188D2DC8C88}"/>
              </a:ext>
            </a:extLst>
          </p:cNvPr>
          <p:cNvSpPr txBox="1"/>
          <p:nvPr/>
        </p:nvSpPr>
        <p:spPr>
          <a:xfrm>
            <a:off x="2450874" y="6769457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FD975FB-6F0F-830B-50BC-E3EBBDE1853C}"/>
              </a:ext>
            </a:extLst>
          </p:cNvPr>
          <p:cNvCxnSpPr>
            <a:cxnSpLocks/>
          </p:cNvCxnSpPr>
          <p:nvPr/>
        </p:nvCxnSpPr>
        <p:spPr>
          <a:xfrm flipV="1">
            <a:off x="5057581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2C642EE-D97F-C537-4AAD-EDF786977321}"/>
              </a:ext>
            </a:extLst>
          </p:cNvPr>
          <p:cNvCxnSpPr>
            <a:cxnSpLocks/>
          </p:cNvCxnSpPr>
          <p:nvPr/>
        </p:nvCxnSpPr>
        <p:spPr>
          <a:xfrm flipV="1">
            <a:off x="5785969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DF34937-9D7E-6F1F-5558-48D75D915A1C}"/>
              </a:ext>
            </a:extLst>
          </p:cNvPr>
          <p:cNvSpPr/>
          <p:nvPr/>
        </p:nvSpPr>
        <p:spPr>
          <a:xfrm>
            <a:off x="1913989" y="6202993"/>
            <a:ext cx="4249271" cy="342300"/>
          </a:xfrm>
          <a:prstGeom prst="roundRect">
            <a:avLst>
              <a:gd name="adj" fmla="val 24850"/>
            </a:avLst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Layer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3FD8D2F-6EEC-1D76-9C18-07BC8CCABD96}"/>
              </a:ext>
            </a:extLst>
          </p:cNvPr>
          <p:cNvSpPr/>
          <p:nvPr/>
        </p:nvSpPr>
        <p:spPr>
          <a:xfrm>
            <a:off x="615524" y="508257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B024CC-CCE0-BBBB-F647-807CBA9B0FD6}"/>
              </a:ext>
            </a:extLst>
          </p:cNvPr>
          <p:cNvSpPr/>
          <p:nvPr/>
        </p:nvSpPr>
        <p:spPr>
          <a:xfrm>
            <a:off x="610978" y="562427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1821AE-E766-D6A8-9A51-4D8E69662A11}"/>
              </a:ext>
            </a:extLst>
          </p:cNvPr>
          <p:cNvSpPr txBox="1"/>
          <p:nvPr/>
        </p:nvSpPr>
        <p:spPr>
          <a:xfrm>
            <a:off x="769837" y="4992439"/>
            <a:ext cx="95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B8813-BAFC-7475-EDA7-1AFDBF9F2331}"/>
              </a:ext>
            </a:extLst>
          </p:cNvPr>
          <p:cNvSpPr txBox="1"/>
          <p:nvPr/>
        </p:nvSpPr>
        <p:spPr>
          <a:xfrm>
            <a:off x="736362" y="5525837"/>
            <a:ext cx="110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 Token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37F42F7-0C73-E2A3-2256-B41C756D9A28}"/>
              </a:ext>
            </a:extLst>
          </p:cNvPr>
          <p:cNvSpPr/>
          <p:nvPr/>
        </p:nvSpPr>
        <p:spPr>
          <a:xfrm>
            <a:off x="1913989" y="5525829"/>
            <a:ext cx="4249271" cy="342300"/>
          </a:xfrm>
          <a:prstGeom prst="roundRect">
            <a:avLst>
              <a:gd name="adj" fmla="val 24850"/>
            </a:avLst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Layer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59C351-3352-DBF7-5E21-E860A49970F4}"/>
              </a:ext>
            </a:extLst>
          </p:cNvPr>
          <p:cNvCxnSpPr>
            <a:cxnSpLocks/>
          </p:cNvCxnSpPr>
          <p:nvPr/>
        </p:nvCxnSpPr>
        <p:spPr>
          <a:xfrm flipV="1">
            <a:off x="2283455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633CBC1-8A95-916B-34E6-75290FB4792D}"/>
              </a:ext>
            </a:extLst>
          </p:cNvPr>
          <p:cNvCxnSpPr>
            <a:cxnSpLocks/>
          </p:cNvCxnSpPr>
          <p:nvPr/>
        </p:nvCxnSpPr>
        <p:spPr>
          <a:xfrm flipV="1">
            <a:off x="2776927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E613C7-937D-54B7-66E2-4E239A636E28}"/>
              </a:ext>
            </a:extLst>
          </p:cNvPr>
          <p:cNvCxnSpPr>
            <a:cxnSpLocks/>
          </p:cNvCxnSpPr>
          <p:nvPr/>
        </p:nvCxnSpPr>
        <p:spPr>
          <a:xfrm flipV="1">
            <a:off x="3670953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2C05D9-2530-1DE0-31BC-B16D7C7DA045}"/>
              </a:ext>
            </a:extLst>
          </p:cNvPr>
          <p:cNvCxnSpPr>
            <a:cxnSpLocks/>
          </p:cNvCxnSpPr>
          <p:nvPr/>
        </p:nvCxnSpPr>
        <p:spPr>
          <a:xfrm flipV="1">
            <a:off x="4183192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4DA8DE-9FD4-B76E-B49B-269120809BC0}"/>
              </a:ext>
            </a:extLst>
          </p:cNvPr>
          <p:cNvCxnSpPr>
            <a:cxnSpLocks/>
          </p:cNvCxnSpPr>
          <p:nvPr/>
        </p:nvCxnSpPr>
        <p:spPr>
          <a:xfrm flipV="1">
            <a:off x="5043843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ED6792-ECF9-124F-DC4E-4B507981C7C1}"/>
              </a:ext>
            </a:extLst>
          </p:cNvPr>
          <p:cNvCxnSpPr>
            <a:cxnSpLocks/>
          </p:cNvCxnSpPr>
          <p:nvPr/>
        </p:nvCxnSpPr>
        <p:spPr>
          <a:xfrm flipV="1">
            <a:off x="5793973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3B7E9DE-545C-95B7-435A-3D8B9910A850}"/>
              </a:ext>
            </a:extLst>
          </p:cNvPr>
          <p:cNvSpPr txBox="1"/>
          <p:nvPr/>
        </p:nvSpPr>
        <p:spPr>
          <a:xfrm rot="5400000">
            <a:off x="3495677" y="584718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E1D593-148B-9A2A-9587-1113EDFBAF81}"/>
              </a:ext>
            </a:extLst>
          </p:cNvPr>
          <p:cNvCxnSpPr>
            <a:cxnSpLocks/>
          </p:cNvCxnSpPr>
          <p:nvPr/>
        </p:nvCxnSpPr>
        <p:spPr>
          <a:xfrm flipV="1">
            <a:off x="5043843" y="5316085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1F8A46-43B7-271C-262F-E584352D441B}"/>
              </a:ext>
            </a:extLst>
          </p:cNvPr>
          <p:cNvCxnSpPr>
            <a:cxnSpLocks/>
          </p:cNvCxnSpPr>
          <p:nvPr/>
        </p:nvCxnSpPr>
        <p:spPr>
          <a:xfrm flipV="1">
            <a:off x="5804510" y="5312711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3352B2-38C4-A55E-07B6-30B5F23F9D3C}"/>
              </a:ext>
            </a:extLst>
          </p:cNvPr>
          <p:cNvSpPr/>
          <p:nvPr/>
        </p:nvSpPr>
        <p:spPr>
          <a:xfrm>
            <a:off x="4829083" y="5063978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7515142-ABA2-DD2B-73DF-13B3558E7DE7}"/>
              </a:ext>
            </a:extLst>
          </p:cNvPr>
          <p:cNvSpPr/>
          <p:nvPr/>
        </p:nvSpPr>
        <p:spPr>
          <a:xfrm>
            <a:off x="5602322" y="5063978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2054C2-BB51-630A-AE01-FF1A99D8917B}"/>
              </a:ext>
            </a:extLst>
          </p:cNvPr>
          <p:cNvSpPr txBox="1"/>
          <p:nvPr/>
        </p:nvSpPr>
        <p:spPr>
          <a:xfrm>
            <a:off x="5187766" y="4992433"/>
            <a:ext cx="49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0BF294-23A2-4BCD-8455-04CBC91B7EA1}"/>
              </a:ext>
            </a:extLst>
          </p:cNvPr>
          <p:cNvSpPr/>
          <p:nvPr/>
        </p:nvSpPr>
        <p:spPr>
          <a:xfrm>
            <a:off x="4829086" y="4592679"/>
            <a:ext cx="1226545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Loss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433C22-72B3-122D-DC6D-DE49D69DF042}"/>
              </a:ext>
            </a:extLst>
          </p:cNvPr>
          <p:cNvCxnSpPr>
            <a:cxnSpLocks/>
          </p:cNvCxnSpPr>
          <p:nvPr/>
        </p:nvCxnSpPr>
        <p:spPr>
          <a:xfrm flipV="1">
            <a:off x="5043843" y="4854234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D44387-BAF9-EF50-9814-205702D08F7E}"/>
              </a:ext>
            </a:extLst>
          </p:cNvPr>
          <p:cNvCxnSpPr>
            <a:cxnSpLocks/>
          </p:cNvCxnSpPr>
          <p:nvPr/>
        </p:nvCxnSpPr>
        <p:spPr>
          <a:xfrm flipV="1">
            <a:off x="5804510" y="4850860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562912C-F32A-3F41-F359-4782402BF00C}"/>
              </a:ext>
            </a:extLst>
          </p:cNvPr>
          <p:cNvSpPr txBox="1"/>
          <p:nvPr/>
        </p:nvSpPr>
        <p:spPr>
          <a:xfrm>
            <a:off x="2706099" y="4459595"/>
            <a:ext cx="1918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Dynamic Weighting (HDW)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31BB2BE-6BE5-3FAF-0D92-B2B519E97540}"/>
              </a:ext>
            </a:extLst>
          </p:cNvPr>
          <p:cNvSpPr/>
          <p:nvPr/>
        </p:nvSpPr>
        <p:spPr>
          <a:xfrm>
            <a:off x="435788" y="4574677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0A13B1-A043-BF0E-034C-D5A1E721D903}"/>
              </a:ext>
            </a:extLst>
          </p:cNvPr>
          <p:cNvSpPr txBox="1"/>
          <p:nvPr/>
        </p:nvSpPr>
        <p:spPr>
          <a:xfrm>
            <a:off x="854690" y="4487125"/>
            <a:ext cx="105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 Head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CA00426-FC7C-0ED9-5A66-A20DA71031DE}"/>
              </a:ext>
            </a:extLst>
          </p:cNvPr>
          <p:cNvCxnSpPr>
            <a:cxnSpLocks/>
          </p:cNvCxnSpPr>
          <p:nvPr/>
        </p:nvCxnSpPr>
        <p:spPr>
          <a:xfrm>
            <a:off x="4448082" y="470964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D202391-B7EE-245A-DA66-21D333323CA2}"/>
              </a:ext>
            </a:extLst>
          </p:cNvPr>
          <p:cNvSpPr/>
          <p:nvPr/>
        </p:nvSpPr>
        <p:spPr>
          <a:xfrm>
            <a:off x="6477579" y="4391493"/>
            <a:ext cx="2020329" cy="3785325"/>
          </a:xfrm>
          <a:prstGeom prst="roundRect">
            <a:avLst>
              <a:gd name="adj" fmla="val 12671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8F209AD-5AFE-1458-8CFE-CD9FEFC31520}"/>
              </a:ext>
            </a:extLst>
          </p:cNvPr>
          <p:cNvSpPr/>
          <p:nvPr/>
        </p:nvSpPr>
        <p:spPr>
          <a:xfrm>
            <a:off x="8710887" y="4383394"/>
            <a:ext cx="3441916" cy="2085703"/>
          </a:xfrm>
          <a:prstGeom prst="roundRect">
            <a:avLst>
              <a:gd name="adj" fmla="val 1742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0C5BD59-768B-5A15-8DAC-5C5B1FD15EB1}"/>
              </a:ext>
            </a:extLst>
          </p:cNvPr>
          <p:cNvSpPr txBox="1"/>
          <p:nvPr/>
        </p:nvSpPr>
        <p:spPr>
          <a:xfrm>
            <a:off x="9290176" y="8424258"/>
            <a:ext cx="2390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Mixture-of-Atom-Experts (MoAE)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0947C8A-E87A-C8CF-9F01-2AFCFA376596}"/>
              </a:ext>
            </a:extLst>
          </p:cNvPr>
          <p:cNvSpPr/>
          <p:nvPr/>
        </p:nvSpPr>
        <p:spPr>
          <a:xfrm>
            <a:off x="7049010" y="7215538"/>
            <a:ext cx="1150043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071E846-E688-6FB0-5D28-9985339603E1}"/>
              </a:ext>
            </a:extLst>
          </p:cNvPr>
          <p:cNvSpPr/>
          <p:nvPr/>
        </p:nvSpPr>
        <p:spPr>
          <a:xfrm>
            <a:off x="7043840" y="5821822"/>
            <a:ext cx="1144135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E09AA90-88D4-4016-8C73-B9770105FCC5}"/>
              </a:ext>
            </a:extLst>
          </p:cNvPr>
          <p:cNvSpPr/>
          <p:nvPr/>
        </p:nvSpPr>
        <p:spPr>
          <a:xfrm>
            <a:off x="7043840" y="6728919"/>
            <a:ext cx="1150043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56C6A15-62F4-1BE7-307B-01946AF45058}"/>
              </a:ext>
            </a:extLst>
          </p:cNvPr>
          <p:cNvSpPr/>
          <p:nvPr/>
        </p:nvSpPr>
        <p:spPr>
          <a:xfrm>
            <a:off x="6777708" y="5183113"/>
            <a:ext cx="698168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70EE605-E195-1A5A-4B43-D9D39D9A6F56}"/>
              </a:ext>
            </a:extLst>
          </p:cNvPr>
          <p:cNvCxnSpPr>
            <a:cxnSpLocks/>
          </p:cNvCxnSpPr>
          <p:nvPr/>
        </p:nvCxnSpPr>
        <p:spPr>
          <a:xfrm flipV="1">
            <a:off x="7624027" y="7524780"/>
            <a:ext cx="0" cy="339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F885E6A-9CA0-5964-27A1-771BE2270F83}"/>
              </a:ext>
            </a:extLst>
          </p:cNvPr>
          <p:cNvCxnSpPr>
            <a:cxnSpLocks/>
          </p:cNvCxnSpPr>
          <p:nvPr/>
        </p:nvCxnSpPr>
        <p:spPr>
          <a:xfrm flipV="1">
            <a:off x="7624027" y="7046430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01D57C6-C3F0-DAA1-5D75-95608DBC89D6}"/>
              </a:ext>
            </a:extLst>
          </p:cNvPr>
          <p:cNvCxnSpPr>
            <a:cxnSpLocks/>
          </p:cNvCxnSpPr>
          <p:nvPr/>
        </p:nvCxnSpPr>
        <p:spPr>
          <a:xfrm flipV="1">
            <a:off x="7618854" y="6559811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660AAF4-A1D2-8A6C-AC18-AB85FD5AD5D2}"/>
              </a:ext>
            </a:extLst>
          </p:cNvPr>
          <p:cNvCxnSpPr>
            <a:cxnSpLocks/>
          </p:cNvCxnSpPr>
          <p:nvPr/>
        </p:nvCxnSpPr>
        <p:spPr>
          <a:xfrm flipV="1">
            <a:off x="7604029" y="5652714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9FA6F10-420C-73D5-794D-C7CC3009914A}"/>
              </a:ext>
            </a:extLst>
          </p:cNvPr>
          <p:cNvCxnSpPr>
            <a:cxnSpLocks/>
          </p:cNvCxnSpPr>
          <p:nvPr/>
        </p:nvCxnSpPr>
        <p:spPr>
          <a:xfrm flipV="1">
            <a:off x="7605419" y="4866126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汇总连接 85">
            <a:extLst>
              <a:ext uri="{FF2B5EF4-FFF2-40B4-BE49-F238E27FC236}">
                <a16:creationId xmlns:a16="http://schemas.microsoft.com/office/drawing/2014/main" id="{B6537E37-DE91-888E-E16C-B205CB6FDB1B}"/>
              </a:ext>
            </a:extLst>
          </p:cNvPr>
          <p:cNvSpPr/>
          <p:nvPr/>
        </p:nvSpPr>
        <p:spPr>
          <a:xfrm rot="18905619">
            <a:off x="7532503" y="6395194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AAD7815-38D1-F9AE-6D24-A81B4F2BE8BA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7615908" y="6131061"/>
            <a:ext cx="2952" cy="269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B5AD8B02-4B71-E9F4-2DEE-E4AFDD5B2A9D}"/>
              </a:ext>
            </a:extLst>
          </p:cNvPr>
          <p:cNvSpPr/>
          <p:nvPr/>
        </p:nvSpPr>
        <p:spPr>
          <a:xfrm rot="18905619">
            <a:off x="7513170" y="4688987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1F2C4E6-DEFA-AB3F-21E4-840BB97A2667}"/>
              </a:ext>
            </a:extLst>
          </p:cNvPr>
          <p:cNvCxnSpPr>
            <a:cxnSpLocks/>
          </p:cNvCxnSpPr>
          <p:nvPr/>
        </p:nvCxnSpPr>
        <p:spPr>
          <a:xfrm flipV="1">
            <a:off x="7599521" y="4495182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CED7F35-D8A3-E592-A019-B45C28B4B0C3}"/>
              </a:ext>
            </a:extLst>
          </p:cNvPr>
          <p:cNvCxnSpPr>
            <a:cxnSpLocks/>
          </p:cNvCxnSpPr>
          <p:nvPr/>
        </p:nvCxnSpPr>
        <p:spPr>
          <a:xfrm flipV="1">
            <a:off x="6693544" y="6483503"/>
            <a:ext cx="0" cy="123896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03CB95B-5F00-DF94-9DFD-D37145FB7831}"/>
              </a:ext>
            </a:extLst>
          </p:cNvPr>
          <p:cNvCxnSpPr>
            <a:cxnSpLocks/>
          </p:cNvCxnSpPr>
          <p:nvPr/>
        </p:nvCxnSpPr>
        <p:spPr>
          <a:xfrm flipV="1">
            <a:off x="6688463" y="4767617"/>
            <a:ext cx="0" cy="155633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D940D76C-658F-63D1-7E35-DDA20F4B6EE9}"/>
              </a:ext>
            </a:extLst>
          </p:cNvPr>
          <p:cNvCxnSpPr>
            <a:cxnSpLocks/>
          </p:cNvCxnSpPr>
          <p:nvPr/>
        </p:nvCxnSpPr>
        <p:spPr>
          <a:xfrm>
            <a:off x="6683387" y="6323950"/>
            <a:ext cx="933996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03B1B2D-670E-96E9-E70D-1CF16B3D1E2F}"/>
              </a:ext>
            </a:extLst>
          </p:cNvPr>
          <p:cNvCxnSpPr>
            <a:cxnSpLocks/>
          </p:cNvCxnSpPr>
          <p:nvPr/>
        </p:nvCxnSpPr>
        <p:spPr>
          <a:xfrm>
            <a:off x="6688282" y="7722459"/>
            <a:ext cx="92910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85C1B71-7387-5AE0-4287-D8F8D62FFA1F}"/>
              </a:ext>
            </a:extLst>
          </p:cNvPr>
          <p:cNvCxnSpPr>
            <a:cxnSpLocks/>
          </p:cNvCxnSpPr>
          <p:nvPr/>
        </p:nvCxnSpPr>
        <p:spPr>
          <a:xfrm>
            <a:off x="6683390" y="6483497"/>
            <a:ext cx="840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9E277DD-FCDB-2C54-342F-A83DA8D0036F}"/>
              </a:ext>
            </a:extLst>
          </p:cNvPr>
          <p:cNvCxnSpPr>
            <a:cxnSpLocks/>
          </p:cNvCxnSpPr>
          <p:nvPr/>
        </p:nvCxnSpPr>
        <p:spPr>
          <a:xfrm>
            <a:off x="6695857" y="4767614"/>
            <a:ext cx="815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A9CCDFDE-97FE-581B-19B7-5863200EDB14}"/>
              </a:ext>
            </a:extLst>
          </p:cNvPr>
          <p:cNvSpPr/>
          <p:nvPr/>
        </p:nvSpPr>
        <p:spPr>
          <a:xfrm>
            <a:off x="9899076" y="4894569"/>
            <a:ext cx="873099" cy="309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1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4E87E71D-604A-591D-1BAA-2CAAB2A7F807}"/>
              </a:ext>
            </a:extLst>
          </p:cNvPr>
          <p:cNvSpPr/>
          <p:nvPr/>
        </p:nvSpPr>
        <p:spPr>
          <a:xfrm>
            <a:off x="9899076" y="5306000"/>
            <a:ext cx="873099" cy="309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2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E728D36A-A042-7C70-52D6-DC6BE1DFAD52}"/>
              </a:ext>
            </a:extLst>
          </p:cNvPr>
          <p:cNvSpPr/>
          <p:nvPr/>
        </p:nvSpPr>
        <p:spPr>
          <a:xfrm>
            <a:off x="9896262" y="6074727"/>
            <a:ext cx="873099" cy="309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46AF9E5-0E07-1C4B-6B54-A89D01C02B59}"/>
              </a:ext>
            </a:extLst>
          </p:cNvPr>
          <p:cNvSpPr/>
          <p:nvPr/>
        </p:nvSpPr>
        <p:spPr>
          <a:xfrm>
            <a:off x="9958274" y="4488734"/>
            <a:ext cx="736032" cy="3092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Gating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7AAA19D-29C6-9AE6-2A86-B95E7346F480}"/>
              </a:ext>
            </a:extLst>
          </p:cNvPr>
          <p:cNvSpPr txBox="1"/>
          <p:nvPr/>
        </p:nvSpPr>
        <p:spPr>
          <a:xfrm rot="5400000">
            <a:off x="10150302" y="5665588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11186322-6190-DAD9-CDE8-CE516BF51CAA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9319902" y="4634591"/>
            <a:ext cx="638377" cy="8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48A825E-7271-8F75-6465-93B9F96FCC68}"/>
              </a:ext>
            </a:extLst>
          </p:cNvPr>
          <p:cNvCxnSpPr>
            <a:cxnSpLocks/>
          </p:cNvCxnSpPr>
          <p:nvPr/>
        </p:nvCxnSpPr>
        <p:spPr>
          <a:xfrm>
            <a:off x="9319896" y="4626072"/>
            <a:ext cx="0" cy="100155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541CC050-E0C0-42FA-D47E-BF3507F25C07}"/>
              </a:ext>
            </a:extLst>
          </p:cNvPr>
          <p:cNvCxnSpPr>
            <a:cxnSpLocks/>
          </p:cNvCxnSpPr>
          <p:nvPr/>
        </p:nvCxnSpPr>
        <p:spPr>
          <a:xfrm rot="5400000" flipV="1">
            <a:off x="9355250" y="5424861"/>
            <a:ext cx="0" cy="42122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70F575AC-C98F-FE46-C077-E37B9C0322E2}"/>
              </a:ext>
            </a:extLst>
          </p:cNvPr>
          <p:cNvCxnSpPr>
            <a:cxnSpLocks/>
          </p:cNvCxnSpPr>
          <p:nvPr/>
        </p:nvCxnSpPr>
        <p:spPr>
          <a:xfrm>
            <a:off x="10694311" y="4640176"/>
            <a:ext cx="71490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7367785-09DF-6274-D41A-E90C11117AFC}"/>
              </a:ext>
            </a:extLst>
          </p:cNvPr>
          <p:cNvCxnSpPr>
            <a:cxnSpLocks/>
          </p:cNvCxnSpPr>
          <p:nvPr/>
        </p:nvCxnSpPr>
        <p:spPr>
          <a:xfrm rot="5400000">
            <a:off x="10503234" y="5644457"/>
            <a:ext cx="118016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流程图: 汇总连接 183">
            <a:extLst>
              <a:ext uri="{FF2B5EF4-FFF2-40B4-BE49-F238E27FC236}">
                <a16:creationId xmlns:a16="http://schemas.microsoft.com/office/drawing/2014/main" id="{1C414937-ED22-ED41-52B8-887B54B1E235}"/>
              </a:ext>
            </a:extLst>
          </p:cNvPr>
          <p:cNvSpPr/>
          <p:nvPr/>
        </p:nvSpPr>
        <p:spPr>
          <a:xfrm rot="2705619">
            <a:off x="11322580" y="5577315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C837F2F9-6C48-6765-2338-5187D285FBA5}"/>
              </a:ext>
            </a:extLst>
          </p:cNvPr>
          <p:cNvCxnSpPr>
            <a:cxnSpLocks/>
          </p:cNvCxnSpPr>
          <p:nvPr/>
        </p:nvCxnSpPr>
        <p:spPr>
          <a:xfrm rot="5400000" flipV="1">
            <a:off x="9732536" y="4881676"/>
            <a:ext cx="0" cy="327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105AC17-830E-9678-815D-7869DF6F31B9}"/>
              </a:ext>
            </a:extLst>
          </p:cNvPr>
          <p:cNvCxnSpPr>
            <a:cxnSpLocks/>
          </p:cNvCxnSpPr>
          <p:nvPr/>
        </p:nvCxnSpPr>
        <p:spPr>
          <a:xfrm rot="5400000">
            <a:off x="8985147" y="5635472"/>
            <a:ext cx="118016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B9995DE-05A6-D77D-D512-B1ED550F6573}"/>
              </a:ext>
            </a:extLst>
          </p:cNvPr>
          <p:cNvCxnSpPr>
            <a:cxnSpLocks/>
          </p:cNvCxnSpPr>
          <p:nvPr/>
        </p:nvCxnSpPr>
        <p:spPr>
          <a:xfrm rot="5400000" flipV="1">
            <a:off x="9729584" y="6066914"/>
            <a:ext cx="0" cy="327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6FF1EEB3-A4AF-06B7-6E0D-E0DF8A3C126A}"/>
              </a:ext>
            </a:extLst>
          </p:cNvPr>
          <p:cNvCxnSpPr>
            <a:cxnSpLocks/>
          </p:cNvCxnSpPr>
          <p:nvPr/>
        </p:nvCxnSpPr>
        <p:spPr>
          <a:xfrm>
            <a:off x="10789019" y="5045393"/>
            <a:ext cx="303380" cy="898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249B0C7B-5B8B-94FE-716F-E6F650F374F6}"/>
              </a:ext>
            </a:extLst>
          </p:cNvPr>
          <p:cNvCxnSpPr>
            <a:cxnSpLocks/>
          </p:cNvCxnSpPr>
          <p:nvPr/>
        </p:nvCxnSpPr>
        <p:spPr>
          <a:xfrm>
            <a:off x="10769364" y="6235987"/>
            <a:ext cx="32304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370F54C2-3DAC-F1E9-0D73-65530F92659B}"/>
              </a:ext>
            </a:extLst>
          </p:cNvPr>
          <p:cNvCxnSpPr>
            <a:cxnSpLocks/>
          </p:cNvCxnSpPr>
          <p:nvPr/>
        </p:nvCxnSpPr>
        <p:spPr>
          <a:xfrm rot="5400000" flipV="1">
            <a:off x="11197922" y="5544670"/>
            <a:ext cx="0" cy="238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9E07954D-7D6A-C07E-8AD8-EDD7E5CE6228}"/>
              </a:ext>
            </a:extLst>
          </p:cNvPr>
          <p:cNvCxnSpPr>
            <a:cxnSpLocks/>
          </p:cNvCxnSpPr>
          <p:nvPr/>
        </p:nvCxnSpPr>
        <p:spPr>
          <a:xfrm>
            <a:off x="11414447" y="4628700"/>
            <a:ext cx="0" cy="93872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D604B3A-ED99-F49C-9406-85656EF99EDD}"/>
              </a:ext>
            </a:extLst>
          </p:cNvPr>
          <p:cNvCxnSpPr>
            <a:cxnSpLocks/>
          </p:cNvCxnSpPr>
          <p:nvPr/>
        </p:nvCxnSpPr>
        <p:spPr>
          <a:xfrm>
            <a:off x="11507032" y="5663940"/>
            <a:ext cx="235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434C5B40-C873-4756-CED4-B4ABC8DD6A75}"/>
              </a:ext>
            </a:extLst>
          </p:cNvPr>
          <p:cNvSpPr txBox="1"/>
          <p:nvPr/>
        </p:nvSpPr>
        <p:spPr>
          <a:xfrm>
            <a:off x="9020532" y="7594714"/>
            <a:ext cx="711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 Experts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9FAD8E-0ABA-0466-3E13-DC1554BF69F4}"/>
              </a:ext>
            </a:extLst>
          </p:cNvPr>
          <p:cNvSpPr/>
          <p:nvPr/>
        </p:nvSpPr>
        <p:spPr>
          <a:xfrm>
            <a:off x="615524" y="615059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E8F9F9-F92C-FB9A-83AD-E3532993E87E}"/>
              </a:ext>
            </a:extLst>
          </p:cNvPr>
          <p:cNvSpPr txBox="1"/>
          <p:nvPr/>
        </p:nvSpPr>
        <p:spPr>
          <a:xfrm>
            <a:off x="708132" y="6150602"/>
            <a:ext cx="110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Token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1ECB4E7-A849-2207-500A-73DEC304EB27}"/>
              </a:ext>
            </a:extLst>
          </p:cNvPr>
          <p:cNvSpPr/>
          <p:nvPr/>
        </p:nvSpPr>
        <p:spPr>
          <a:xfrm>
            <a:off x="7142912" y="783184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BD912C7-894B-5F55-700D-AF1D9BCEC7E3}"/>
              </a:ext>
            </a:extLst>
          </p:cNvPr>
          <p:cNvSpPr/>
          <p:nvPr/>
        </p:nvSpPr>
        <p:spPr>
          <a:xfrm>
            <a:off x="7382289" y="783184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AC87BB4-B152-0A84-6889-6739C5B7DF3A}"/>
              </a:ext>
            </a:extLst>
          </p:cNvPr>
          <p:cNvSpPr/>
          <p:nvPr/>
        </p:nvSpPr>
        <p:spPr>
          <a:xfrm>
            <a:off x="6898800" y="783716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E56B3FF-0693-68AC-CC94-D0EDA434A239}"/>
              </a:ext>
            </a:extLst>
          </p:cNvPr>
          <p:cNvSpPr/>
          <p:nvPr/>
        </p:nvSpPr>
        <p:spPr>
          <a:xfrm>
            <a:off x="7730009" y="782795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BB33369-B87C-C4A0-8D0E-773E8FB081F1}"/>
              </a:ext>
            </a:extLst>
          </p:cNvPr>
          <p:cNvSpPr/>
          <p:nvPr/>
        </p:nvSpPr>
        <p:spPr>
          <a:xfrm>
            <a:off x="7976854" y="782401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64941A2-7743-0F69-D367-F1C7B30749E4}"/>
              </a:ext>
            </a:extLst>
          </p:cNvPr>
          <p:cNvSpPr/>
          <p:nvPr/>
        </p:nvSpPr>
        <p:spPr>
          <a:xfrm>
            <a:off x="7700236" y="5186313"/>
            <a:ext cx="708592" cy="309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MoAE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384B720-F568-7ECF-7C14-8740456BE7D8}"/>
              </a:ext>
            </a:extLst>
          </p:cNvPr>
          <p:cNvCxnSpPr>
            <a:cxnSpLocks/>
          </p:cNvCxnSpPr>
          <p:nvPr/>
        </p:nvCxnSpPr>
        <p:spPr>
          <a:xfrm flipV="1">
            <a:off x="7110801" y="5035233"/>
            <a:ext cx="0" cy="149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2BF9C70-69BC-482B-2103-91AF7BD44979}"/>
              </a:ext>
            </a:extLst>
          </p:cNvPr>
          <p:cNvCxnSpPr>
            <a:cxnSpLocks/>
          </p:cNvCxnSpPr>
          <p:nvPr/>
        </p:nvCxnSpPr>
        <p:spPr>
          <a:xfrm flipV="1">
            <a:off x="7126792" y="5492360"/>
            <a:ext cx="0" cy="1691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09D3E57-09B2-3D1E-BB3C-504E58A9A3EC}"/>
              </a:ext>
            </a:extLst>
          </p:cNvPr>
          <p:cNvCxnSpPr>
            <a:cxnSpLocks/>
          </p:cNvCxnSpPr>
          <p:nvPr/>
        </p:nvCxnSpPr>
        <p:spPr>
          <a:xfrm flipV="1">
            <a:off x="8054527" y="5499927"/>
            <a:ext cx="0" cy="1691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83E0987-D28B-77E1-54AD-59A1480B5AB8}"/>
              </a:ext>
            </a:extLst>
          </p:cNvPr>
          <p:cNvCxnSpPr>
            <a:cxnSpLocks/>
          </p:cNvCxnSpPr>
          <p:nvPr/>
        </p:nvCxnSpPr>
        <p:spPr>
          <a:xfrm>
            <a:off x="7126798" y="5661896"/>
            <a:ext cx="48285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5E355CF-CAD5-D498-3382-BA79BA61EBB8}"/>
              </a:ext>
            </a:extLst>
          </p:cNvPr>
          <p:cNvCxnSpPr>
            <a:cxnSpLocks/>
          </p:cNvCxnSpPr>
          <p:nvPr/>
        </p:nvCxnSpPr>
        <p:spPr>
          <a:xfrm>
            <a:off x="7572408" y="5661461"/>
            <a:ext cx="48285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919AFAB-CBA1-05E4-B9B0-77611AFB5FF9}"/>
              </a:ext>
            </a:extLst>
          </p:cNvPr>
          <p:cNvCxnSpPr>
            <a:cxnSpLocks/>
          </p:cNvCxnSpPr>
          <p:nvPr/>
        </p:nvCxnSpPr>
        <p:spPr>
          <a:xfrm>
            <a:off x="7103741" y="5035227"/>
            <a:ext cx="50591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10280AF-6058-37DB-6C52-D3026E7710BE}"/>
              </a:ext>
            </a:extLst>
          </p:cNvPr>
          <p:cNvCxnSpPr>
            <a:cxnSpLocks/>
          </p:cNvCxnSpPr>
          <p:nvPr/>
        </p:nvCxnSpPr>
        <p:spPr>
          <a:xfrm>
            <a:off x="7606108" y="5035227"/>
            <a:ext cx="48285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EBA94F-4930-60FE-01AF-0981CACFF7B9}"/>
              </a:ext>
            </a:extLst>
          </p:cNvPr>
          <p:cNvCxnSpPr>
            <a:cxnSpLocks/>
          </p:cNvCxnSpPr>
          <p:nvPr/>
        </p:nvCxnSpPr>
        <p:spPr>
          <a:xfrm flipV="1">
            <a:off x="8088962" y="5025951"/>
            <a:ext cx="0" cy="1560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85922B1-1927-6B52-2F71-4FA97F1051C0}"/>
              </a:ext>
            </a:extLst>
          </p:cNvPr>
          <p:cNvSpPr txBox="1"/>
          <p:nvPr/>
        </p:nvSpPr>
        <p:spPr>
          <a:xfrm>
            <a:off x="9045532" y="5705936"/>
            <a:ext cx="626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矩形: 圆角 155">
            <a:extLst>
              <a:ext uri="{FF2B5EF4-FFF2-40B4-BE49-F238E27FC236}">
                <a16:creationId xmlns:a16="http://schemas.microsoft.com/office/drawing/2014/main" id="{0C2605E8-9A30-3924-8F7A-84F851F14B29}"/>
              </a:ext>
            </a:extLst>
          </p:cNvPr>
          <p:cNvSpPr/>
          <p:nvPr/>
        </p:nvSpPr>
        <p:spPr>
          <a:xfrm>
            <a:off x="8883349" y="6536170"/>
            <a:ext cx="873099" cy="309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1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矩形: 圆角 157">
            <a:extLst>
              <a:ext uri="{FF2B5EF4-FFF2-40B4-BE49-F238E27FC236}">
                <a16:creationId xmlns:a16="http://schemas.microsoft.com/office/drawing/2014/main" id="{E7FAF680-C806-0200-D35E-CCBE1FF1EA78}"/>
              </a:ext>
            </a:extLst>
          </p:cNvPr>
          <p:cNvSpPr/>
          <p:nvPr/>
        </p:nvSpPr>
        <p:spPr>
          <a:xfrm>
            <a:off x="9876026" y="6536170"/>
            <a:ext cx="873099" cy="309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2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7F4F58AD-CB0F-E156-588C-6D92548CE021}"/>
              </a:ext>
            </a:extLst>
          </p:cNvPr>
          <p:cNvSpPr/>
          <p:nvPr/>
        </p:nvSpPr>
        <p:spPr>
          <a:xfrm>
            <a:off x="11239467" y="6527874"/>
            <a:ext cx="873099" cy="3092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B7B55146-21AE-5C5C-D813-79A52590B620}"/>
              </a:ext>
            </a:extLst>
          </p:cNvPr>
          <p:cNvSpPr txBox="1"/>
          <p:nvPr/>
        </p:nvSpPr>
        <p:spPr>
          <a:xfrm>
            <a:off x="10767961" y="6487004"/>
            <a:ext cx="43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8F91A014-D4A9-4603-E5E1-4322D94A3A4F}"/>
              </a:ext>
            </a:extLst>
          </p:cNvPr>
          <p:cNvSpPr/>
          <p:nvPr/>
        </p:nvSpPr>
        <p:spPr>
          <a:xfrm>
            <a:off x="8945675" y="7058024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E6155880-17A0-2ADD-E126-3F514B49CEC3}"/>
              </a:ext>
            </a:extLst>
          </p:cNvPr>
          <p:cNvSpPr/>
          <p:nvPr/>
        </p:nvSpPr>
        <p:spPr>
          <a:xfrm>
            <a:off x="9986987" y="7064179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A9677B7-0BFB-FBD4-9EAA-51D03960E8FE}"/>
              </a:ext>
            </a:extLst>
          </p:cNvPr>
          <p:cNvSpPr/>
          <p:nvPr/>
        </p:nvSpPr>
        <p:spPr>
          <a:xfrm>
            <a:off x="11834267" y="7065228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44BB26FB-CE34-6657-B165-129D3AC9F1A6}"/>
              </a:ext>
            </a:extLst>
          </p:cNvPr>
          <p:cNvCxnSpPr>
            <a:cxnSpLocks/>
          </p:cNvCxnSpPr>
          <p:nvPr/>
        </p:nvCxnSpPr>
        <p:spPr>
          <a:xfrm flipV="1">
            <a:off x="9044764" y="6845411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9059B749-9FB7-6445-2181-1520B81DC205}"/>
              </a:ext>
            </a:extLst>
          </p:cNvPr>
          <p:cNvCxnSpPr>
            <a:cxnSpLocks/>
          </p:cNvCxnSpPr>
          <p:nvPr/>
        </p:nvCxnSpPr>
        <p:spPr>
          <a:xfrm flipV="1">
            <a:off x="9595534" y="6851612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326C2E95-4FCC-686A-F800-BE5A1012B295}"/>
              </a:ext>
            </a:extLst>
          </p:cNvPr>
          <p:cNvCxnSpPr>
            <a:cxnSpLocks/>
          </p:cNvCxnSpPr>
          <p:nvPr/>
        </p:nvCxnSpPr>
        <p:spPr>
          <a:xfrm flipV="1">
            <a:off x="10088594" y="6847902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A9E71358-52A0-096A-EE37-AE6175C84DE6}"/>
              </a:ext>
            </a:extLst>
          </p:cNvPr>
          <p:cNvCxnSpPr>
            <a:cxnSpLocks/>
          </p:cNvCxnSpPr>
          <p:nvPr/>
        </p:nvCxnSpPr>
        <p:spPr>
          <a:xfrm flipV="1">
            <a:off x="10577266" y="6854253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4895BD04-CA53-5659-A268-1EB252178BCA}"/>
              </a:ext>
            </a:extLst>
          </p:cNvPr>
          <p:cNvCxnSpPr>
            <a:cxnSpLocks/>
          </p:cNvCxnSpPr>
          <p:nvPr/>
        </p:nvCxnSpPr>
        <p:spPr>
          <a:xfrm flipV="1">
            <a:off x="11402375" y="6854253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11013E91-666D-0491-99B4-7B32CAA0DF02}"/>
              </a:ext>
            </a:extLst>
          </p:cNvPr>
          <p:cNvCxnSpPr>
            <a:cxnSpLocks/>
          </p:cNvCxnSpPr>
          <p:nvPr/>
        </p:nvCxnSpPr>
        <p:spPr>
          <a:xfrm flipV="1">
            <a:off x="11935874" y="6854253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箭头: 右 201">
            <a:extLst>
              <a:ext uri="{FF2B5EF4-FFF2-40B4-BE49-F238E27FC236}">
                <a16:creationId xmlns:a16="http://schemas.microsoft.com/office/drawing/2014/main" id="{9558F338-B2AF-08A7-4B7C-24387E21CD51}"/>
              </a:ext>
            </a:extLst>
          </p:cNvPr>
          <p:cNvSpPr/>
          <p:nvPr/>
        </p:nvSpPr>
        <p:spPr>
          <a:xfrm>
            <a:off x="6202719" y="5559201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箭头: 右 203">
            <a:extLst>
              <a:ext uri="{FF2B5EF4-FFF2-40B4-BE49-F238E27FC236}">
                <a16:creationId xmlns:a16="http://schemas.microsoft.com/office/drawing/2014/main" id="{BA201E21-346F-4EDE-6EA6-AF55285887C5}"/>
              </a:ext>
            </a:extLst>
          </p:cNvPr>
          <p:cNvSpPr/>
          <p:nvPr/>
        </p:nvSpPr>
        <p:spPr>
          <a:xfrm>
            <a:off x="8437883" y="5213072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箭头: 右 204">
            <a:extLst>
              <a:ext uri="{FF2B5EF4-FFF2-40B4-BE49-F238E27FC236}">
                <a16:creationId xmlns:a16="http://schemas.microsoft.com/office/drawing/2014/main" id="{FABD02CE-A624-7216-3754-814655DACD4B}"/>
              </a:ext>
            </a:extLst>
          </p:cNvPr>
          <p:cNvSpPr/>
          <p:nvPr/>
        </p:nvSpPr>
        <p:spPr>
          <a:xfrm>
            <a:off x="6194435" y="6277109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5BC4A34-4361-3D82-6EB8-8900EC7F2B75}"/>
              </a:ext>
            </a:extLst>
          </p:cNvPr>
          <p:cNvSpPr/>
          <p:nvPr/>
        </p:nvSpPr>
        <p:spPr>
          <a:xfrm rot="5400000">
            <a:off x="8864893" y="550111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3E9527D-17A9-3CD2-52C9-5C8DE214D5A8}"/>
              </a:ext>
            </a:extLst>
          </p:cNvPr>
          <p:cNvSpPr/>
          <p:nvPr/>
        </p:nvSpPr>
        <p:spPr>
          <a:xfrm rot="5400000">
            <a:off x="8862747" y="577338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7E880A1-D46B-6FC3-443C-968692659588}"/>
              </a:ext>
            </a:extLst>
          </p:cNvPr>
          <p:cNvSpPr/>
          <p:nvPr/>
        </p:nvSpPr>
        <p:spPr>
          <a:xfrm rot="5400000">
            <a:off x="8863220" y="522997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EC9BE8A-CCB4-A599-0CEF-361E9284D5F3}"/>
              </a:ext>
            </a:extLst>
          </p:cNvPr>
          <p:cNvSpPr/>
          <p:nvPr/>
        </p:nvSpPr>
        <p:spPr>
          <a:xfrm>
            <a:off x="8228893" y="782381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186F7-D6FF-1613-00FE-1090D595FEE6}"/>
              </a:ext>
            </a:extLst>
          </p:cNvPr>
          <p:cNvSpPr/>
          <p:nvPr/>
        </p:nvSpPr>
        <p:spPr>
          <a:xfrm rot="5400000">
            <a:off x="11859836" y="550111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90C8753-06C9-6565-DEDA-290B4ABE959F}"/>
              </a:ext>
            </a:extLst>
          </p:cNvPr>
          <p:cNvSpPr/>
          <p:nvPr/>
        </p:nvSpPr>
        <p:spPr>
          <a:xfrm rot="5400000">
            <a:off x="11857690" y="577338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1BA01E6-14BE-ED9D-575B-93247BD7D749}"/>
              </a:ext>
            </a:extLst>
          </p:cNvPr>
          <p:cNvSpPr/>
          <p:nvPr/>
        </p:nvSpPr>
        <p:spPr>
          <a:xfrm rot="5400000">
            <a:off x="11858163" y="522997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42ADFEE-00A1-F3B4-9B16-1110FFD54250}"/>
              </a:ext>
            </a:extLst>
          </p:cNvPr>
          <p:cNvSpPr/>
          <p:nvPr/>
        </p:nvSpPr>
        <p:spPr>
          <a:xfrm>
            <a:off x="9503596" y="7064179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21D63E16-60FF-17B4-C348-0089AE0017BD}"/>
              </a:ext>
            </a:extLst>
          </p:cNvPr>
          <p:cNvSpPr/>
          <p:nvPr/>
        </p:nvSpPr>
        <p:spPr>
          <a:xfrm>
            <a:off x="10485372" y="7065357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286964CC-3F8F-EDB7-3EF1-87DD449D21C9}"/>
              </a:ext>
            </a:extLst>
          </p:cNvPr>
          <p:cNvSpPr/>
          <p:nvPr/>
        </p:nvSpPr>
        <p:spPr>
          <a:xfrm>
            <a:off x="11308092" y="7065226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F6F5F2E-3A70-F00B-A665-2B4E5F1177E5}"/>
              </a:ext>
            </a:extLst>
          </p:cNvPr>
          <p:cNvGrpSpPr/>
          <p:nvPr/>
        </p:nvGrpSpPr>
        <p:grpSpPr>
          <a:xfrm>
            <a:off x="9780460" y="7621831"/>
            <a:ext cx="203226" cy="444199"/>
            <a:chOff x="9576465" y="5650944"/>
            <a:chExt cx="203226" cy="444199"/>
          </a:xfrm>
        </p:grpSpPr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EA7CCE29-5516-211C-B5B4-98E3F5A5E6B8}"/>
                </a:ext>
              </a:extLst>
            </p:cNvPr>
            <p:cNvSpPr/>
            <p:nvPr/>
          </p:nvSpPr>
          <p:spPr>
            <a:xfrm>
              <a:off x="9576466" y="5891918"/>
              <a:ext cx="203225" cy="2032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7396206-3C3A-E8E6-B201-9466226E6FE9}"/>
                </a:ext>
              </a:extLst>
            </p:cNvPr>
            <p:cNvSpPr/>
            <p:nvPr/>
          </p:nvSpPr>
          <p:spPr>
            <a:xfrm>
              <a:off x="9576465" y="5650944"/>
              <a:ext cx="203225" cy="2032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3F16DFC3-D486-DB47-836C-A164E02282EB}"/>
              </a:ext>
            </a:extLst>
          </p:cNvPr>
          <p:cNvGrpSpPr/>
          <p:nvPr/>
        </p:nvGrpSpPr>
        <p:grpSpPr>
          <a:xfrm>
            <a:off x="10225463" y="7619976"/>
            <a:ext cx="205806" cy="447110"/>
            <a:chOff x="10021469" y="5649092"/>
            <a:chExt cx="205806" cy="447109"/>
          </a:xfrm>
        </p:grpSpPr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8D775F36-9CC1-3F2D-3EC8-12BBB254997D}"/>
                </a:ext>
              </a:extLst>
            </p:cNvPr>
            <p:cNvSpPr/>
            <p:nvPr/>
          </p:nvSpPr>
          <p:spPr>
            <a:xfrm>
              <a:off x="10021469" y="5892976"/>
              <a:ext cx="203225" cy="203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43ADF0A7-3264-04EA-D301-CF86F402CB37}"/>
                </a:ext>
              </a:extLst>
            </p:cNvPr>
            <p:cNvSpPr/>
            <p:nvPr/>
          </p:nvSpPr>
          <p:spPr>
            <a:xfrm>
              <a:off x="10024050" y="5649092"/>
              <a:ext cx="203225" cy="20322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C19A24E1-68A4-342A-15CF-FEDC4209B265}"/>
              </a:ext>
            </a:extLst>
          </p:cNvPr>
          <p:cNvGrpSpPr/>
          <p:nvPr/>
        </p:nvGrpSpPr>
        <p:grpSpPr>
          <a:xfrm>
            <a:off x="10663196" y="7619979"/>
            <a:ext cx="203225" cy="444073"/>
            <a:chOff x="10459197" y="5649092"/>
            <a:chExt cx="203225" cy="444073"/>
          </a:xfrm>
        </p:grpSpPr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DC5F1640-60D0-E73A-DEEF-480128B4AC08}"/>
                </a:ext>
              </a:extLst>
            </p:cNvPr>
            <p:cNvSpPr/>
            <p:nvPr/>
          </p:nvSpPr>
          <p:spPr>
            <a:xfrm>
              <a:off x="10459197" y="5889940"/>
              <a:ext cx="203225" cy="2032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5715F64-E9D7-215D-2729-D790A8038ADB}"/>
                </a:ext>
              </a:extLst>
            </p:cNvPr>
            <p:cNvSpPr/>
            <p:nvPr/>
          </p:nvSpPr>
          <p:spPr>
            <a:xfrm>
              <a:off x="10459197" y="5649092"/>
              <a:ext cx="203225" cy="203225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072FB35C-08A7-3A37-353E-E31A0E46FDBC}"/>
              </a:ext>
            </a:extLst>
          </p:cNvPr>
          <p:cNvGrpSpPr/>
          <p:nvPr/>
        </p:nvGrpSpPr>
        <p:grpSpPr>
          <a:xfrm>
            <a:off x="11083001" y="7624127"/>
            <a:ext cx="203225" cy="446447"/>
            <a:chOff x="10879001" y="5653242"/>
            <a:chExt cx="203225" cy="446448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9081DA6-DE9E-74DD-614B-B9DDFE51520B}"/>
                </a:ext>
              </a:extLst>
            </p:cNvPr>
            <p:cNvSpPr/>
            <p:nvPr/>
          </p:nvSpPr>
          <p:spPr>
            <a:xfrm>
              <a:off x="10879001" y="5896465"/>
              <a:ext cx="203225" cy="2032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E551198B-6B93-63B6-C5D4-EB12623E0BAD}"/>
                </a:ext>
              </a:extLst>
            </p:cNvPr>
            <p:cNvSpPr/>
            <p:nvPr/>
          </p:nvSpPr>
          <p:spPr>
            <a:xfrm>
              <a:off x="10879001" y="5653242"/>
              <a:ext cx="203225" cy="2032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D0CF3A74-5CFF-D056-4542-47E03DD1EF43}"/>
              </a:ext>
            </a:extLst>
          </p:cNvPr>
          <p:cNvGrpSpPr/>
          <p:nvPr/>
        </p:nvGrpSpPr>
        <p:grpSpPr>
          <a:xfrm>
            <a:off x="11503877" y="7622518"/>
            <a:ext cx="205500" cy="443486"/>
            <a:chOff x="11299879" y="5651637"/>
            <a:chExt cx="205499" cy="443486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14C7999E-41B0-2B75-0206-2EB61701746D}"/>
                </a:ext>
              </a:extLst>
            </p:cNvPr>
            <p:cNvSpPr/>
            <p:nvPr/>
          </p:nvSpPr>
          <p:spPr>
            <a:xfrm>
              <a:off x="11299879" y="5891898"/>
              <a:ext cx="203225" cy="203225"/>
            </a:xfrm>
            <a:prstGeom prst="rect">
              <a:avLst/>
            </a:prstGeom>
            <a:solidFill>
              <a:srgbClr val="FDE1E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CB1AFF0E-E9F9-2651-1F11-8E4241A726CF}"/>
                </a:ext>
              </a:extLst>
            </p:cNvPr>
            <p:cNvSpPr/>
            <p:nvPr/>
          </p:nvSpPr>
          <p:spPr>
            <a:xfrm>
              <a:off x="11302153" y="5651637"/>
              <a:ext cx="203225" cy="203225"/>
            </a:xfrm>
            <a:prstGeom prst="rect">
              <a:avLst/>
            </a:prstGeom>
            <a:solidFill>
              <a:srgbClr val="FDE1E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090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椭圆 186">
            <a:extLst>
              <a:ext uri="{FF2B5EF4-FFF2-40B4-BE49-F238E27FC236}">
                <a16:creationId xmlns:a16="http://schemas.microsoft.com/office/drawing/2014/main" id="{09A15384-2F48-55C5-A43D-9519FF76EBB0}"/>
              </a:ext>
            </a:extLst>
          </p:cNvPr>
          <p:cNvSpPr/>
          <p:nvPr/>
        </p:nvSpPr>
        <p:spPr>
          <a:xfrm>
            <a:off x="13353344" y="6307086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8E622118-CB95-DBCE-6394-A4267F606B88}"/>
              </a:ext>
            </a:extLst>
          </p:cNvPr>
          <p:cNvCxnSpPr>
            <a:cxnSpLocks/>
          </p:cNvCxnSpPr>
          <p:nvPr/>
        </p:nvCxnSpPr>
        <p:spPr>
          <a:xfrm flipV="1">
            <a:off x="13452433" y="6094473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椭圆 188">
            <a:extLst>
              <a:ext uri="{FF2B5EF4-FFF2-40B4-BE49-F238E27FC236}">
                <a16:creationId xmlns:a16="http://schemas.microsoft.com/office/drawing/2014/main" id="{C5AF72D4-C1ED-1575-03D7-87F822A08108}"/>
              </a:ext>
            </a:extLst>
          </p:cNvPr>
          <p:cNvSpPr/>
          <p:nvPr/>
        </p:nvSpPr>
        <p:spPr>
          <a:xfrm>
            <a:off x="13046494" y="6518498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BF839703-7B6D-5C0E-7E21-D692E479CC70}"/>
              </a:ext>
            </a:extLst>
          </p:cNvPr>
          <p:cNvCxnSpPr>
            <a:cxnSpLocks/>
          </p:cNvCxnSpPr>
          <p:nvPr/>
        </p:nvCxnSpPr>
        <p:spPr>
          <a:xfrm flipV="1">
            <a:off x="13145585" y="6305886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7AE7F0E-1310-A690-9915-B30A7BFBE287}"/>
              </a:ext>
            </a:extLst>
          </p:cNvPr>
          <p:cNvCxnSpPr>
            <a:cxnSpLocks/>
          </p:cNvCxnSpPr>
          <p:nvPr/>
        </p:nvCxnSpPr>
        <p:spPr>
          <a:xfrm flipV="1">
            <a:off x="13696355" y="6312087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0919B321-B64B-3ABB-5EBB-F6D4D8052CD9}"/>
              </a:ext>
            </a:extLst>
          </p:cNvPr>
          <p:cNvSpPr/>
          <p:nvPr/>
        </p:nvSpPr>
        <p:spPr>
          <a:xfrm>
            <a:off x="13604415" y="6524655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5" name="矩形: 圆角 194">
            <a:extLst>
              <a:ext uri="{FF2B5EF4-FFF2-40B4-BE49-F238E27FC236}">
                <a16:creationId xmlns:a16="http://schemas.microsoft.com/office/drawing/2014/main" id="{494DF2ED-9DC1-30AD-A3B2-F7D741794AAD}"/>
              </a:ext>
            </a:extLst>
          </p:cNvPr>
          <p:cNvSpPr/>
          <p:nvPr/>
        </p:nvSpPr>
        <p:spPr>
          <a:xfrm>
            <a:off x="12993440" y="6084986"/>
            <a:ext cx="915595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n 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EE32F-F250-5CD9-CED2-E8FE7C9C019F}"/>
              </a:ext>
            </a:extLst>
          </p:cNvPr>
          <p:cNvSpPr txBox="1"/>
          <p:nvPr/>
        </p:nvSpPr>
        <p:spPr>
          <a:xfrm>
            <a:off x="4911564" y="670834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E65160F0-ECD3-5BF4-855D-652A972650FF}"/>
              </a:ext>
            </a:extLst>
          </p:cNvPr>
          <p:cNvSpPr/>
          <p:nvPr/>
        </p:nvSpPr>
        <p:spPr>
          <a:xfrm>
            <a:off x="2552514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EC22A8C-E792-1BF7-698E-1F17CC4C8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5" y="6621778"/>
            <a:ext cx="352425" cy="3524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B3FAD7B-8E54-F198-EF2A-0AB1C6E6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0" y="6621778"/>
            <a:ext cx="352425" cy="35242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15D692D-307B-922B-5E30-ADA4423AB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3" y="7017382"/>
            <a:ext cx="352425" cy="35242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EBD5ADB-39B6-FCFF-5E6A-D5752503F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0" y="7017382"/>
            <a:ext cx="352425" cy="35242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6CDF011-7430-2BAD-2767-F88DA77E0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3" y="7412986"/>
            <a:ext cx="352425" cy="35242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E55074F-1E69-AE72-5EF2-D730E1305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39" y="7412985"/>
            <a:ext cx="352425" cy="352425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B5ACAF48-BBC6-B933-360E-921060369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3" y="7808590"/>
            <a:ext cx="352425" cy="35242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F9B99597-DAA7-CBA1-8A5A-162DCBD60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39" y="7808590"/>
            <a:ext cx="352425" cy="35242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DA922372-E073-92BF-2C65-17E9FCB4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87" y="7808590"/>
            <a:ext cx="352425" cy="35242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BFC5209-559B-A7A4-3968-55D6A7A0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48" y="7808590"/>
            <a:ext cx="352425" cy="3524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0950A7C-2139-FB08-D9C7-1DDE99E104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83" y="7808590"/>
            <a:ext cx="352425" cy="35242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F0243C4B-FC3D-1D9E-6D70-A0A5C2F0F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22" y="7808590"/>
            <a:ext cx="352425" cy="352425"/>
          </a:xfrm>
          <a:prstGeom prst="rect">
            <a:avLst/>
          </a:prstGeom>
        </p:spPr>
      </p:pic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DB60963-1348-3E99-C083-8FEBB552EA7D}"/>
              </a:ext>
            </a:extLst>
          </p:cNvPr>
          <p:cNvSpPr/>
          <p:nvPr/>
        </p:nvSpPr>
        <p:spPr>
          <a:xfrm>
            <a:off x="1869827" y="7191335"/>
            <a:ext cx="2758316" cy="3348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Projection of Flattened Patches 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FCFEEB4-2B9B-75AF-1F98-1679F49DE237}"/>
              </a:ext>
            </a:extLst>
          </p:cNvPr>
          <p:cNvCxnSpPr/>
          <p:nvPr/>
        </p:nvCxnSpPr>
        <p:spPr>
          <a:xfrm>
            <a:off x="1601648" y="7883104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CA40AB1-FEC7-3498-BCDB-AF41C7E1BB8C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2264689" y="7523270"/>
            <a:ext cx="0" cy="285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15F8F59-F67D-2A6E-E9F2-9EBFEC6840D5}"/>
              </a:ext>
            </a:extLst>
          </p:cNvPr>
          <p:cNvCxnSpPr>
            <a:cxnSpLocks/>
          </p:cNvCxnSpPr>
          <p:nvPr/>
        </p:nvCxnSpPr>
        <p:spPr>
          <a:xfrm flipV="1">
            <a:off x="2771508" y="7523280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3134A48-4170-D06E-13A8-BE4329793F8A}"/>
              </a:ext>
            </a:extLst>
          </p:cNvPr>
          <p:cNvCxnSpPr>
            <a:cxnSpLocks/>
          </p:cNvCxnSpPr>
          <p:nvPr/>
        </p:nvCxnSpPr>
        <p:spPr>
          <a:xfrm flipV="1">
            <a:off x="3675274" y="7523280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7FF59B5-A2F0-5740-943C-1CC7DD0A0596}"/>
              </a:ext>
            </a:extLst>
          </p:cNvPr>
          <p:cNvCxnSpPr>
            <a:cxnSpLocks/>
          </p:cNvCxnSpPr>
          <p:nvPr/>
        </p:nvCxnSpPr>
        <p:spPr>
          <a:xfrm flipV="1">
            <a:off x="4189182" y="7523280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C1039D3-1B20-1A94-4A99-B009704EB3B2}"/>
              </a:ext>
            </a:extLst>
          </p:cNvPr>
          <p:cNvSpPr txBox="1"/>
          <p:nvPr/>
        </p:nvSpPr>
        <p:spPr>
          <a:xfrm>
            <a:off x="2765238" y="7817209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5D5302C-206C-4BB5-B405-120E3F9A13EF}"/>
              </a:ext>
            </a:extLst>
          </p:cNvPr>
          <p:cNvCxnSpPr>
            <a:cxnSpLocks/>
          </p:cNvCxnSpPr>
          <p:nvPr/>
        </p:nvCxnSpPr>
        <p:spPr>
          <a:xfrm flipV="1">
            <a:off x="2264686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8937D40-679E-AAE4-9F47-F4201F9A8230}"/>
              </a:ext>
            </a:extLst>
          </p:cNvPr>
          <p:cNvCxnSpPr>
            <a:cxnSpLocks/>
          </p:cNvCxnSpPr>
          <p:nvPr/>
        </p:nvCxnSpPr>
        <p:spPr>
          <a:xfrm flipV="1">
            <a:off x="2264685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E8216B1E-3275-254A-45CC-879912DF9EC2}"/>
              </a:ext>
            </a:extLst>
          </p:cNvPr>
          <p:cNvSpPr/>
          <p:nvPr/>
        </p:nvSpPr>
        <p:spPr>
          <a:xfrm>
            <a:off x="2694332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D1549CF-AF74-A3D8-56EA-995B53414034}"/>
              </a:ext>
            </a:extLst>
          </p:cNvPr>
          <p:cNvCxnSpPr>
            <a:cxnSpLocks/>
          </p:cNvCxnSpPr>
          <p:nvPr/>
        </p:nvCxnSpPr>
        <p:spPr>
          <a:xfrm flipV="1">
            <a:off x="2765232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AF4EAEB-0EB3-BCE1-26D2-C4CDA282636F}"/>
              </a:ext>
            </a:extLst>
          </p:cNvPr>
          <p:cNvCxnSpPr>
            <a:cxnSpLocks/>
          </p:cNvCxnSpPr>
          <p:nvPr/>
        </p:nvCxnSpPr>
        <p:spPr>
          <a:xfrm flipV="1">
            <a:off x="2765230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A4EB2B0-31FE-5580-B979-2A8784C75453}"/>
              </a:ext>
            </a:extLst>
          </p:cNvPr>
          <p:cNvCxnSpPr>
            <a:cxnSpLocks/>
          </p:cNvCxnSpPr>
          <p:nvPr/>
        </p:nvCxnSpPr>
        <p:spPr>
          <a:xfrm flipV="1">
            <a:off x="3674476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D67BC9B-3CC7-7954-9C3D-5D741A001A11}"/>
              </a:ext>
            </a:extLst>
          </p:cNvPr>
          <p:cNvCxnSpPr>
            <a:cxnSpLocks/>
          </p:cNvCxnSpPr>
          <p:nvPr/>
        </p:nvCxnSpPr>
        <p:spPr>
          <a:xfrm flipV="1">
            <a:off x="3674475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986A29D-8ADC-5354-EFAE-8B4E9677217D}"/>
              </a:ext>
            </a:extLst>
          </p:cNvPr>
          <p:cNvCxnSpPr>
            <a:cxnSpLocks/>
          </p:cNvCxnSpPr>
          <p:nvPr/>
        </p:nvCxnSpPr>
        <p:spPr>
          <a:xfrm flipV="1">
            <a:off x="4189182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0CCB9CD-8F69-922E-6B39-26AD44FAF49C}"/>
              </a:ext>
            </a:extLst>
          </p:cNvPr>
          <p:cNvCxnSpPr>
            <a:cxnSpLocks/>
          </p:cNvCxnSpPr>
          <p:nvPr/>
        </p:nvCxnSpPr>
        <p:spPr>
          <a:xfrm flipV="1">
            <a:off x="4189181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6622DEB-A7EC-554E-3A82-2A1E27415C9D}"/>
              </a:ext>
            </a:extLst>
          </p:cNvPr>
          <p:cNvSpPr txBox="1"/>
          <p:nvPr/>
        </p:nvSpPr>
        <p:spPr>
          <a:xfrm>
            <a:off x="2712708" y="670834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85B675E-C8E1-9962-9DAB-78D25F07FDFA}"/>
              </a:ext>
            </a:extLst>
          </p:cNvPr>
          <p:cNvSpPr/>
          <p:nvPr/>
        </p:nvSpPr>
        <p:spPr>
          <a:xfrm>
            <a:off x="2051969" y="677828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67D8276D-DA34-358F-E998-F691DA5A8951}"/>
              </a:ext>
            </a:extLst>
          </p:cNvPr>
          <p:cNvSpPr/>
          <p:nvPr/>
        </p:nvSpPr>
        <p:spPr>
          <a:xfrm>
            <a:off x="2193785" y="677828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581AD32-3406-E8D4-C2EB-3244375D9F3C}"/>
              </a:ext>
            </a:extLst>
          </p:cNvPr>
          <p:cNvSpPr/>
          <p:nvPr/>
        </p:nvSpPr>
        <p:spPr>
          <a:xfrm>
            <a:off x="3459057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F3B0CB7F-8423-6291-92C2-1396BE21B526}"/>
              </a:ext>
            </a:extLst>
          </p:cNvPr>
          <p:cNvSpPr/>
          <p:nvPr/>
        </p:nvSpPr>
        <p:spPr>
          <a:xfrm>
            <a:off x="3600872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07F21938-80FD-F783-AB84-4C9567D0533E}"/>
              </a:ext>
            </a:extLst>
          </p:cNvPr>
          <p:cNvSpPr/>
          <p:nvPr/>
        </p:nvSpPr>
        <p:spPr>
          <a:xfrm>
            <a:off x="3971956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737CA13-6F14-DB75-F392-4348676BFA0B}"/>
              </a:ext>
            </a:extLst>
          </p:cNvPr>
          <p:cNvSpPr/>
          <p:nvPr/>
        </p:nvSpPr>
        <p:spPr>
          <a:xfrm>
            <a:off x="4113772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CFF67D57-8D3A-5A2D-BB5B-26DB90A5A675}"/>
              </a:ext>
            </a:extLst>
          </p:cNvPr>
          <p:cNvSpPr/>
          <p:nvPr/>
        </p:nvSpPr>
        <p:spPr>
          <a:xfrm>
            <a:off x="4844865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3077A33-4424-2F42-2E67-BF0E9B3109F3}"/>
              </a:ext>
            </a:extLst>
          </p:cNvPr>
          <p:cNvSpPr/>
          <p:nvPr/>
        </p:nvSpPr>
        <p:spPr>
          <a:xfrm>
            <a:off x="4986681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E9580612-F2B6-B5D8-C109-EC7B69C3D119}"/>
              </a:ext>
            </a:extLst>
          </p:cNvPr>
          <p:cNvSpPr/>
          <p:nvPr/>
        </p:nvSpPr>
        <p:spPr>
          <a:xfrm>
            <a:off x="5574258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1227790-71B0-3669-E45F-F34ED8585031}"/>
              </a:ext>
            </a:extLst>
          </p:cNvPr>
          <p:cNvSpPr/>
          <p:nvPr/>
        </p:nvSpPr>
        <p:spPr>
          <a:xfrm>
            <a:off x="5716074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E88650-1970-0ADC-5E04-713481F3725F}"/>
              </a:ext>
            </a:extLst>
          </p:cNvPr>
          <p:cNvSpPr txBox="1"/>
          <p:nvPr/>
        </p:nvSpPr>
        <p:spPr>
          <a:xfrm>
            <a:off x="1952459" y="6764028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3024765-C5A1-3272-B0F5-9188D2DC8C88}"/>
              </a:ext>
            </a:extLst>
          </p:cNvPr>
          <p:cNvSpPr txBox="1"/>
          <p:nvPr/>
        </p:nvSpPr>
        <p:spPr>
          <a:xfrm>
            <a:off x="2450874" y="6769457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FD975FB-6F0F-830B-50BC-E3EBBDE1853C}"/>
              </a:ext>
            </a:extLst>
          </p:cNvPr>
          <p:cNvCxnSpPr>
            <a:cxnSpLocks/>
          </p:cNvCxnSpPr>
          <p:nvPr/>
        </p:nvCxnSpPr>
        <p:spPr>
          <a:xfrm flipV="1">
            <a:off x="5057581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2C642EE-D97F-C537-4AAD-EDF786977321}"/>
              </a:ext>
            </a:extLst>
          </p:cNvPr>
          <p:cNvCxnSpPr>
            <a:cxnSpLocks/>
          </p:cNvCxnSpPr>
          <p:nvPr/>
        </p:nvCxnSpPr>
        <p:spPr>
          <a:xfrm flipV="1">
            <a:off x="5785969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DF34937-9D7E-6F1F-5558-48D75D915A1C}"/>
              </a:ext>
            </a:extLst>
          </p:cNvPr>
          <p:cNvSpPr/>
          <p:nvPr/>
        </p:nvSpPr>
        <p:spPr>
          <a:xfrm>
            <a:off x="1913989" y="6202993"/>
            <a:ext cx="4249271" cy="342300"/>
          </a:xfrm>
          <a:prstGeom prst="roundRect">
            <a:avLst>
              <a:gd name="adj" fmla="val 24850"/>
            </a:avLst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Layer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3FD8D2F-6EEC-1D76-9C18-07BC8CCABD96}"/>
              </a:ext>
            </a:extLst>
          </p:cNvPr>
          <p:cNvSpPr/>
          <p:nvPr/>
        </p:nvSpPr>
        <p:spPr>
          <a:xfrm>
            <a:off x="615524" y="508257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B024CC-CCE0-BBBB-F647-807CBA9B0FD6}"/>
              </a:ext>
            </a:extLst>
          </p:cNvPr>
          <p:cNvSpPr/>
          <p:nvPr/>
        </p:nvSpPr>
        <p:spPr>
          <a:xfrm>
            <a:off x="610978" y="562427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1821AE-E766-D6A8-9A51-4D8E69662A11}"/>
              </a:ext>
            </a:extLst>
          </p:cNvPr>
          <p:cNvSpPr txBox="1"/>
          <p:nvPr/>
        </p:nvSpPr>
        <p:spPr>
          <a:xfrm>
            <a:off x="834997" y="5002180"/>
            <a:ext cx="95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B8813-BAFC-7475-EDA7-1AFDBF9F2331}"/>
              </a:ext>
            </a:extLst>
          </p:cNvPr>
          <p:cNvSpPr txBox="1"/>
          <p:nvPr/>
        </p:nvSpPr>
        <p:spPr>
          <a:xfrm>
            <a:off x="662448" y="5553366"/>
            <a:ext cx="131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Scenario-Specific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 Token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37F42F7-0C73-E2A3-2256-B41C756D9A28}"/>
              </a:ext>
            </a:extLst>
          </p:cNvPr>
          <p:cNvSpPr/>
          <p:nvPr/>
        </p:nvSpPr>
        <p:spPr>
          <a:xfrm>
            <a:off x="1913989" y="5525829"/>
            <a:ext cx="4249271" cy="342300"/>
          </a:xfrm>
          <a:prstGeom prst="roundRect">
            <a:avLst>
              <a:gd name="adj" fmla="val 24850"/>
            </a:avLst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Layer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59C351-3352-DBF7-5E21-E860A49970F4}"/>
              </a:ext>
            </a:extLst>
          </p:cNvPr>
          <p:cNvCxnSpPr>
            <a:cxnSpLocks/>
          </p:cNvCxnSpPr>
          <p:nvPr/>
        </p:nvCxnSpPr>
        <p:spPr>
          <a:xfrm flipV="1">
            <a:off x="2283455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633CBC1-8A95-916B-34E6-75290FB4792D}"/>
              </a:ext>
            </a:extLst>
          </p:cNvPr>
          <p:cNvCxnSpPr>
            <a:cxnSpLocks/>
          </p:cNvCxnSpPr>
          <p:nvPr/>
        </p:nvCxnSpPr>
        <p:spPr>
          <a:xfrm flipV="1">
            <a:off x="2776927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E613C7-937D-54B7-66E2-4E239A636E28}"/>
              </a:ext>
            </a:extLst>
          </p:cNvPr>
          <p:cNvCxnSpPr>
            <a:cxnSpLocks/>
          </p:cNvCxnSpPr>
          <p:nvPr/>
        </p:nvCxnSpPr>
        <p:spPr>
          <a:xfrm flipV="1">
            <a:off x="3670953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2C05D9-2530-1DE0-31BC-B16D7C7DA045}"/>
              </a:ext>
            </a:extLst>
          </p:cNvPr>
          <p:cNvCxnSpPr>
            <a:cxnSpLocks/>
          </p:cNvCxnSpPr>
          <p:nvPr/>
        </p:nvCxnSpPr>
        <p:spPr>
          <a:xfrm flipV="1">
            <a:off x="4183192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4DA8DE-9FD4-B76E-B49B-269120809BC0}"/>
              </a:ext>
            </a:extLst>
          </p:cNvPr>
          <p:cNvCxnSpPr>
            <a:cxnSpLocks/>
          </p:cNvCxnSpPr>
          <p:nvPr/>
        </p:nvCxnSpPr>
        <p:spPr>
          <a:xfrm flipV="1">
            <a:off x="5043843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ED6792-ECF9-124F-DC4E-4B507981C7C1}"/>
              </a:ext>
            </a:extLst>
          </p:cNvPr>
          <p:cNvCxnSpPr>
            <a:cxnSpLocks/>
          </p:cNvCxnSpPr>
          <p:nvPr/>
        </p:nvCxnSpPr>
        <p:spPr>
          <a:xfrm flipV="1">
            <a:off x="5793973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3B7E9DE-545C-95B7-435A-3D8B9910A850}"/>
              </a:ext>
            </a:extLst>
          </p:cNvPr>
          <p:cNvSpPr txBox="1"/>
          <p:nvPr/>
        </p:nvSpPr>
        <p:spPr>
          <a:xfrm rot="5400000">
            <a:off x="3495677" y="584718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E1D593-148B-9A2A-9587-1113EDFBAF81}"/>
              </a:ext>
            </a:extLst>
          </p:cNvPr>
          <p:cNvCxnSpPr>
            <a:cxnSpLocks/>
          </p:cNvCxnSpPr>
          <p:nvPr/>
        </p:nvCxnSpPr>
        <p:spPr>
          <a:xfrm flipV="1">
            <a:off x="5043843" y="5316085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1F8A46-43B7-271C-262F-E584352D441B}"/>
              </a:ext>
            </a:extLst>
          </p:cNvPr>
          <p:cNvCxnSpPr>
            <a:cxnSpLocks/>
          </p:cNvCxnSpPr>
          <p:nvPr/>
        </p:nvCxnSpPr>
        <p:spPr>
          <a:xfrm flipV="1">
            <a:off x="5804510" y="5312711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3352B2-38C4-A55E-07B6-30B5F23F9D3C}"/>
              </a:ext>
            </a:extLst>
          </p:cNvPr>
          <p:cNvSpPr/>
          <p:nvPr/>
        </p:nvSpPr>
        <p:spPr>
          <a:xfrm>
            <a:off x="4829083" y="5063978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7515142-ABA2-DD2B-73DF-13B3558E7DE7}"/>
              </a:ext>
            </a:extLst>
          </p:cNvPr>
          <p:cNvSpPr/>
          <p:nvPr/>
        </p:nvSpPr>
        <p:spPr>
          <a:xfrm>
            <a:off x="5602322" y="5063978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2054C2-BB51-630A-AE01-FF1A99D8917B}"/>
              </a:ext>
            </a:extLst>
          </p:cNvPr>
          <p:cNvSpPr txBox="1"/>
          <p:nvPr/>
        </p:nvSpPr>
        <p:spPr>
          <a:xfrm>
            <a:off x="5187766" y="4992433"/>
            <a:ext cx="49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0BF294-23A2-4BCD-8455-04CBC91B7EA1}"/>
              </a:ext>
            </a:extLst>
          </p:cNvPr>
          <p:cNvSpPr/>
          <p:nvPr/>
        </p:nvSpPr>
        <p:spPr>
          <a:xfrm>
            <a:off x="4829086" y="4592679"/>
            <a:ext cx="1226545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Loss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433C22-72B3-122D-DC6D-DE49D69DF042}"/>
              </a:ext>
            </a:extLst>
          </p:cNvPr>
          <p:cNvCxnSpPr>
            <a:cxnSpLocks/>
          </p:cNvCxnSpPr>
          <p:nvPr/>
        </p:nvCxnSpPr>
        <p:spPr>
          <a:xfrm flipV="1">
            <a:off x="5043843" y="4854234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D44387-BAF9-EF50-9814-205702D08F7E}"/>
              </a:ext>
            </a:extLst>
          </p:cNvPr>
          <p:cNvCxnSpPr>
            <a:cxnSpLocks/>
          </p:cNvCxnSpPr>
          <p:nvPr/>
        </p:nvCxnSpPr>
        <p:spPr>
          <a:xfrm flipV="1">
            <a:off x="5804510" y="4850860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562912C-F32A-3F41-F359-4782402BF00C}"/>
              </a:ext>
            </a:extLst>
          </p:cNvPr>
          <p:cNvSpPr txBox="1"/>
          <p:nvPr/>
        </p:nvSpPr>
        <p:spPr>
          <a:xfrm>
            <a:off x="2706099" y="4459595"/>
            <a:ext cx="1918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Dynamic Weighting (HDW)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31BB2BE-6BE5-3FAF-0D92-B2B519E97540}"/>
              </a:ext>
            </a:extLst>
          </p:cNvPr>
          <p:cNvSpPr/>
          <p:nvPr/>
        </p:nvSpPr>
        <p:spPr>
          <a:xfrm>
            <a:off x="435788" y="4574677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0A13B1-A043-BF0E-034C-D5A1E721D903}"/>
              </a:ext>
            </a:extLst>
          </p:cNvPr>
          <p:cNvSpPr txBox="1"/>
          <p:nvPr/>
        </p:nvSpPr>
        <p:spPr>
          <a:xfrm>
            <a:off x="802793" y="4481859"/>
            <a:ext cx="105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Scenario-Specific Head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CA00426-FC7C-0ED9-5A66-A20DA71031DE}"/>
              </a:ext>
            </a:extLst>
          </p:cNvPr>
          <p:cNvCxnSpPr>
            <a:cxnSpLocks/>
          </p:cNvCxnSpPr>
          <p:nvPr/>
        </p:nvCxnSpPr>
        <p:spPr>
          <a:xfrm>
            <a:off x="4448082" y="470964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D202391-B7EE-245A-DA66-21D333323CA2}"/>
              </a:ext>
            </a:extLst>
          </p:cNvPr>
          <p:cNvSpPr/>
          <p:nvPr/>
        </p:nvSpPr>
        <p:spPr>
          <a:xfrm>
            <a:off x="6477579" y="4472182"/>
            <a:ext cx="2020329" cy="3785325"/>
          </a:xfrm>
          <a:prstGeom prst="roundRect">
            <a:avLst>
              <a:gd name="adj" fmla="val 12671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8F209AD-5AFE-1458-8CFE-CD9FEFC31520}"/>
              </a:ext>
            </a:extLst>
          </p:cNvPr>
          <p:cNvSpPr/>
          <p:nvPr/>
        </p:nvSpPr>
        <p:spPr>
          <a:xfrm>
            <a:off x="8756188" y="4460083"/>
            <a:ext cx="3568275" cy="1716034"/>
          </a:xfrm>
          <a:prstGeom prst="roundRect">
            <a:avLst>
              <a:gd name="adj" fmla="val 1742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0947C8A-E87A-C8CF-9F01-2AFCFA376596}"/>
              </a:ext>
            </a:extLst>
          </p:cNvPr>
          <p:cNvSpPr/>
          <p:nvPr/>
        </p:nvSpPr>
        <p:spPr>
          <a:xfrm>
            <a:off x="7049010" y="7296227"/>
            <a:ext cx="1150043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071E846-E688-6FB0-5D28-9985339603E1}"/>
              </a:ext>
            </a:extLst>
          </p:cNvPr>
          <p:cNvSpPr/>
          <p:nvPr/>
        </p:nvSpPr>
        <p:spPr>
          <a:xfrm>
            <a:off x="7043840" y="5902511"/>
            <a:ext cx="1144135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E09AA90-88D4-4016-8C73-B9770105FCC5}"/>
              </a:ext>
            </a:extLst>
          </p:cNvPr>
          <p:cNvSpPr/>
          <p:nvPr/>
        </p:nvSpPr>
        <p:spPr>
          <a:xfrm>
            <a:off x="7043840" y="6809607"/>
            <a:ext cx="1150043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56C6A15-62F4-1BE7-307B-01946AF45058}"/>
              </a:ext>
            </a:extLst>
          </p:cNvPr>
          <p:cNvSpPr/>
          <p:nvPr/>
        </p:nvSpPr>
        <p:spPr>
          <a:xfrm>
            <a:off x="6777708" y="5263802"/>
            <a:ext cx="698168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70EE605-E195-1A5A-4B43-D9D39D9A6F56}"/>
              </a:ext>
            </a:extLst>
          </p:cNvPr>
          <p:cNvCxnSpPr>
            <a:cxnSpLocks/>
          </p:cNvCxnSpPr>
          <p:nvPr/>
        </p:nvCxnSpPr>
        <p:spPr>
          <a:xfrm flipV="1">
            <a:off x="7624027" y="7605468"/>
            <a:ext cx="0" cy="339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F885E6A-9CA0-5964-27A1-771BE2270F83}"/>
              </a:ext>
            </a:extLst>
          </p:cNvPr>
          <p:cNvCxnSpPr>
            <a:cxnSpLocks/>
          </p:cNvCxnSpPr>
          <p:nvPr/>
        </p:nvCxnSpPr>
        <p:spPr>
          <a:xfrm flipV="1">
            <a:off x="7624027" y="7127119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01D57C6-C3F0-DAA1-5D75-95608DBC89D6}"/>
              </a:ext>
            </a:extLst>
          </p:cNvPr>
          <p:cNvCxnSpPr>
            <a:cxnSpLocks/>
          </p:cNvCxnSpPr>
          <p:nvPr/>
        </p:nvCxnSpPr>
        <p:spPr>
          <a:xfrm flipV="1">
            <a:off x="7618854" y="6640500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660AAF4-A1D2-8A6C-AC18-AB85FD5AD5D2}"/>
              </a:ext>
            </a:extLst>
          </p:cNvPr>
          <p:cNvCxnSpPr>
            <a:cxnSpLocks/>
          </p:cNvCxnSpPr>
          <p:nvPr/>
        </p:nvCxnSpPr>
        <p:spPr>
          <a:xfrm flipV="1">
            <a:off x="7604029" y="5733403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9FA6F10-420C-73D5-794D-C7CC3009914A}"/>
              </a:ext>
            </a:extLst>
          </p:cNvPr>
          <p:cNvCxnSpPr>
            <a:cxnSpLocks/>
          </p:cNvCxnSpPr>
          <p:nvPr/>
        </p:nvCxnSpPr>
        <p:spPr>
          <a:xfrm flipV="1">
            <a:off x="7605419" y="4946814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汇总连接 85">
            <a:extLst>
              <a:ext uri="{FF2B5EF4-FFF2-40B4-BE49-F238E27FC236}">
                <a16:creationId xmlns:a16="http://schemas.microsoft.com/office/drawing/2014/main" id="{B6537E37-DE91-888E-E16C-B205CB6FDB1B}"/>
              </a:ext>
            </a:extLst>
          </p:cNvPr>
          <p:cNvSpPr/>
          <p:nvPr/>
        </p:nvSpPr>
        <p:spPr>
          <a:xfrm rot="18905619">
            <a:off x="7532503" y="6475882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AAD7815-38D1-F9AE-6D24-A81B4F2BE8BA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7615908" y="6211750"/>
            <a:ext cx="2952" cy="269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B5AD8B02-4B71-E9F4-2DEE-E4AFDD5B2A9D}"/>
              </a:ext>
            </a:extLst>
          </p:cNvPr>
          <p:cNvSpPr/>
          <p:nvPr/>
        </p:nvSpPr>
        <p:spPr>
          <a:xfrm rot="18905619">
            <a:off x="7513170" y="4769674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1F2C4E6-DEFA-AB3F-21E4-840BB97A2667}"/>
              </a:ext>
            </a:extLst>
          </p:cNvPr>
          <p:cNvCxnSpPr>
            <a:cxnSpLocks/>
          </p:cNvCxnSpPr>
          <p:nvPr/>
        </p:nvCxnSpPr>
        <p:spPr>
          <a:xfrm flipV="1">
            <a:off x="7599521" y="4575870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CED7F35-D8A3-E592-A019-B45C28B4B0C3}"/>
              </a:ext>
            </a:extLst>
          </p:cNvPr>
          <p:cNvCxnSpPr>
            <a:cxnSpLocks/>
          </p:cNvCxnSpPr>
          <p:nvPr/>
        </p:nvCxnSpPr>
        <p:spPr>
          <a:xfrm flipV="1">
            <a:off x="6693544" y="6564192"/>
            <a:ext cx="0" cy="123896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03CB95B-5F00-DF94-9DFD-D37145FB7831}"/>
              </a:ext>
            </a:extLst>
          </p:cNvPr>
          <p:cNvCxnSpPr>
            <a:cxnSpLocks/>
          </p:cNvCxnSpPr>
          <p:nvPr/>
        </p:nvCxnSpPr>
        <p:spPr>
          <a:xfrm flipV="1">
            <a:off x="6688463" y="4848306"/>
            <a:ext cx="0" cy="155633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D940D76C-658F-63D1-7E35-DDA20F4B6EE9}"/>
              </a:ext>
            </a:extLst>
          </p:cNvPr>
          <p:cNvCxnSpPr>
            <a:cxnSpLocks/>
          </p:cNvCxnSpPr>
          <p:nvPr/>
        </p:nvCxnSpPr>
        <p:spPr>
          <a:xfrm>
            <a:off x="6683387" y="6404638"/>
            <a:ext cx="933996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03B1B2D-670E-96E9-E70D-1CF16B3D1E2F}"/>
              </a:ext>
            </a:extLst>
          </p:cNvPr>
          <p:cNvCxnSpPr>
            <a:cxnSpLocks/>
          </p:cNvCxnSpPr>
          <p:nvPr/>
        </p:nvCxnSpPr>
        <p:spPr>
          <a:xfrm>
            <a:off x="6688282" y="7803146"/>
            <a:ext cx="92910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85C1B71-7387-5AE0-4287-D8F8D62FFA1F}"/>
              </a:ext>
            </a:extLst>
          </p:cNvPr>
          <p:cNvCxnSpPr>
            <a:cxnSpLocks/>
          </p:cNvCxnSpPr>
          <p:nvPr/>
        </p:nvCxnSpPr>
        <p:spPr>
          <a:xfrm>
            <a:off x="6683390" y="6564186"/>
            <a:ext cx="840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9E277DD-FCDB-2C54-342F-A83DA8D0036F}"/>
              </a:ext>
            </a:extLst>
          </p:cNvPr>
          <p:cNvCxnSpPr>
            <a:cxnSpLocks/>
          </p:cNvCxnSpPr>
          <p:nvPr/>
        </p:nvCxnSpPr>
        <p:spPr>
          <a:xfrm>
            <a:off x="6695857" y="4848303"/>
            <a:ext cx="815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A9CCDFDE-97FE-581B-19B7-5863200EDB14}"/>
              </a:ext>
            </a:extLst>
          </p:cNvPr>
          <p:cNvSpPr/>
          <p:nvPr/>
        </p:nvSpPr>
        <p:spPr>
          <a:xfrm>
            <a:off x="9958703" y="4943517"/>
            <a:ext cx="902173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1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46AF9E5-0E07-1C4B-6B54-A89D01C02B59}"/>
              </a:ext>
            </a:extLst>
          </p:cNvPr>
          <p:cNvSpPr/>
          <p:nvPr/>
        </p:nvSpPr>
        <p:spPr>
          <a:xfrm>
            <a:off x="10016705" y="4532706"/>
            <a:ext cx="736032" cy="25375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Gating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7AAA19D-29C6-9AE6-2A86-B95E7346F480}"/>
              </a:ext>
            </a:extLst>
          </p:cNvPr>
          <p:cNvSpPr txBox="1"/>
          <p:nvPr/>
        </p:nvSpPr>
        <p:spPr>
          <a:xfrm rot="5400000">
            <a:off x="10197931" y="5072131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11186322-6190-DAD9-CDE8-CE516BF51CAA}"/>
              </a:ext>
            </a:extLst>
          </p:cNvPr>
          <p:cNvCxnSpPr>
            <a:cxnSpLocks/>
          </p:cNvCxnSpPr>
          <p:nvPr/>
        </p:nvCxnSpPr>
        <p:spPr>
          <a:xfrm>
            <a:off x="9304434" y="4647797"/>
            <a:ext cx="6904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48A825E-7271-8F75-6465-93B9F96FCC68}"/>
              </a:ext>
            </a:extLst>
          </p:cNvPr>
          <p:cNvCxnSpPr>
            <a:cxnSpLocks/>
          </p:cNvCxnSpPr>
          <p:nvPr/>
        </p:nvCxnSpPr>
        <p:spPr>
          <a:xfrm flipH="1">
            <a:off x="9294701" y="4641865"/>
            <a:ext cx="5661" cy="80695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541CC050-E0C0-42FA-D47E-BF3507F25C07}"/>
              </a:ext>
            </a:extLst>
          </p:cNvPr>
          <p:cNvCxnSpPr>
            <a:cxnSpLocks/>
          </p:cNvCxnSpPr>
          <p:nvPr/>
        </p:nvCxnSpPr>
        <p:spPr>
          <a:xfrm>
            <a:off x="9137368" y="5452574"/>
            <a:ext cx="497146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70F575AC-C98F-FE46-C077-E37B9C0322E2}"/>
              </a:ext>
            </a:extLst>
          </p:cNvPr>
          <p:cNvCxnSpPr>
            <a:cxnSpLocks/>
          </p:cNvCxnSpPr>
          <p:nvPr/>
        </p:nvCxnSpPr>
        <p:spPr>
          <a:xfrm>
            <a:off x="10769788" y="4646441"/>
            <a:ext cx="88746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7367785-09DF-6274-D41A-E90C11117AFC}"/>
              </a:ext>
            </a:extLst>
          </p:cNvPr>
          <p:cNvCxnSpPr>
            <a:cxnSpLocks/>
          </p:cNvCxnSpPr>
          <p:nvPr/>
        </p:nvCxnSpPr>
        <p:spPr>
          <a:xfrm>
            <a:off x="11154140" y="5050413"/>
            <a:ext cx="0" cy="965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流程图: 汇总连接 183">
            <a:extLst>
              <a:ext uri="{FF2B5EF4-FFF2-40B4-BE49-F238E27FC236}">
                <a16:creationId xmlns:a16="http://schemas.microsoft.com/office/drawing/2014/main" id="{1C414937-ED22-ED41-52B8-887B54B1E235}"/>
              </a:ext>
            </a:extLst>
          </p:cNvPr>
          <p:cNvSpPr/>
          <p:nvPr/>
        </p:nvSpPr>
        <p:spPr>
          <a:xfrm rot="2705619">
            <a:off x="11568140" y="5377212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C837F2F9-6C48-6765-2338-5187D285FBA5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8237" y="4888975"/>
            <a:ext cx="0" cy="327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105AC17-830E-9678-815D-7869DF6F31B9}"/>
              </a:ext>
            </a:extLst>
          </p:cNvPr>
          <p:cNvCxnSpPr>
            <a:cxnSpLocks/>
          </p:cNvCxnSpPr>
          <p:nvPr/>
        </p:nvCxnSpPr>
        <p:spPr>
          <a:xfrm>
            <a:off x="9634846" y="5044064"/>
            <a:ext cx="0" cy="9628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B9995DE-05A6-D77D-D512-B1ED550F6573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5758" y="5843159"/>
            <a:ext cx="0" cy="327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6FF1EEB3-A4AF-06B7-6E0D-E0DF8A3C126A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10860874" y="5057045"/>
            <a:ext cx="30110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249B0C7B-5B8B-94FE-716F-E6F650F374F6}"/>
              </a:ext>
            </a:extLst>
          </p:cNvPr>
          <p:cNvCxnSpPr>
            <a:cxnSpLocks/>
          </p:cNvCxnSpPr>
          <p:nvPr/>
        </p:nvCxnSpPr>
        <p:spPr>
          <a:xfrm>
            <a:off x="10828988" y="6007676"/>
            <a:ext cx="32304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370F54C2-3DAC-F1E9-0D73-65530F92659B}"/>
              </a:ext>
            </a:extLst>
          </p:cNvPr>
          <p:cNvCxnSpPr>
            <a:cxnSpLocks/>
          </p:cNvCxnSpPr>
          <p:nvPr/>
        </p:nvCxnSpPr>
        <p:spPr>
          <a:xfrm>
            <a:off x="11161977" y="5457585"/>
            <a:ext cx="39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9E07954D-7D6A-C07E-8AD8-EDD7E5CE6228}"/>
              </a:ext>
            </a:extLst>
          </p:cNvPr>
          <p:cNvCxnSpPr>
            <a:cxnSpLocks/>
          </p:cNvCxnSpPr>
          <p:nvPr/>
        </p:nvCxnSpPr>
        <p:spPr>
          <a:xfrm>
            <a:off x="11652236" y="4644700"/>
            <a:ext cx="0" cy="7157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D604B3A-ED99-F49C-9406-85656EF99EDD}"/>
              </a:ext>
            </a:extLst>
          </p:cNvPr>
          <p:cNvCxnSpPr>
            <a:cxnSpLocks/>
          </p:cNvCxnSpPr>
          <p:nvPr/>
        </p:nvCxnSpPr>
        <p:spPr>
          <a:xfrm>
            <a:off x="11742539" y="5460566"/>
            <a:ext cx="2798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9FAD8E-0ABA-0466-3E13-DC1554BF69F4}"/>
              </a:ext>
            </a:extLst>
          </p:cNvPr>
          <p:cNvSpPr/>
          <p:nvPr/>
        </p:nvSpPr>
        <p:spPr>
          <a:xfrm>
            <a:off x="615524" y="615059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E8F9F9-F92C-FB9A-83AD-E3532993E87E}"/>
              </a:ext>
            </a:extLst>
          </p:cNvPr>
          <p:cNvSpPr txBox="1"/>
          <p:nvPr/>
        </p:nvSpPr>
        <p:spPr>
          <a:xfrm>
            <a:off x="762414" y="6142900"/>
            <a:ext cx="110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Token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1ECB4E7-A849-2207-500A-73DEC304EB27}"/>
              </a:ext>
            </a:extLst>
          </p:cNvPr>
          <p:cNvSpPr/>
          <p:nvPr/>
        </p:nvSpPr>
        <p:spPr>
          <a:xfrm>
            <a:off x="7142912" y="79125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BD912C7-894B-5F55-700D-AF1D9BCEC7E3}"/>
              </a:ext>
            </a:extLst>
          </p:cNvPr>
          <p:cNvSpPr/>
          <p:nvPr/>
        </p:nvSpPr>
        <p:spPr>
          <a:xfrm>
            <a:off x="7382289" y="79125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AC87BB4-B152-0A84-6889-6739C5B7DF3A}"/>
              </a:ext>
            </a:extLst>
          </p:cNvPr>
          <p:cNvSpPr/>
          <p:nvPr/>
        </p:nvSpPr>
        <p:spPr>
          <a:xfrm>
            <a:off x="6898800" y="791785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E56B3FF-0693-68AC-CC94-D0EDA434A239}"/>
              </a:ext>
            </a:extLst>
          </p:cNvPr>
          <p:cNvSpPr/>
          <p:nvPr/>
        </p:nvSpPr>
        <p:spPr>
          <a:xfrm>
            <a:off x="7730009" y="790864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BB33369-B87C-C4A0-8D0E-773E8FB081F1}"/>
              </a:ext>
            </a:extLst>
          </p:cNvPr>
          <p:cNvSpPr/>
          <p:nvPr/>
        </p:nvSpPr>
        <p:spPr>
          <a:xfrm>
            <a:off x="7976854" y="790470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64941A2-7743-0F69-D367-F1C7B30749E4}"/>
              </a:ext>
            </a:extLst>
          </p:cNvPr>
          <p:cNvSpPr/>
          <p:nvPr/>
        </p:nvSpPr>
        <p:spPr>
          <a:xfrm>
            <a:off x="7700236" y="5267001"/>
            <a:ext cx="708592" cy="309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MoAE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384B720-F568-7ECF-7C14-8740456BE7D8}"/>
              </a:ext>
            </a:extLst>
          </p:cNvPr>
          <p:cNvCxnSpPr>
            <a:cxnSpLocks/>
          </p:cNvCxnSpPr>
          <p:nvPr/>
        </p:nvCxnSpPr>
        <p:spPr>
          <a:xfrm flipV="1">
            <a:off x="7110801" y="5115921"/>
            <a:ext cx="0" cy="149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2BF9C70-69BC-482B-2103-91AF7BD44979}"/>
              </a:ext>
            </a:extLst>
          </p:cNvPr>
          <p:cNvCxnSpPr>
            <a:cxnSpLocks/>
          </p:cNvCxnSpPr>
          <p:nvPr/>
        </p:nvCxnSpPr>
        <p:spPr>
          <a:xfrm flipV="1">
            <a:off x="7126792" y="5573049"/>
            <a:ext cx="0" cy="1691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09D3E57-09B2-3D1E-BB3C-504E58A9A3EC}"/>
              </a:ext>
            </a:extLst>
          </p:cNvPr>
          <p:cNvCxnSpPr>
            <a:cxnSpLocks/>
          </p:cNvCxnSpPr>
          <p:nvPr/>
        </p:nvCxnSpPr>
        <p:spPr>
          <a:xfrm flipV="1">
            <a:off x="8054527" y="5580614"/>
            <a:ext cx="0" cy="1691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83E0987-D28B-77E1-54AD-59A1480B5AB8}"/>
              </a:ext>
            </a:extLst>
          </p:cNvPr>
          <p:cNvCxnSpPr>
            <a:cxnSpLocks/>
          </p:cNvCxnSpPr>
          <p:nvPr/>
        </p:nvCxnSpPr>
        <p:spPr>
          <a:xfrm>
            <a:off x="7126798" y="5742584"/>
            <a:ext cx="48285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5E355CF-CAD5-D498-3382-BA79BA61EBB8}"/>
              </a:ext>
            </a:extLst>
          </p:cNvPr>
          <p:cNvCxnSpPr>
            <a:cxnSpLocks/>
          </p:cNvCxnSpPr>
          <p:nvPr/>
        </p:nvCxnSpPr>
        <p:spPr>
          <a:xfrm>
            <a:off x="7572408" y="5742148"/>
            <a:ext cx="48285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919AFAB-CBA1-05E4-B9B0-77611AFB5FF9}"/>
              </a:ext>
            </a:extLst>
          </p:cNvPr>
          <p:cNvCxnSpPr>
            <a:cxnSpLocks/>
          </p:cNvCxnSpPr>
          <p:nvPr/>
        </p:nvCxnSpPr>
        <p:spPr>
          <a:xfrm>
            <a:off x="7103741" y="5115914"/>
            <a:ext cx="50591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10280AF-6058-37DB-6C52-D3026E7710BE}"/>
              </a:ext>
            </a:extLst>
          </p:cNvPr>
          <p:cNvCxnSpPr>
            <a:cxnSpLocks/>
          </p:cNvCxnSpPr>
          <p:nvPr/>
        </p:nvCxnSpPr>
        <p:spPr>
          <a:xfrm>
            <a:off x="7606108" y="5115914"/>
            <a:ext cx="48285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EBA94F-4930-60FE-01AF-0981CACFF7B9}"/>
              </a:ext>
            </a:extLst>
          </p:cNvPr>
          <p:cNvCxnSpPr>
            <a:cxnSpLocks/>
          </p:cNvCxnSpPr>
          <p:nvPr/>
        </p:nvCxnSpPr>
        <p:spPr>
          <a:xfrm flipV="1">
            <a:off x="8088962" y="5106639"/>
            <a:ext cx="0" cy="1560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85922B1-1927-6B52-2F71-4FA97F1051C0}"/>
              </a:ext>
            </a:extLst>
          </p:cNvPr>
          <p:cNvSpPr txBox="1"/>
          <p:nvPr/>
        </p:nvSpPr>
        <p:spPr>
          <a:xfrm>
            <a:off x="9137720" y="5465530"/>
            <a:ext cx="626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箭头: 右 201">
            <a:extLst>
              <a:ext uri="{FF2B5EF4-FFF2-40B4-BE49-F238E27FC236}">
                <a16:creationId xmlns:a16="http://schemas.microsoft.com/office/drawing/2014/main" id="{9558F338-B2AF-08A7-4B7C-24387E21CD51}"/>
              </a:ext>
            </a:extLst>
          </p:cNvPr>
          <p:cNvSpPr/>
          <p:nvPr/>
        </p:nvSpPr>
        <p:spPr>
          <a:xfrm>
            <a:off x="6202719" y="5559201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箭头: 右 203">
            <a:extLst>
              <a:ext uri="{FF2B5EF4-FFF2-40B4-BE49-F238E27FC236}">
                <a16:creationId xmlns:a16="http://schemas.microsoft.com/office/drawing/2014/main" id="{BA201E21-346F-4EDE-6EA6-AF55285887C5}"/>
              </a:ext>
            </a:extLst>
          </p:cNvPr>
          <p:cNvSpPr/>
          <p:nvPr/>
        </p:nvSpPr>
        <p:spPr>
          <a:xfrm>
            <a:off x="8462275" y="5213390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箭头: 右 204">
            <a:extLst>
              <a:ext uri="{FF2B5EF4-FFF2-40B4-BE49-F238E27FC236}">
                <a16:creationId xmlns:a16="http://schemas.microsoft.com/office/drawing/2014/main" id="{FABD02CE-A624-7216-3754-814655DACD4B}"/>
              </a:ext>
            </a:extLst>
          </p:cNvPr>
          <p:cNvSpPr/>
          <p:nvPr/>
        </p:nvSpPr>
        <p:spPr>
          <a:xfrm>
            <a:off x="6194435" y="6277109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5BC4A34-4361-3D82-6EB8-8900EC7F2B75}"/>
              </a:ext>
            </a:extLst>
          </p:cNvPr>
          <p:cNvSpPr/>
          <p:nvPr/>
        </p:nvSpPr>
        <p:spPr>
          <a:xfrm rot="5400000">
            <a:off x="8897002" y="530595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3E9527D-17A9-3CD2-52C9-5C8DE214D5A8}"/>
              </a:ext>
            </a:extLst>
          </p:cNvPr>
          <p:cNvSpPr/>
          <p:nvPr/>
        </p:nvSpPr>
        <p:spPr>
          <a:xfrm rot="5400000">
            <a:off x="8894857" y="557822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7E880A1-D46B-6FC3-443C-968692659588}"/>
              </a:ext>
            </a:extLst>
          </p:cNvPr>
          <p:cNvSpPr/>
          <p:nvPr/>
        </p:nvSpPr>
        <p:spPr>
          <a:xfrm rot="5400000">
            <a:off x="8895329" y="503480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EC9BE8A-CCB4-A599-0CEF-361E9284D5F3}"/>
              </a:ext>
            </a:extLst>
          </p:cNvPr>
          <p:cNvSpPr/>
          <p:nvPr/>
        </p:nvSpPr>
        <p:spPr>
          <a:xfrm>
            <a:off x="8228893" y="790449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186F7-D6FF-1613-00FE-1090D595FEE6}"/>
              </a:ext>
            </a:extLst>
          </p:cNvPr>
          <p:cNvSpPr/>
          <p:nvPr/>
        </p:nvSpPr>
        <p:spPr>
          <a:xfrm rot="5400000">
            <a:off x="12086055" y="530595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90C8753-06C9-6565-DEDA-290B4ABE959F}"/>
              </a:ext>
            </a:extLst>
          </p:cNvPr>
          <p:cNvSpPr/>
          <p:nvPr/>
        </p:nvSpPr>
        <p:spPr>
          <a:xfrm rot="5400000">
            <a:off x="12083909" y="557822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1BA01E6-14BE-ED9D-575B-93247BD7D749}"/>
              </a:ext>
            </a:extLst>
          </p:cNvPr>
          <p:cNvSpPr/>
          <p:nvPr/>
        </p:nvSpPr>
        <p:spPr>
          <a:xfrm rot="5400000">
            <a:off x="12084382" y="503480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1229C77-A1B4-670C-7111-A9800B06E4C2}"/>
              </a:ext>
            </a:extLst>
          </p:cNvPr>
          <p:cNvSpPr txBox="1"/>
          <p:nvPr/>
        </p:nvSpPr>
        <p:spPr>
          <a:xfrm>
            <a:off x="9657140" y="8097717"/>
            <a:ext cx="2390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Mixture-of-Atom-Experts (MoAE)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EA03707-B280-3C67-3ADF-AF67A6545110}"/>
              </a:ext>
            </a:extLst>
          </p:cNvPr>
          <p:cNvSpPr txBox="1"/>
          <p:nvPr/>
        </p:nvSpPr>
        <p:spPr>
          <a:xfrm>
            <a:off x="8513147" y="6294532"/>
            <a:ext cx="671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1C73E49-F9F2-380E-77F7-405FBEFB1429}"/>
              </a:ext>
            </a:extLst>
          </p:cNvPr>
          <p:cNvSpPr txBox="1"/>
          <p:nvPr/>
        </p:nvSpPr>
        <p:spPr>
          <a:xfrm>
            <a:off x="8572938" y="6596585"/>
            <a:ext cx="6178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DT ]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NT ] 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AD ]  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ST ]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LT ]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00EE1E0E-F2D1-B560-1540-B4A3CC293263}"/>
              </a:ext>
            </a:extLst>
          </p:cNvPr>
          <p:cNvSpPr/>
          <p:nvPr/>
        </p:nvSpPr>
        <p:spPr>
          <a:xfrm rot="5400000">
            <a:off x="9173459" y="6605832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69353BC2-DF2D-5BEA-B077-23936A6ECF01}"/>
              </a:ext>
            </a:extLst>
          </p:cNvPr>
          <p:cNvSpPr/>
          <p:nvPr/>
        </p:nvSpPr>
        <p:spPr>
          <a:xfrm rot="5400000">
            <a:off x="9176370" y="6958538"/>
            <a:ext cx="203225" cy="203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EF793602-B5DA-F733-13CF-AADF0A9BBD79}"/>
              </a:ext>
            </a:extLst>
          </p:cNvPr>
          <p:cNvSpPr/>
          <p:nvPr/>
        </p:nvSpPr>
        <p:spPr>
          <a:xfrm rot="5400000">
            <a:off x="9175295" y="7343278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86D56E-96D3-3943-C503-0B83EF1C2545}"/>
              </a:ext>
            </a:extLst>
          </p:cNvPr>
          <p:cNvSpPr/>
          <p:nvPr/>
        </p:nvSpPr>
        <p:spPr>
          <a:xfrm rot="5400000">
            <a:off x="9173459" y="7703332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74C711F-FA51-F7A9-3503-1F8DB30942F6}"/>
              </a:ext>
            </a:extLst>
          </p:cNvPr>
          <p:cNvSpPr/>
          <p:nvPr/>
        </p:nvSpPr>
        <p:spPr>
          <a:xfrm rot="5400000">
            <a:off x="9173459" y="8098467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4CD04543-BD72-4B18-1881-F62CFEAEF979}"/>
              </a:ext>
            </a:extLst>
          </p:cNvPr>
          <p:cNvSpPr/>
          <p:nvPr/>
        </p:nvSpPr>
        <p:spPr>
          <a:xfrm>
            <a:off x="10191240" y="626391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: 圆角 149">
            <a:extLst>
              <a:ext uri="{FF2B5EF4-FFF2-40B4-BE49-F238E27FC236}">
                <a16:creationId xmlns:a16="http://schemas.microsoft.com/office/drawing/2014/main" id="{654036A9-C6EE-0A1E-0389-7D7E67BA3884}"/>
              </a:ext>
            </a:extLst>
          </p:cNvPr>
          <p:cNvSpPr/>
          <p:nvPr/>
        </p:nvSpPr>
        <p:spPr>
          <a:xfrm>
            <a:off x="10191187" y="710492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5A9D900F-B5B4-3756-FF42-C5C5B80C44AB}"/>
              </a:ext>
            </a:extLst>
          </p:cNvPr>
          <p:cNvSpPr/>
          <p:nvPr/>
        </p:nvSpPr>
        <p:spPr>
          <a:xfrm>
            <a:off x="12532519" y="6867198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BE2527B9-6D51-3FC4-218C-6A0D9238C7C1}"/>
              </a:ext>
            </a:extLst>
          </p:cNvPr>
          <p:cNvCxnSpPr>
            <a:cxnSpLocks/>
          </p:cNvCxnSpPr>
          <p:nvPr/>
        </p:nvCxnSpPr>
        <p:spPr>
          <a:xfrm flipV="1">
            <a:off x="12631610" y="6654585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A6AC42C3-380A-D2EB-28D9-4924D8EFFF89}"/>
              </a:ext>
            </a:extLst>
          </p:cNvPr>
          <p:cNvCxnSpPr>
            <a:cxnSpLocks/>
          </p:cNvCxnSpPr>
          <p:nvPr/>
        </p:nvCxnSpPr>
        <p:spPr>
          <a:xfrm flipV="1">
            <a:off x="13182379" y="6660786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>
            <a:extLst>
              <a:ext uri="{FF2B5EF4-FFF2-40B4-BE49-F238E27FC236}">
                <a16:creationId xmlns:a16="http://schemas.microsoft.com/office/drawing/2014/main" id="{2BEC9851-0049-8AB8-ACF7-71FA457B9963}"/>
              </a:ext>
            </a:extLst>
          </p:cNvPr>
          <p:cNvSpPr/>
          <p:nvPr/>
        </p:nvSpPr>
        <p:spPr>
          <a:xfrm>
            <a:off x="13090440" y="6873354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E6935B2F-1DA6-3D96-F394-E2BE049912D4}"/>
              </a:ext>
            </a:extLst>
          </p:cNvPr>
          <p:cNvSpPr/>
          <p:nvPr/>
        </p:nvSpPr>
        <p:spPr>
          <a:xfrm>
            <a:off x="10914747" y="7619625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DB557689-1429-D1F0-C703-206391DF31A1}"/>
              </a:ext>
            </a:extLst>
          </p:cNvPr>
          <p:cNvCxnSpPr>
            <a:cxnSpLocks/>
          </p:cNvCxnSpPr>
          <p:nvPr/>
        </p:nvCxnSpPr>
        <p:spPr>
          <a:xfrm flipV="1">
            <a:off x="11013836" y="7407013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E61EE34D-738A-4365-7726-E3DD7538CB02}"/>
              </a:ext>
            </a:extLst>
          </p:cNvPr>
          <p:cNvCxnSpPr>
            <a:cxnSpLocks/>
          </p:cNvCxnSpPr>
          <p:nvPr/>
        </p:nvCxnSpPr>
        <p:spPr>
          <a:xfrm flipV="1">
            <a:off x="11564606" y="7413214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矩形 199">
            <a:extLst>
              <a:ext uri="{FF2B5EF4-FFF2-40B4-BE49-F238E27FC236}">
                <a16:creationId xmlns:a16="http://schemas.microsoft.com/office/drawing/2014/main" id="{3DFD7CAE-42F6-5247-B8FC-E1EF0D5F9DEA}"/>
              </a:ext>
            </a:extLst>
          </p:cNvPr>
          <p:cNvSpPr/>
          <p:nvPr/>
        </p:nvSpPr>
        <p:spPr>
          <a:xfrm rot="5400000">
            <a:off x="11467474" y="7631582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B102B219-E3E8-8273-3D9D-6BEF74DBC53B}"/>
              </a:ext>
            </a:extLst>
          </p:cNvPr>
          <p:cNvCxnSpPr>
            <a:cxnSpLocks/>
            <a:stCxn id="111" idx="1"/>
          </p:cNvCxnSpPr>
          <p:nvPr/>
        </p:nvCxnSpPr>
        <p:spPr>
          <a:xfrm flipV="1">
            <a:off x="9346916" y="6377461"/>
            <a:ext cx="844266" cy="258128"/>
          </a:xfrm>
          <a:prstGeom prst="straightConnector1">
            <a:avLst/>
          </a:prstGeom>
          <a:ln w="12700" cmpd="sng">
            <a:solidFill>
              <a:srgbClr val="F4B183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6AE9DE82-8213-71CA-B0E8-46020A651D88}"/>
              </a:ext>
            </a:extLst>
          </p:cNvPr>
          <p:cNvSpPr txBox="1"/>
          <p:nvPr/>
        </p:nvSpPr>
        <p:spPr>
          <a:xfrm>
            <a:off x="10230421" y="7799963"/>
            <a:ext cx="43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0E2E0D52-7AAD-0F95-82F2-13197FDE28F2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9376682" y="6377461"/>
            <a:ext cx="814505" cy="1427478"/>
          </a:xfrm>
          <a:prstGeom prst="straightConnector1">
            <a:avLst/>
          </a:prstGeom>
          <a:ln w="12700" cmpd="sng">
            <a:solidFill>
              <a:srgbClr val="A9D18E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60089121-A6B4-5E75-D619-4E831658D16F}"/>
              </a:ext>
            </a:extLst>
          </p:cNvPr>
          <p:cNvCxnSpPr>
            <a:cxnSpLocks/>
            <a:stCxn id="111" idx="7"/>
            <a:endCxn id="150" idx="1"/>
          </p:cNvCxnSpPr>
          <p:nvPr/>
        </p:nvCxnSpPr>
        <p:spPr>
          <a:xfrm>
            <a:off x="9346923" y="6779296"/>
            <a:ext cx="844265" cy="458025"/>
          </a:xfrm>
          <a:prstGeom prst="straightConnector1">
            <a:avLst/>
          </a:prstGeom>
          <a:ln w="12700" cmpd="sng">
            <a:solidFill>
              <a:srgbClr val="F4B183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D54FEBAB-8888-85E6-00C3-C89C965ACC28}"/>
              </a:ext>
            </a:extLst>
          </p:cNvPr>
          <p:cNvCxnSpPr>
            <a:cxnSpLocks/>
            <a:stCxn id="148" idx="0"/>
            <a:endCxn id="150" idx="1"/>
          </p:cNvCxnSpPr>
          <p:nvPr/>
        </p:nvCxnSpPr>
        <p:spPr>
          <a:xfrm flipV="1">
            <a:off x="9376684" y="7237321"/>
            <a:ext cx="814503" cy="962759"/>
          </a:xfrm>
          <a:prstGeom prst="straightConnector1">
            <a:avLst/>
          </a:prstGeom>
          <a:ln w="12700" cmpd="sng">
            <a:solidFill>
              <a:srgbClr val="7030A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箭头: 右 215">
            <a:extLst>
              <a:ext uri="{FF2B5EF4-FFF2-40B4-BE49-F238E27FC236}">
                <a16:creationId xmlns:a16="http://schemas.microsoft.com/office/drawing/2014/main" id="{9BA65F79-ED5A-6297-7B38-F62838C86531}"/>
              </a:ext>
            </a:extLst>
          </p:cNvPr>
          <p:cNvSpPr/>
          <p:nvPr/>
        </p:nvSpPr>
        <p:spPr>
          <a:xfrm>
            <a:off x="10430199" y="6276843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箭头: 右 216">
            <a:extLst>
              <a:ext uri="{FF2B5EF4-FFF2-40B4-BE49-F238E27FC236}">
                <a16:creationId xmlns:a16="http://schemas.microsoft.com/office/drawing/2014/main" id="{4C3F11BD-94C8-4BDC-F003-05CC4A2EF469}"/>
              </a:ext>
            </a:extLst>
          </p:cNvPr>
          <p:cNvSpPr/>
          <p:nvPr/>
        </p:nvSpPr>
        <p:spPr>
          <a:xfrm>
            <a:off x="10430130" y="7134278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E9506B9-F859-A8A1-0380-5ADCB9210ACE}"/>
              </a:ext>
            </a:extLst>
          </p:cNvPr>
          <p:cNvSpPr txBox="1"/>
          <p:nvPr/>
        </p:nvSpPr>
        <p:spPr>
          <a:xfrm>
            <a:off x="10106984" y="6576833"/>
            <a:ext cx="753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2CFC4612-361B-FF94-E419-7DA85B7869C8}"/>
              </a:ext>
            </a:extLst>
          </p:cNvPr>
          <p:cNvSpPr txBox="1"/>
          <p:nvPr/>
        </p:nvSpPr>
        <p:spPr>
          <a:xfrm>
            <a:off x="10085593" y="7422296"/>
            <a:ext cx="7530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DT-LT  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5EF8193-04C2-62B3-7ABA-556DDB791A9F}"/>
              </a:ext>
            </a:extLst>
          </p:cNvPr>
          <p:cNvSpPr/>
          <p:nvPr/>
        </p:nvSpPr>
        <p:spPr>
          <a:xfrm>
            <a:off x="9979232" y="5390075"/>
            <a:ext cx="881638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E1BDC7DA-0F53-6165-D17D-E3E13BD51EF6}"/>
              </a:ext>
            </a:extLst>
          </p:cNvPr>
          <p:cNvSpPr/>
          <p:nvPr/>
        </p:nvSpPr>
        <p:spPr>
          <a:xfrm>
            <a:off x="9835349" y="4861767"/>
            <a:ext cx="1112387" cy="8215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41E6C51-DE23-C379-DD2B-B700710FC1FA}"/>
              </a:ext>
            </a:extLst>
          </p:cNvPr>
          <p:cNvSpPr/>
          <p:nvPr/>
        </p:nvSpPr>
        <p:spPr>
          <a:xfrm>
            <a:off x="9969007" y="5893349"/>
            <a:ext cx="891866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6n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714E0A19-528A-D3EF-D22E-1137A409EDB3}"/>
              </a:ext>
            </a:extLst>
          </p:cNvPr>
          <p:cNvSpPr/>
          <p:nvPr/>
        </p:nvSpPr>
        <p:spPr>
          <a:xfrm>
            <a:off x="12479464" y="6433685"/>
            <a:ext cx="915595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2 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C452721E-0214-73A4-39A6-3AFF3C168DF5}"/>
              </a:ext>
            </a:extLst>
          </p:cNvPr>
          <p:cNvSpPr/>
          <p:nvPr/>
        </p:nvSpPr>
        <p:spPr>
          <a:xfrm>
            <a:off x="10861686" y="7202769"/>
            <a:ext cx="915596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n+1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D82CBA7-08B4-D821-C29D-C80C164C4AE6}"/>
              </a:ext>
            </a:extLst>
          </p:cNvPr>
          <p:cNvSpPr txBox="1"/>
          <p:nvPr/>
        </p:nvSpPr>
        <p:spPr>
          <a:xfrm>
            <a:off x="11028064" y="5500881"/>
            <a:ext cx="122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295BAB8-9CE2-2821-2128-1E5722F2AFA0}"/>
              </a:ext>
            </a:extLst>
          </p:cNvPr>
          <p:cNvSpPr txBox="1"/>
          <p:nvPr/>
        </p:nvSpPr>
        <p:spPr>
          <a:xfrm>
            <a:off x="12617485" y="6118338"/>
            <a:ext cx="43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48620FA-664A-104C-0FF0-CF0FCEC1B57F}"/>
              </a:ext>
            </a:extLst>
          </p:cNvPr>
          <p:cNvSpPr txBox="1"/>
          <p:nvPr/>
        </p:nvSpPr>
        <p:spPr>
          <a:xfrm>
            <a:off x="12945867" y="7333078"/>
            <a:ext cx="43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7B30D6-03CF-25E2-0AE4-1020BDF583A5}"/>
              </a:ext>
            </a:extLst>
          </p:cNvPr>
          <p:cNvSpPr txBox="1"/>
          <p:nvPr/>
        </p:nvSpPr>
        <p:spPr>
          <a:xfrm rot="5400000">
            <a:off x="10215023" y="5585510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772DD422-EDF2-192B-6C28-FD1A63F653BF}"/>
              </a:ext>
            </a:extLst>
          </p:cNvPr>
          <p:cNvSpPr/>
          <p:nvPr/>
        </p:nvSpPr>
        <p:spPr>
          <a:xfrm rot="5400000">
            <a:off x="9071847" y="6679755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291FB9C6-AB5E-5EE0-76A4-2FC2AC4D858C}"/>
              </a:ext>
            </a:extLst>
          </p:cNvPr>
          <p:cNvSpPr/>
          <p:nvPr/>
        </p:nvSpPr>
        <p:spPr>
          <a:xfrm rot="5400000">
            <a:off x="9071847" y="7039067"/>
            <a:ext cx="203225" cy="203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D1D02CED-CE02-EDB4-1E9C-888F558BA42C}"/>
              </a:ext>
            </a:extLst>
          </p:cNvPr>
          <p:cNvSpPr/>
          <p:nvPr/>
        </p:nvSpPr>
        <p:spPr>
          <a:xfrm rot="5400000">
            <a:off x="9087039" y="7418678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E698D3A-2265-924B-DB60-0B78CC8DB55B}"/>
              </a:ext>
            </a:extLst>
          </p:cNvPr>
          <p:cNvSpPr/>
          <p:nvPr/>
        </p:nvSpPr>
        <p:spPr>
          <a:xfrm rot="5400000">
            <a:off x="9080515" y="7775461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A762D25-D421-B8DA-79D5-7E9D77C83A59}"/>
              </a:ext>
            </a:extLst>
          </p:cNvPr>
          <p:cNvSpPr/>
          <p:nvPr/>
        </p:nvSpPr>
        <p:spPr>
          <a:xfrm rot="5400000">
            <a:off x="9080515" y="8155893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7735508-3DF5-8DCD-AF2D-323393D515BD}"/>
              </a:ext>
            </a:extLst>
          </p:cNvPr>
          <p:cNvCxnSpPr>
            <a:cxnSpLocks/>
            <a:stCxn id="133" idx="0"/>
            <a:endCxn id="149" idx="1"/>
          </p:cNvCxnSpPr>
          <p:nvPr/>
        </p:nvCxnSpPr>
        <p:spPr>
          <a:xfrm flipV="1">
            <a:off x="9275072" y="6396307"/>
            <a:ext cx="916169" cy="385061"/>
          </a:xfrm>
          <a:prstGeom prst="straightConnector1">
            <a:avLst/>
          </a:prstGeom>
          <a:ln w="12700" cmpd="sng">
            <a:solidFill>
              <a:srgbClr val="F4B183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B4D295B4-E080-E8C3-ED56-B19DB28D5E36}"/>
              </a:ext>
            </a:extLst>
          </p:cNvPr>
          <p:cNvCxnSpPr>
            <a:cxnSpLocks/>
            <a:stCxn id="133" idx="7"/>
            <a:endCxn id="150" idx="1"/>
          </p:cNvCxnSpPr>
          <p:nvPr/>
        </p:nvCxnSpPr>
        <p:spPr>
          <a:xfrm>
            <a:off x="9245305" y="6853217"/>
            <a:ext cx="945878" cy="384103"/>
          </a:xfrm>
          <a:prstGeom prst="straightConnector1">
            <a:avLst/>
          </a:prstGeom>
          <a:ln w="12700" cmpd="sng">
            <a:solidFill>
              <a:srgbClr val="F4B183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ED466F09-BC10-2538-EC06-012D9A5383D2}"/>
              </a:ext>
            </a:extLst>
          </p:cNvPr>
          <p:cNvCxnSpPr>
            <a:cxnSpLocks/>
            <a:stCxn id="146" idx="1"/>
            <a:endCxn id="149" idx="1"/>
          </p:cNvCxnSpPr>
          <p:nvPr/>
        </p:nvCxnSpPr>
        <p:spPr>
          <a:xfrm flipV="1">
            <a:off x="9182128" y="6396307"/>
            <a:ext cx="1009113" cy="1379155"/>
          </a:xfrm>
          <a:prstGeom prst="straightConnector1">
            <a:avLst/>
          </a:prstGeom>
          <a:ln w="12700" cmpd="sng">
            <a:solidFill>
              <a:srgbClr val="A9D18E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9AFC1F7F-322B-F55D-06D9-8121D1594F90}"/>
              </a:ext>
            </a:extLst>
          </p:cNvPr>
          <p:cNvCxnSpPr>
            <a:cxnSpLocks/>
            <a:stCxn id="147" idx="1"/>
            <a:endCxn id="150" idx="1"/>
          </p:cNvCxnSpPr>
          <p:nvPr/>
        </p:nvCxnSpPr>
        <p:spPr>
          <a:xfrm flipV="1">
            <a:off x="9182124" y="7237319"/>
            <a:ext cx="1009059" cy="918572"/>
          </a:xfrm>
          <a:prstGeom prst="straightConnector1">
            <a:avLst/>
          </a:prstGeom>
          <a:ln w="12700" cmpd="sng">
            <a:solidFill>
              <a:srgbClr val="7030A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椭圆 173">
            <a:extLst>
              <a:ext uri="{FF2B5EF4-FFF2-40B4-BE49-F238E27FC236}">
                <a16:creationId xmlns:a16="http://schemas.microsoft.com/office/drawing/2014/main" id="{ACA6D043-978A-077D-A5CF-551F9EEDEB46}"/>
              </a:ext>
            </a:extLst>
          </p:cNvPr>
          <p:cNvSpPr/>
          <p:nvPr/>
        </p:nvSpPr>
        <p:spPr>
          <a:xfrm>
            <a:off x="12225670" y="7078610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6EF589A9-2F2A-F1C0-92F6-FF33DA1564B6}"/>
              </a:ext>
            </a:extLst>
          </p:cNvPr>
          <p:cNvCxnSpPr>
            <a:cxnSpLocks/>
          </p:cNvCxnSpPr>
          <p:nvPr/>
        </p:nvCxnSpPr>
        <p:spPr>
          <a:xfrm flipV="1">
            <a:off x="12324759" y="6865997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3611B016-679F-76FD-88DD-5EAA7C283410}"/>
              </a:ext>
            </a:extLst>
          </p:cNvPr>
          <p:cNvCxnSpPr>
            <a:cxnSpLocks/>
          </p:cNvCxnSpPr>
          <p:nvPr/>
        </p:nvCxnSpPr>
        <p:spPr>
          <a:xfrm flipV="1">
            <a:off x="12875529" y="6872199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矩形 181">
            <a:extLst>
              <a:ext uri="{FF2B5EF4-FFF2-40B4-BE49-F238E27FC236}">
                <a16:creationId xmlns:a16="http://schemas.microsoft.com/office/drawing/2014/main" id="{40BD6981-827C-1270-2D19-4FEAAF5B51E8}"/>
              </a:ext>
            </a:extLst>
          </p:cNvPr>
          <p:cNvSpPr/>
          <p:nvPr/>
        </p:nvSpPr>
        <p:spPr>
          <a:xfrm>
            <a:off x="12783591" y="7084765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BCCC394B-F7AE-D4C5-418F-4F5534CA9962}"/>
              </a:ext>
            </a:extLst>
          </p:cNvPr>
          <p:cNvSpPr/>
          <p:nvPr/>
        </p:nvSpPr>
        <p:spPr>
          <a:xfrm>
            <a:off x="12172614" y="6645098"/>
            <a:ext cx="915595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1 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594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 121">
            <a:extLst>
              <a:ext uri="{FF2B5EF4-FFF2-40B4-BE49-F238E27FC236}">
                <a16:creationId xmlns:a16="http://schemas.microsoft.com/office/drawing/2014/main" id="{000EE32F-F250-5CD9-CED2-E8FE7C9C019F}"/>
              </a:ext>
            </a:extLst>
          </p:cNvPr>
          <p:cNvSpPr txBox="1"/>
          <p:nvPr/>
        </p:nvSpPr>
        <p:spPr>
          <a:xfrm>
            <a:off x="4911564" y="670834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E65160F0-ECD3-5BF4-855D-652A972650FF}"/>
              </a:ext>
            </a:extLst>
          </p:cNvPr>
          <p:cNvSpPr/>
          <p:nvPr/>
        </p:nvSpPr>
        <p:spPr>
          <a:xfrm>
            <a:off x="2552514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9EC22A8C-E792-1BF7-698E-1F17CC4C8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5" y="6621778"/>
            <a:ext cx="352425" cy="35242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9B3FAD7B-8E54-F198-EF2A-0AB1C6E6A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0" y="6621778"/>
            <a:ext cx="352425" cy="352425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815D692D-307B-922B-5E30-ADA4423AB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3" y="7017382"/>
            <a:ext cx="352425" cy="352425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EEBD5ADB-39B6-FCFF-5E6A-D5752503F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40" y="7017382"/>
            <a:ext cx="352425" cy="35242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6CDF011-7430-2BAD-2767-F88DA77E07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3" y="7412986"/>
            <a:ext cx="352425" cy="352425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1E55074F-1E69-AE72-5EF2-D730E1305A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39" y="7412985"/>
            <a:ext cx="352425" cy="352425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B5ACAF48-BBC6-B933-360E-921060369C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53" y="7808590"/>
            <a:ext cx="352425" cy="352425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F9B99597-DAA7-CBA1-8A5A-162DCBD60C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39" y="7808590"/>
            <a:ext cx="352425" cy="352425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DA922372-E073-92BF-2C65-17E9FCB4F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987" y="7808590"/>
            <a:ext cx="352425" cy="35242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0BFC5209-559B-A7A4-3968-55D6A7A0E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748" y="7808590"/>
            <a:ext cx="352425" cy="3524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0950A7C-2139-FB08-D9C7-1DDE99E104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483" y="7808590"/>
            <a:ext cx="352425" cy="35242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F0243C4B-FC3D-1D9E-6D70-A0A5C2F0F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722" y="7808590"/>
            <a:ext cx="352425" cy="352425"/>
          </a:xfrm>
          <a:prstGeom prst="rect">
            <a:avLst/>
          </a:prstGeom>
        </p:spPr>
      </p:pic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DB60963-1348-3E99-C083-8FEBB552EA7D}"/>
              </a:ext>
            </a:extLst>
          </p:cNvPr>
          <p:cNvSpPr/>
          <p:nvPr/>
        </p:nvSpPr>
        <p:spPr>
          <a:xfrm>
            <a:off x="1869827" y="7191335"/>
            <a:ext cx="2758316" cy="3348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Projection of Flattened Patches 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FCFEEB4-2B9B-75AF-1F98-1679F49DE237}"/>
              </a:ext>
            </a:extLst>
          </p:cNvPr>
          <p:cNvCxnSpPr/>
          <p:nvPr/>
        </p:nvCxnSpPr>
        <p:spPr>
          <a:xfrm>
            <a:off x="1601648" y="7883104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CA40AB1-FEC7-3498-BCDB-AF41C7E1BB8C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2264689" y="7523270"/>
            <a:ext cx="0" cy="285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915F8F59-F67D-2A6E-E9F2-9EBFEC6840D5}"/>
              </a:ext>
            </a:extLst>
          </p:cNvPr>
          <p:cNvCxnSpPr>
            <a:cxnSpLocks/>
          </p:cNvCxnSpPr>
          <p:nvPr/>
        </p:nvCxnSpPr>
        <p:spPr>
          <a:xfrm flipV="1">
            <a:off x="2771508" y="7523280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3134A48-4170-D06E-13A8-BE4329793F8A}"/>
              </a:ext>
            </a:extLst>
          </p:cNvPr>
          <p:cNvCxnSpPr>
            <a:cxnSpLocks/>
          </p:cNvCxnSpPr>
          <p:nvPr/>
        </p:nvCxnSpPr>
        <p:spPr>
          <a:xfrm flipV="1">
            <a:off x="3675274" y="7523280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7FF59B5-A2F0-5740-943C-1CC7DD0A0596}"/>
              </a:ext>
            </a:extLst>
          </p:cNvPr>
          <p:cNvCxnSpPr>
            <a:cxnSpLocks/>
          </p:cNvCxnSpPr>
          <p:nvPr/>
        </p:nvCxnSpPr>
        <p:spPr>
          <a:xfrm flipV="1">
            <a:off x="4189182" y="7523280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C1039D3-1B20-1A94-4A99-B009704EB3B2}"/>
              </a:ext>
            </a:extLst>
          </p:cNvPr>
          <p:cNvSpPr txBox="1"/>
          <p:nvPr/>
        </p:nvSpPr>
        <p:spPr>
          <a:xfrm>
            <a:off x="2765238" y="7817209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C5D5302C-206C-4BB5-B405-120E3F9A13EF}"/>
              </a:ext>
            </a:extLst>
          </p:cNvPr>
          <p:cNvCxnSpPr>
            <a:cxnSpLocks/>
          </p:cNvCxnSpPr>
          <p:nvPr/>
        </p:nvCxnSpPr>
        <p:spPr>
          <a:xfrm flipV="1">
            <a:off x="2264686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8937D40-679E-AAE4-9F47-F4201F9A8230}"/>
              </a:ext>
            </a:extLst>
          </p:cNvPr>
          <p:cNvCxnSpPr>
            <a:cxnSpLocks/>
          </p:cNvCxnSpPr>
          <p:nvPr/>
        </p:nvCxnSpPr>
        <p:spPr>
          <a:xfrm flipV="1">
            <a:off x="2264685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E8216B1E-3275-254A-45CC-879912DF9EC2}"/>
              </a:ext>
            </a:extLst>
          </p:cNvPr>
          <p:cNvSpPr/>
          <p:nvPr/>
        </p:nvSpPr>
        <p:spPr>
          <a:xfrm>
            <a:off x="2694332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D1549CF-AF74-A3D8-56EA-995B53414034}"/>
              </a:ext>
            </a:extLst>
          </p:cNvPr>
          <p:cNvCxnSpPr>
            <a:cxnSpLocks/>
          </p:cNvCxnSpPr>
          <p:nvPr/>
        </p:nvCxnSpPr>
        <p:spPr>
          <a:xfrm flipV="1">
            <a:off x="2765232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2AF4EAEB-0EB3-BCE1-26D2-C4CDA282636F}"/>
              </a:ext>
            </a:extLst>
          </p:cNvPr>
          <p:cNvCxnSpPr>
            <a:cxnSpLocks/>
          </p:cNvCxnSpPr>
          <p:nvPr/>
        </p:nvCxnSpPr>
        <p:spPr>
          <a:xfrm flipV="1">
            <a:off x="2765230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FA4EB2B0-31FE-5580-B979-2A8784C75453}"/>
              </a:ext>
            </a:extLst>
          </p:cNvPr>
          <p:cNvCxnSpPr>
            <a:cxnSpLocks/>
          </p:cNvCxnSpPr>
          <p:nvPr/>
        </p:nvCxnSpPr>
        <p:spPr>
          <a:xfrm flipV="1">
            <a:off x="3674476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D67BC9B-3CC7-7954-9C3D-5D741A001A11}"/>
              </a:ext>
            </a:extLst>
          </p:cNvPr>
          <p:cNvCxnSpPr>
            <a:cxnSpLocks/>
          </p:cNvCxnSpPr>
          <p:nvPr/>
        </p:nvCxnSpPr>
        <p:spPr>
          <a:xfrm flipV="1">
            <a:off x="3674475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986A29D-8ADC-5354-EFAE-8B4E9677217D}"/>
              </a:ext>
            </a:extLst>
          </p:cNvPr>
          <p:cNvCxnSpPr>
            <a:cxnSpLocks/>
          </p:cNvCxnSpPr>
          <p:nvPr/>
        </p:nvCxnSpPr>
        <p:spPr>
          <a:xfrm flipV="1">
            <a:off x="4189182" y="7044912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E0CCB9CD-8F69-922E-6B39-26AD44FAF49C}"/>
              </a:ext>
            </a:extLst>
          </p:cNvPr>
          <p:cNvCxnSpPr>
            <a:cxnSpLocks/>
          </p:cNvCxnSpPr>
          <p:nvPr/>
        </p:nvCxnSpPr>
        <p:spPr>
          <a:xfrm flipV="1">
            <a:off x="4189181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6622DEB-A7EC-554E-3A82-2A1E27415C9D}"/>
              </a:ext>
            </a:extLst>
          </p:cNvPr>
          <p:cNvSpPr txBox="1"/>
          <p:nvPr/>
        </p:nvSpPr>
        <p:spPr>
          <a:xfrm>
            <a:off x="2712708" y="670834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F85B675E-C8E1-9962-9DAB-78D25F07FDFA}"/>
              </a:ext>
            </a:extLst>
          </p:cNvPr>
          <p:cNvSpPr/>
          <p:nvPr/>
        </p:nvSpPr>
        <p:spPr>
          <a:xfrm>
            <a:off x="2051969" y="677828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67D8276D-DA34-358F-E998-F691DA5A8951}"/>
              </a:ext>
            </a:extLst>
          </p:cNvPr>
          <p:cNvSpPr/>
          <p:nvPr/>
        </p:nvSpPr>
        <p:spPr>
          <a:xfrm>
            <a:off x="2193785" y="677828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581AD32-3406-E8D4-C2EB-3244375D9F3C}"/>
              </a:ext>
            </a:extLst>
          </p:cNvPr>
          <p:cNvSpPr/>
          <p:nvPr/>
        </p:nvSpPr>
        <p:spPr>
          <a:xfrm>
            <a:off x="3459057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F3B0CB7F-8423-6291-92C2-1396BE21B526}"/>
              </a:ext>
            </a:extLst>
          </p:cNvPr>
          <p:cNvSpPr/>
          <p:nvPr/>
        </p:nvSpPr>
        <p:spPr>
          <a:xfrm>
            <a:off x="3600872" y="67770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07F21938-80FD-F783-AB84-4C9567D0533E}"/>
              </a:ext>
            </a:extLst>
          </p:cNvPr>
          <p:cNvSpPr/>
          <p:nvPr/>
        </p:nvSpPr>
        <p:spPr>
          <a:xfrm>
            <a:off x="3971956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1737CA13-6F14-DB75-F392-4348676BFA0B}"/>
              </a:ext>
            </a:extLst>
          </p:cNvPr>
          <p:cNvSpPr/>
          <p:nvPr/>
        </p:nvSpPr>
        <p:spPr>
          <a:xfrm>
            <a:off x="4113772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CFF67D57-8D3A-5A2D-BB5B-26DB90A5A675}"/>
              </a:ext>
            </a:extLst>
          </p:cNvPr>
          <p:cNvSpPr/>
          <p:nvPr/>
        </p:nvSpPr>
        <p:spPr>
          <a:xfrm>
            <a:off x="4844865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83077A33-4424-2F42-2E67-BF0E9B3109F3}"/>
              </a:ext>
            </a:extLst>
          </p:cNvPr>
          <p:cNvSpPr/>
          <p:nvPr/>
        </p:nvSpPr>
        <p:spPr>
          <a:xfrm>
            <a:off x="4986681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E9580612-F2B6-B5D8-C109-EC7B69C3D119}"/>
              </a:ext>
            </a:extLst>
          </p:cNvPr>
          <p:cNvSpPr/>
          <p:nvPr/>
        </p:nvSpPr>
        <p:spPr>
          <a:xfrm>
            <a:off x="5574258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1227790-71B0-3669-E45F-F34ED8585031}"/>
              </a:ext>
            </a:extLst>
          </p:cNvPr>
          <p:cNvSpPr/>
          <p:nvPr/>
        </p:nvSpPr>
        <p:spPr>
          <a:xfrm>
            <a:off x="5716074" y="677428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0E88650-1970-0ADC-5E04-713481F3725F}"/>
              </a:ext>
            </a:extLst>
          </p:cNvPr>
          <p:cNvSpPr txBox="1"/>
          <p:nvPr/>
        </p:nvSpPr>
        <p:spPr>
          <a:xfrm>
            <a:off x="1952459" y="6764028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03024765-C5A1-3272-B0F5-9188D2DC8C88}"/>
              </a:ext>
            </a:extLst>
          </p:cNvPr>
          <p:cNvSpPr txBox="1"/>
          <p:nvPr/>
        </p:nvSpPr>
        <p:spPr>
          <a:xfrm>
            <a:off x="2450874" y="6769457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FD975FB-6F0F-830B-50BC-E3EBBDE1853C}"/>
              </a:ext>
            </a:extLst>
          </p:cNvPr>
          <p:cNvCxnSpPr>
            <a:cxnSpLocks/>
          </p:cNvCxnSpPr>
          <p:nvPr/>
        </p:nvCxnSpPr>
        <p:spPr>
          <a:xfrm flipV="1">
            <a:off x="5057581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2C642EE-D97F-C537-4AAD-EDF786977321}"/>
              </a:ext>
            </a:extLst>
          </p:cNvPr>
          <p:cNvCxnSpPr>
            <a:cxnSpLocks/>
          </p:cNvCxnSpPr>
          <p:nvPr/>
        </p:nvCxnSpPr>
        <p:spPr>
          <a:xfrm flipV="1">
            <a:off x="5785969" y="6567292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DF34937-9D7E-6F1F-5558-48D75D915A1C}"/>
              </a:ext>
            </a:extLst>
          </p:cNvPr>
          <p:cNvSpPr/>
          <p:nvPr/>
        </p:nvSpPr>
        <p:spPr>
          <a:xfrm>
            <a:off x="1913989" y="6202993"/>
            <a:ext cx="4249271" cy="342300"/>
          </a:xfrm>
          <a:prstGeom prst="roundRect">
            <a:avLst>
              <a:gd name="adj" fmla="val 24850"/>
            </a:avLst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Layer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3FD8D2F-6EEC-1D76-9C18-07BC8CCABD96}"/>
              </a:ext>
            </a:extLst>
          </p:cNvPr>
          <p:cNvSpPr/>
          <p:nvPr/>
        </p:nvSpPr>
        <p:spPr>
          <a:xfrm>
            <a:off x="615524" y="508257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B024CC-CCE0-BBBB-F647-807CBA9B0FD6}"/>
              </a:ext>
            </a:extLst>
          </p:cNvPr>
          <p:cNvSpPr/>
          <p:nvPr/>
        </p:nvSpPr>
        <p:spPr>
          <a:xfrm>
            <a:off x="610978" y="562427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1821AE-E766-D6A8-9A51-4D8E69662A11}"/>
              </a:ext>
            </a:extLst>
          </p:cNvPr>
          <p:cNvSpPr txBox="1"/>
          <p:nvPr/>
        </p:nvSpPr>
        <p:spPr>
          <a:xfrm>
            <a:off x="834997" y="5002180"/>
            <a:ext cx="95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B8813-BAFC-7475-EDA7-1AFDBF9F2331}"/>
              </a:ext>
            </a:extLst>
          </p:cNvPr>
          <p:cNvSpPr txBox="1"/>
          <p:nvPr/>
        </p:nvSpPr>
        <p:spPr>
          <a:xfrm>
            <a:off x="662448" y="5553366"/>
            <a:ext cx="131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Scenario-Specific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 Token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37F42F7-0C73-E2A3-2256-B41C756D9A28}"/>
              </a:ext>
            </a:extLst>
          </p:cNvPr>
          <p:cNvSpPr/>
          <p:nvPr/>
        </p:nvSpPr>
        <p:spPr>
          <a:xfrm>
            <a:off x="1913989" y="5525829"/>
            <a:ext cx="4249271" cy="342300"/>
          </a:xfrm>
          <a:prstGeom prst="roundRect">
            <a:avLst>
              <a:gd name="adj" fmla="val 24850"/>
            </a:avLst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Layer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559C351-3352-DBF7-5E21-E860A49970F4}"/>
              </a:ext>
            </a:extLst>
          </p:cNvPr>
          <p:cNvCxnSpPr>
            <a:cxnSpLocks/>
          </p:cNvCxnSpPr>
          <p:nvPr/>
        </p:nvCxnSpPr>
        <p:spPr>
          <a:xfrm flipV="1">
            <a:off x="2283455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633CBC1-8A95-916B-34E6-75290FB4792D}"/>
              </a:ext>
            </a:extLst>
          </p:cNvPr>
          <p:cNvCxnSpPr>
            <a:cxnSpLocks/>
          </p:cNvCxnSpPr>
          <p:nvPr/>
        </p:nvCxnSpPr>
        <p:spPr>
          <a:xfrm flipV="1">
            <a:off x="2776927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8E613C7-937D-54B7-66E2-4E239A636E28}"/>
              </a:ext>
            </a:extLst>
          </p:cNvPr>
          <p:cNvCxnSpPr>
            <a:cxnSpLocks/>
          </p:cNvCxnSpPr>
          <p:nvPr/>
        </p:nvCxnSpPr>
        <p:spPr>
          <a:xfrm flipV="1">
            <a:off x="3670953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22C05D9-2530-1DE0-31BC-B16D7C7DA045}"/>
              </a:ext>
            </a:extLst>
          </p:cNvPr>
          <p:cNvCxnSpPr>
            <a:cxnSpLocks/>
          </p:cNvCxnSpPr>
          <p:nvPr/>
        </p:nvCxnSpPr>
        <p:spPr>
          <a:xfrm flipV="1">
            <a:off x="4183192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4DA8DE-9FD4-B76E-B49B-269120809BC0}"/>
              </a:ext>
            </a:extLst>
          </p:cNvPr>
          <p:cNvCxnSpPr>
            <a:cxnSpLocks/>
          </p:cNvCxnSpPr>
          <p:nvPr/>
        </p:nvCxnSpPr>
        <p:spPr>
          <a:xfrm flipV="1">
            <a:off x="5043843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4ED6792-ECF9-124F-DC4E-4B507981C7C1}"/>
              </a:ext>
            </a:extLst>
          </p:cNvPr>
          <p:cNvCxnSpPr>
            <a:cxnSpLocks/>
          </p:cNvCxnSpPr>
          <p:nvPr/>
        </p:nvCxnSpPr>
        <p:spPr>
          <a:xfrm flipV="1">
            <a:off x="5793973" y="586813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3B7E9DE-545C-95B7-435A-3D8B9910A850}"/>
              </a:ext>
            </a:extLst>
          </p:cNvPr>
          <p:cNvSpPr txBox="1"/>
          <p:nvPr/>
        </p:nvSpPr>
        <p:spPr>
          <a:xfrm rot="5400000">
            <a:off x="3495677" y="584718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BE1D593-148B-9A2A-9587-1113EDFBAF81}"/>
              </a:ext>
            </a:extLst>
          </p:cNvPr>
          <p:cNvCxnSpPr>
            <a:cxnSpLocks/>
          </p:cNvCxnSpPr>
          <p:nvPr/>
        </p:nvCxnSpPr>
        <p:spPr>
          <a:xfrm flipV="1">
            <a:off x="5043843" y="5316085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11F8A46-43B7-271C-262F-E584352D441B}"/>
              </a:ext>
            </a:extLst>
          </p:cNvPr>
          <p:cNvCxnSpPr>
            <a:cxnSpLocks/>
          </p:cNvCxnSpPr>
          <p:nvPr/>
        </p:nvCxnSpPr>
        <p:spPr>
          <a:xfrm flipV="1">
            <a:off x="5804510" y="5312711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D3352B2-38C4-A55E-07B6-30B5F23F9D3C}"/>
              </a:ext>
            </a:extLst>
          </p:cNvPr>
          <p:cNvSpPr/>
          <p:nvPr/>
        </p:nvSpPr>
        <p:spPr>
          <a:xfrm>
            <a:off x="4829083" y="5063978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7515142-ABA2-DD2B-73DF-13B3558E7DE7}"/>
              </a:ext>
            </a:extLst>
          </p:cNvPr>
          <p:cNvSpPr/>
          <p:nvPr/>
        </p:nvSpPr>
        <p:spPr>
          <a:xfrm>
            <a:off x="5602322" y="5063978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C2054C2-BB51-630A-AE01-FF1A99D8917B}"/>
              </a:ext>
            </a:extLst>
          </p:cNvPr>
          <p:cNvSpPr txBox="1"/>
          <p:nvPr/>
        </p:nvSpPr>
        <p:spPr>
          <a:xfrm>
            <a:off x="5187766" y="4992433"/>
            <a:ext cx="49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0BF294-23A2-4BCD-8455-04CBC91B7EA1}"/>
              </a:ext>
            </a:extLst>
          </p:cNvPr>
          <p:cNvSpPr/>
          <p:nvPr/>
        </p:nvSpPr>
        <p:spPr>
          <a:xfrm>
            <a:off x="4829086" y="4592679"/>
            <a:ext cx="1226545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Loss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433C22-72B3-122D-DC6D-DE49D69DF042}"/>
              </a:ext>
            </a:extLst>
          </p:cNvPr>
          <p:cNvCxnSpPr>
            <a:cxnSpLocks/>
          </p:cNvCxnSpPr>
          <p:nvPr/>
        </p:nvCxnSpPr>
        <p:spPr>
          <a:xfrm flipV="1">
            <a:off x="5043843" y="4854234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1D44387-BAF9-EF50-9814-205702D08F7E}"/>
              </a:ext>
            </a:extLst>
          </p:cNvPr>
          <p:cNvCxnSpPr>
            <a:cxnSpLocks/>
          </p:cNvCxnSpPr>
          <p:nvPr/>
        </p:nvCxnSpPr>
        <p:spPr>
          <a:xfrm flipV="1">
            <a:off x="5804510" y="4850860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562912C-F32A-3F41-F359-4782402BF00C}"/>
              </a:ext>
            </a:extLst>
          </p:cNvPr>
          <p:cNvSpPr txBox="1"/>
          <p:nvPr/>
        </p:nvSpPr>
        <p:spPr>
          <a:xfrm>
            <a:off x="2706099" y="4459595"/>
            <a:ext cx="1918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Dynamic Weighting (HDW)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D31BB2BE-6BE5-3FAF-0D92-B2B519E97540}"/>
              </a:ext>
            </a:extLst>
          </p:cNvPr>
          <p:cNvSpPr/>
          <p:nvPr/>
        </p:nvSpPr>
        <p:spPr>
          <a:xfrm>
            <a:off x="435788" y="4574677"/>
            <a:ext cx="453306" cy="248204"/>
          </a:xfrm>
          <a:prstGeom prst="roundRect">
            <a:avLst/>
          </a:prstGeom>
          <a:solidFill>
            <a:srgbClr val="D2BC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0A13B1-A043-BF0E-034C-D5A1E721D903}"/>
              </a:ext>
            </a:extLst>
          </p:cNvPr>
          <p:cNvSpPr txBox="1"/>
          <p:nvPr/>
        </p:nvSpPr>
        <p:spPr>
          <a:xfrm>
            <a:off x="802793" y="4481859"/>
            <a:ext cx="105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Scenario-Specific Head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CA00426-FC7C-0ED9-5A66-A20DA71031DE}"/>
              </a:ext>
            </a:extLst>
          </p:cNvPr>
          <p:cNvCxnSpPr>
            <a:cxnSpLocks/>
          </p:cNvCxnSpPr>
          <p:nvPr/>
        </p:nvCxnSpPr>
        <p:spPr>
          <a:xfrm>
            <a:off x="4448082" y="470964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D202391-B7EE-245A-DA66-21D333323CA2}"/>
              </a:ext>
            </a:extLst>
          </p:cNvPr>
          <p:cNvSpPr/>
          <p:nvPr/>
        </p:nvSpPr>
        <p:spPr>
          <a:xfrm>
            <a:off x="6477579" y="4472182"/>
            <a:ext cx="2020329" cy="3785325"/>
          </a:xfrm>
          <a:prstGeom prst="roundRect">
            <a:avLst>
              <a:gd name="adj" fmla="val 12671"/>
            </a:avLst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8F209AD-5AFE-1458-8CFE-CD9FEFC31520}"/>
              </a:ext>
            </a:extLst>
          </p:cNvPr>
          <p:cNvSpPr/>
          <p:nvPr/>
        </p:nvSpPr>
        <p:spPr>
          <a:xfrm>
            <a:off x="8756188" y="4460083"/>
            <a:ext cx="3568275" cy="1716034"/>
          </a:xfrm>
          <a:prstGeom prst="roundRect">
            <a:avLst>
              <a:gd name="adj" fmla="val 1742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0947C8A-E87A-C8CF-9F01-2AFCFA376596}"/>
              </a:ext>
            </a:extLst>
          </p:cNvPr>
          <p:cNvSpPr/>
          <p:nvPr/>
        </p:nvSpPr>
        <p:spPr>
          <a:xfrm>
            <a:off x="7049010" y="7296227"/>
            <a:ext cx="1150043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071E846-E688-6FB0-5D28-9985339603E1}"/>
              </a:ext>
            </a:extLst>
          </p:cNvPr>
          <p:cNvSpPr/>
          <p:nvPr/>
        </p:nvSpPr>
        <p:spPr>
          <a:xfrm>
            <a:off x="7043840" y="5902511"/>
            <a:ext cx="1144135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1E09AA90-88D4-4016-8C73-B9770105FCC5}"/>
              </a:ext>
            </a:extLst>
          </p:cNvPr>
          <p:cNvSpPr/>
          <p:nvPr/>
        </p:nvSpPr>
        <p:spPr>
          <a:xfrm>
            <a:off x="7043840" y="6809607"/>
            <a:ext cx="1150043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756C6A15-62F4-1BE7-307B-01946AF45058}"/>
              </a:ext>
            </a:extLst>
          </p:cNvPr>
          <p:cNvSpPr/>
          <p:nvPr/>
        </p:nvSpPr>
        <p:spPr>
          <a:xfrm>
            <a:off x="6777708" y="5263802"/>
            <a:ext cx="698168" cy="3092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D70EE605-E195-1A5A-4B43-D9D39D9A6F56}"/>
              </a:ext>
            </a:extLst>
          </p:cNvPr>
          <p:cNvCxnSpPr>
            <a:cxnSpLocks/>
          </p:cNvCxnSpPr>
          <p:nvPr/>
        </p:nvCxnSpPr>
        <p:spPr>
          <a:xfrm flipV="1">
            <a:off x="7624027" y="7605468"/>
            <a:ext cx="0" cy="339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F885E6A-9CA0-5964-27A1-771BE2270F83}"/>
              </a:ext>
            </a:extLst>
          </p:cNvPr>
          <p:cNvCxnSpPr>
            <a:cxnSpLocks/>
          </p:cNvCxnSpPr>
          <p:nvPr/>
        </p:nvCxnSpPr>
        <p:spPr>
          <a:xfrm flipV="1">
            <a:off x="7624027" y="7127119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01D57C6-C3F0-DAA1-5D75-95608DBC89D6}"/>
              </a:ext>
            </a:extLst>
          </p:cNvPr>
          <p:cNvCxnSpPr>
            <a:cxnSpLocks/>
          </p:cNvCxnSpPr>
          <p:nvPr/>
        </p:nvCxnSpPr>
        <p:spPr>
          <a:xfrm flipV="1">
            <a:off x="7618854" y="6640500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660AAF4-A1D2-8A6C-AC18-AB85FD5AD5D2}"/>
              </a:ext>
            </a:extLst>
          </p:cNvPr>
          <p:cNvCxnSpPr>
            <a:cxnSpLocks/>
          </p:cNvCxnSpPr>
          <p:nvPr/>
        </p:nvCxnSpPr>
        <p:spPr>
          <a:xfrm flipV="1">
            <a:off x="7604029" y="5733403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9FA6F10-420C-73D5-794D-C7CC3009914A}"/>
              </a:ext>
            </a:extLst>
          </p:cNvPr>
          <p:cNvCxnSpPr>
            <a:cxnSpLocks/>
          </p:cNvCxnSpPr>
          <p:nvPr/>
        </p:nvCxnSpPr>
        <p:spPr>
          <a:xfrm flipV="1">
            <a:off x="7605419" y="4946814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汇总连接 85">
            <a:extLst>
              <a:ext uri="{FF2B5EF4-FFF2-40B4-BE49-F238E27FC236}">
                <a16:creationId xmlns:a16="http://schemas.microsoft.com/office/drawing/2014/main" id="{B6537E37-DE91-888E-E16C-B205CB6FDB1B}"/>
              </a:ext>
            </a:extLst>
          </p:cNvPr>
          <p:cNvSpPr/>
          <p:nvPr/>
        </p:nvSpPr>
        <p:spPr>
          <a:xfrm rot="18905619">
            <a:off x="7532503" y="6475882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AAD7815-38D1-F9AE-6D24-A81B4F2BE8BA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7615908" y="6211750"/>
            <a:ext cx="2952" cy="269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B5AD8B02-4B71-E9F4-2DEE-E4AFDD5B2A9D}"/>
              </a:ext>
            </a:extLst>
          </p:cNvPr>
          <p:cNvSpPr/>
          <p:nvPr/>
        </p:nvSpPr>
        <p:spPr>
          <a:xfrm rot="18905619">
            <a:off x="7513170" y="4769674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1F2C4E6-DEFA-AB3F-21E4-840BB97A2667}"/>
              </a:ext>
            </a:extLst>
          </p:cNvPr>
          <p:cNvCxnSpPr>
            <a:cxnSpLocks/>
          </p:cNvCxnSpPr>
          <p:nvPr/>
        </p:nvCxnSpPr>
        <p:spPr>
          <a:xfrm flipV="1">
            <a:off x="7599521" y="4575870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CED7F35-D8A3-E592-A019-B45C28B4B0C3}"/>
              </a:ext>
            </a:extLst>
          </p:cNvPr>
          <p:cNvCxnSpPr>
            <a:cxnSpLocks/>
          </p:cNvCxnSpPr>
          <p:nvPr/>
        </p:nvCxnSpPr>
        <p:spPr>
          <a:xfrm flipV="1">
            <a:off x="6693544" y="6564192"/>
            <a:ext cx="0" cy="123896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03CB95B-5F00-DF94-9DFD-D37145FB7831}"/>
              </a:ext>
            </a:extLst>
          </p:cNvPr>
          <p:cNvCxnSpPr>
            <a:cxnSpLocks/>
          </p:cNvCxnSpPr>
          <p:nvPr/>
        </p:nvCxnSpPr>
        <p:spPr>
          <a:xfrm flipV="1">
            <a:off x="6688463" y="4848306"/>
            <a:ext cx="0" cy="155633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D940D76C-658F-63D1-7E35-DDA20F4B6EE9}"/>
              </a:ext>
            </a:extLst>
          </p:cNvPr>
          <p:cNvCxnSpPr>
            <a:cxnSpLocks/>
          </p:cNvCxnSpPr>
          <p:nvPr/>
        </p:nvCxnSpPr>
        <p:spPr>
          <a:xfrm>
            <a:off x="6683387" y="6404638"/>
            <a:ext cx="933996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03B1B2D-670E-96E9-E70D-1CF16B3D1E2F}"/>
              </a:ext>
            </a:extLst>
          </p:cNvPr>
          <p:cNvCxnSpPr>
            <a:cxnSpLocks/>
          </p:cNvCxnSpPr>
          <p:nvPr/>
        </p:nvCxnSpPr>
        <p:spPr>
          <a:xfrm>
            <a:off x="6688282" y="7803146"/>
            <a:ext cx="92910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B85C1B71-7387-5AE0-4287-D8F8D62FFA1F}"/>
              </a:ext>
            </a:extLst>
          </p:cNvPr>
          <p:cNvCxnSpPr>
            <a:cxnSpLocks/>
          </p:cNvCxnSpPr>
          <p:nvPr/>
        </p:nvCxnSpPr>
        <p:spPr>
          <a:xfrm>
            <a:off x="6683390" y="6564186"/>
            <a:ext cx="840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89E277DD-FCDB-2C54-342F-A83DA8D0036F}"/>
              </a:ext>
            </a:extLst>
          </p:cNvPr>
          <p:cNvCxnSpPr>
            <a:cxnSpLocks/>
          </p:cNvCxnSpPr>
          <p:nvPr/>
        </p:nvCxnSpPr>
        <p:spPr>
          <a:xfrm>
            <a:off x="6695857" y="4848303"/>
            <a:ext cx="815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A9CCDFDE-97FE-581B-19B7-5863200EDB14}"/>
              </a:ext>
            </a:extLst>
          </p:cNvPr>
          <p:cNvSpPr/>
          <p:nvPr/>
        </p:nvSpPr>
        <p:spPr>
          <a:xfrm>
            <a:off x="9958703" y="4943517"/>
            <a:ext cx="902173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1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C46AF9E5-0E07-1C4B-6B54-A89D01C02B59}"/>
              </a:ext>
            </a:extLst>
          </p:cNvPr>
          <p:cNvSpPr/>
          <p:nvPr/>
        </p:nvSpPr>
        <p:spPr>
          <a:xfrm>
            <a:off x="10016705" y="4532706"/>
            <a:ext cx="736032" cy="25375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Gating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7AAA19D-29C6-9AE6-2A86-B95E7346F480}"/>
              </a:ext>
            </a:extLst>
          </p:cNvPr>
          <p:cNvSpPr txBox="1"/>
          <p:nvPr/>
        </p:nvSpPr>
        <p:spPr>
          <a:xfrm rot="5400000">
            <a:off x="10197931" y="5072131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11186322-6190-DAD9-CDE8-CE516BF51CAA}"/>
              </a:ext>
            </a:extLst>
          </p:cNvPr>
          <p:cNvCxnSpPr>
            <a:cxnSpLocks/>
          </p:cNvCxnSpPr>
          <p:nvPr/>
        </p:nvCxnSpPr>
        <p:spPr>
          <a:xfrm>
            <a:off x="9304434" y="4647797"/>
            <a:ext cx="6904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48A825E-7271-8F75-6465-93B9F96FCC68}"/>
              </a:ext>
            </a:extLst>
          </p:cNvPr>
          <p:cNvCxnSpPr>
            <a:cxnSpLocks/>
          </p:cNvCxnSpPr>
          <p:nvPr/>
        </p:nvCxnSpPr>
        <p:spPr>
          <a:xfrm flipH="1">
            <a:off x="9294701" y="4641865"/>
            <a:ext cx="5661" cy="80695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541CC050-E0C0-42FA-D47E-BF3507F25C07}"/>
              </a:ext>
            </a:extLst>
          </p:cNvPr>
          <p:cNvCxnSpPr>
            <a:cxnSpLocks/>
          </p:cNvCxnSpPr>
          <p:nvPr/>
        </p:nvCxnSpPr>
        <p:spPr>
          <a:xfrm>
            <a:off x="9137368" y="5452574"/>
            <a:ext cx="497146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70F575AC-C98F-FE46-C077-E37B9C0322E2}"/>
              </a:ext>
            </a:extLst>
          </p:cNvPr>
          <p:cNvCxnSpPr>
            <a:cxnSpLocks/>
          </p:cNvCxnSpPr>
          <p:nvPr/>
        </p:nvCxnSpPr>
        <p:spPr>
          <a:xfrm>
            <a:off x="10769788" y="4646441"/>
            <a:ext cx="88746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F7367785-09DF-6274-D41A-E90C11117AFC}"/>
              </a:ext>
            </a:extLst>
          </p:cNvPr>
          <p:cNvCxnSpPr>
            <a:cxnSpLocks/>
          </p:cNvCxnSpPr>
          <p:nvPr/>
        </p:nvCxnSpPr>
        <p:spPr>
          <a:xfrm>
            <a:off x="11154140" y="5050413"/>
            <a:ext cx="0" cy="965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流程图: 汇总连接 183">
            <a:extLst>
              <a:ext uri="{FF2B5EF4-FFF2-40B4-BE49-F238E27FC236}">
                <a16:creationId xmlns:a16="http://schemas.microsoft.com/office/drawing/2014/main" id="{1C414937-ED22-ED41-52B8-887B54B1E235}"/>
              </a:ext>
            </a:extLst>
          </p:cNvPr>
          <p:cNvSpPr/>
          <p:nvPr/>
        </p:nvSpPr>
        <p:spPr>
          <a:xfrm rot="2705619">
            <a:off x="11568140" y="5377212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C837F2F9-6C48-6765-2338-5187D285FBA5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8237" y="4888975"/>
            <a:ext cx="0" cy="327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E105AC17-830E-9678-815D-7869DF6F31B9}"/>
              </a:ext>
            </a:extLst>
          </p:cNvPr>
          <p:cNvCxnSpPr>
            <a:cxnSpLocks/>
          </p:cNvCxnSpPr>
          <p:nvPr/>
        </p:nvCxnSpPr>
        <p:spPr>
          <a:xfrm>
            <a:off x="9634846" y="5044064"/>
            <a:ext cx="0" cy="9628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B9995DE-05A6-D77D-D512-B1ED550F6573}"/>
              </a:ext>
            </a:extLst>
          </p:cNvPr>
          <p:cNvCxnSpPr>
            <a:cxnSpLocks/>
          </p:cNvCxnSpPr>
          <p:nvPr/>
        </p:nvCxnSpPr>
        <p:spPr>
          <a:xfrm rot="5400000" flipV="1">
            <a:off x="9795758" y="5843159"/>
            <a:ext cx="0" cy="327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6FF1EEB3-A4AF-06B7-6E0D-E0DF8A3C126A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10860874" y="5057045"/>
            <a:ext cx="30110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249B0C7B-5B8B-94FE-716F-E6F650F374F6}"/>
              </a:ext>
            </a:extLst>
          </p:cNvPr>
          <p:cNvCxnSpPr>
            <a:cxnSpLocks/>
          </p:cNvCxnSpPr>
          <p:nvPr/>
        </p:nvCxnSpPr>
        <p:spPr>
          <a:xfrm>
            <a:off x="10828988" y="6007676"/>
            <a:ext cx="32304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370F54C2-3DAC-F1E9-0D73-65530F92659B}"/>
              </a:ext>
            </a:extLst>
          </p:cNvPr>
          <p:cNvCxnSpPr>
            <a:cxnSpLocks/>
          </p:cNvCxnSpPr>
          <p:nvPr/>
        </p:nvCxnSpPr>
        <p:spPr>
          <a:xfrm>
            <a:off x="11161977" y="5457585"/>
            <a:ext cx="39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9E07954D-7D6A-C07E-8AD8-EDD7E5CE6228}"/>
              </a:ext>
            </a:extLst>
          </p:cNvPr>
          <p:cNvCxnSpPr>
            <a:cxnSpLocks/>
          </p:cNvCxnSpPr>
          <p:nvPr/>
        </p:nvCxnSpPr>
        <p:spPr>
          <a:xfrm>
            <a:off x="11652236" y="4644700"/>
            <a:ext cx="0" cy="7157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BD604B3A-ED99-F49C-9406-85656EF99EDD}"/>
              </a:ext>
            </a:extLst>
          </p:cNvPr>
          <p:cNvCxnSpPr>
            <a:cxnSpLocks/>
          </p:cNvCxnSpPr>
          <p:nvPr/>
        </p:nvCxnSpPr>
        <p:spPr>
          <a:xfrm>
            <a:off x="11742539" y="5460566"/>
            <a:ext cx="2798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9FAD8E-0ABA-0466-3E13-DC1554BF69F4}"/>
              </a:ext>
            </a:extLst>
          </p:cNvPr>
          <p:cNvSpPr/>
          <p:nvPr/>
        </p:nvSpPr>
        <p:spPr>
          <a:xfrm>
            <a:off x="615524" y="615059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AE8F9F9-F92C-FB9A-83AD-E3532993E87E}"/>
              </a:ext>
            </a:extLst>
          </p:cNvPr>
          <p:cNvSpPr txBox="1"/>
          <p:nvPr/>
        </p:nvSpPr>
        <p:spPr>
          <a:xfrm>
            <a:off x="762414" y="6142900"/>
            <a:ext cx="110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Token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1ECB4E7-A849-2207-500A-73DEC304EB27}"/>
              </a:ext>
            </a:extLst>
          </p:cNvPr>
          <p:cNvSpPr/>
          <p:nvPr/>
        </p:nvSpPr>
        <p:spPr>
          <a:xfrm>
            <a:off x="7142912" y="79125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BD912C7-894B-5F55-700D-AF1D9BCEC7E3}"/>
              </a:ext>
            </a:extLst>
          </p:cNvPr>
          <p:cNvSpPr/>
          <p:nvPr/>
        </p:nvSpPr>
        <p:spPr>
          <a:xfrm>
            <a:off x="7382289" y="791253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AC87BB4-B152-0A84-6889-6739C5B7DF3A}"/>
              </a:ext>
            </a:extLst>
          </p:cNvPr>
          <p:cNvSpPr/>
          <p:nvPr/>
        </p:nvSpPr>
        <p:spPr>
          <a:xfrm>
            <a:off x="6898800" y="791785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E56B3FF-0693-68AC-CC94-D0EDA434A239}"/>
              </a:ext>
            </a:extLst>
          </p:cNvPr>
          <p:cNvSpPr/>
          <p:nvPr/>
        </p:nvSpPr>
        <p:spPr>
          <a:xfrm>
            <a:off x="7730009" y="790864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6BB33369-B87C-C4A0-8D0E-773E8FB081F1}"/>
              </a:ext>
            </a:extLst>
          </p:cNvPr>
          <p:cNvSpPr/>
          <p:nvPr/>
        </p:nvSpPr>
        <p:spPr>
          <a:xfrm>
            <a:off x="7976854" y="790470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64941A2-7743-0F69-D367-F1C7B30749E4}"/>
              </a:ext>
            </a:extLst>
          </p:cNvPr>
          <p:cNvSpPr/>
          <p:nvPr/>
        </p:nvSpPr>
        <p:spPr>
          <a:xfrm>
            <a:off x="7700236" y="5267001"/>
            <a:ext cx="708592" cy="309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MoAE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384B720-F568-7ECF-7C14-8740456BE7D8}"/>
              </a:ext>
            </a:extLst>
          </p:cNvPr>
          <p:cNvCxnSpPr>
            <a:cxnSpLocks/>
          </p:cNvCxnSpPr>
          <p:nvPr/>
        </p:nvCxnSpPr>
        <p:spPr>
          <a:xfrm flipV="1">
            <a:off x="7110801" y="5115921"/>
            <a:ext cx="0" cy="149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2BF9C70-69BC-482B-2103-91AF7BD44979}"/>
              </a:ext>
            </a:extLst>
          </p:cNvPr>
          <p:cNvCxnSpPr>
            <a:cxnSpLocks/>
          </p:cNvCxnSpPr>
          <p:nvPr/>
        </p:nvCxnSpPr>
        <p:spPr>
          <a:xfrm flipV="1">
            <a:off x="7126792" y="5573049"/>
            <a:ext cx="0" cy="1691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09D3E57-09B2-3D1E-BB3C-504E58A9A3EC}"/>
              </a:ext>
            </a:extLst>
          </p:cNvPr>
          <p:cNvCxnSpPr>
            <a:cxnSpLocks/>
          </p:cNvCxnSpPr>
          <p:nvPr/>
        </p:nvCxnSpPr>
        <p:spPr>
          <a:xfrm flipV="1">
            <a:off x="8054527" y="5580614"/>
            <a:ext cx="0" cy="1691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83E0987-D28B-77E1-54AD-59A1480B5AB8}"/>
              </a:ext>
            </a:extLst>
          </p:cNvPr>
          <p:cNvCxnSpPr>
            <a:cxnSpLocks/>
          </p:cNvCxnSpPr>
          <p:nvPr/>
        </p:nvCxnSpPr>
        <p:spPr>
          <a:xfrm>
            <a:off x="7126798" y="5742584"/>
            <a:ext cx="48285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5E355CF-CAD5-D498-3382-BA79BA61EBB8}"/>
              </a:ext>
            </a:extLst>
          </p:cNvPr>
          <p:cNvCxnSpPr>
            <a:cxnSpLocks/>
          </p:cNvCxnSpPr>
          <p:nvPr/>
        </p:nvCxnSpPr>
        <p:spPr>
          <a:xfrm>
            <a:off x="7572408" y="5742148"/>
            <a:ext cx="48285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919AFAB-CBA1-05E4-B9B0-77611AFB5FF9}"/>
              </a:ext>
            </a:extLst>
          </p:cNvPr>
          <p:cNvCxnSpPr>
            <a:cxnSpLocks/>
          </p:cNvCxnSpPr>
          <p:nvPr/>
        </p:nvCxnSpPr>
        <p:spPr>
          <a:xfrm>
            <a:off x="7103741" y="5115914"/>
            <a:ext cx="50591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A10280AF-6058-37DB-6C52-D3026E7710BE}"/>
              </a:ext>
            </a:extLst>
          </p:cNvPr>
          <p:cNvCxnSpPr>
            <a:cxnSpLocks/>
          </p:cNvCxnSpPr>
          <p:nvPr/>
        </p:nvCxnSpPr>
        <p:spPr>
          <a:xfrm>
            <a:off x="7606108" y="5115914"/>
            <a:ext cx="48285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7EBA94F-4930-60FE-01AF-0981CACFF7B9}"/>
              </a:ext>
            </a:extLst>
          </p:cNvPr>
          <p:cNvCxnSpPr>
            <a:cxnSpLocks/>
          </p:cNvCxnSpPr>
          <p:nvPr/>
        </p:nvCxnSpPr>
        <p:spPr>
          <a:xfrm flipV="1">
            <a:off x="8088962" y="5106639"/>
            <a:ext cx="0" cy="1560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85922B1-1927-6B52-2F71-4FA97F1051C0}"/>
              </a:ext>
            </a:extLst>
          </p:cNvPr>
          <p:cNvSpPr txBox="1"/>
          <p:nvPr/>
        </p:nvSpPr>
        <p:spPr>
          <a:xfrm>
            <a:off x="9137720" y="5465530"/>
            <a:ext cx="626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箭头: 右 201">
            <a:extLst>
              <a:ext uri="{FF2B5EF4-FFF2-40B4-BE49-F238E27FC236}">
                <a16:creationId xmlns:a16="http://schemas.microsoft.com/office/drawing/2014/main" id="{9558F338-B2AF-08A7-4B7C-24387E21CD51}"/>
              </a:ext>
            </a:extLst>
          </p:cNvPr>
          <p:cNvSpPr/>
          <p:nvPr/>
        </p:nvSpPr>
        <p:spPr>
          <a:xfrm>
            <a:off x="6202719" y="5559201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箭头: 右 203">
            <a:extLst>
              <a:ext uri="{FF2B5EF4-FFF2-40B4-BE49-F238E27FC236}">
                <a16:creationId xmlns:a16="http://schemas.microsoft.com/office/drawing/2014/main" id="{BA201E21-346F-4EDE-6EA6-AF55285887C5}"/>
              </a:ext>
            </a:extLst>
          </p:cNvPr>
          <p:cNvSpPr/>
          <p:nvPr/>
        </p:nvSpPr>
        <p:spPr>
          <a:xfrm>
            <a:off x="8462275" y="5213390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箭头: 右 204">
            <a:extLst>
              <a:ext uri="{FF2B5EF4-FFF2-40B4-BE49-F238E27FC236}">
                <a16:creationId xmlns:a16="http://schemas.microsoft.com/office/drawing/2014/main" id="{FABD02CE-A624-7216-3754-814655DACD4B}"/>
              </a:ext>
            </a:extLst>
          </p:cNvPr>
          <p:cNvSpPr/>
          <p:nvPr/>
        </p:nvSpPr>
        <p:spPr>
          <a:xfrm>
            <a:off x="6194435" y="6277109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5BC4A34-4361-3D82-6EB8-8900EC7F2B75}"/>
              </a:ext>
            </a:extLst>
          </p:cNvPr>
          <p:cNvSpPr/>
          <p:nvPr/>
        </p:nvSpPr>
        <p:spPr>
          <a:xfrm rot="5400000">
            <a:off x="8897002" y="530595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3E9527D-17A9-3CD2-52C9-5C8DE214D5A8}"/>
              </a:ext>
            </a:extLst>
          </p:cNvPr>
          <p:cNvSpPr/>
          <p:nvPr/>
        </p:nvSpPr>
        <p:spPr>
          <a:xfrm rot="5400000">
            <a:off x="8894857" y="557822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7E880A1-D46B-6FC3-443C-968692659588}"/>
              </a:ext>
            </a:extLst>
          </p:cNvPr>
          <p:cNvSpPr/>
          <p:nvPr/>
        </p:nvSpPr>
        <p:spPr>
          <a:xfrm rot="5400000">
            <a:off x="8895329" y="503480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EC9BE8A-CCB4-A599-0CEF-361E9284D5F3}"/>
              </a:ext>
            </a:extLst>
          </p:cNvPr>
          <p:cNvSpPr/>
          <p:nvPr/>
        </p:nvSpPr>
        <p:spPr>
          <a:xfrm>
            <a:off x="8228893" y="790449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56B186F7-D6FF-1613-00FE-1090D595FEE6}"/>
              </a:ext>
            </a:extLst>
          </p:cNvPr>
          <p:cNvSpPr/>
          <p:nvPr/>
        </p:nvSpPr>
        <p:spPr>
          <a:xfrm rot="5400000">
            <a:off x="12086055" y="530595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790C8753-06C9-6565-DEDA-290B4ABE959F}"/>
              </a:ext>
            </a:extLst>
          </p:cNvPr>
          <p:cNvSpPr/>
          <p:nvPr/>
        </p:nvSpPr>
        <p:spPr>
          <a:xfrm rot="5400000">
            <a:off x="12083909" y="557822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1BA01E6-14BE-ED9D-575B-93247BD7D749}"/>
              </a:ext>
            </a:extLst>
          </p:cNvPr>
          <p:cNvSpPr/>
          <p:nvPr/>
        </p:nvSpPr>
        <p:spPr>
          <a:xfrm rot="5400000">
            <a:off x="12084382" y="503480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1229C77-A1B4-670C-7111-A9800B06E4C2}"/>
              </a:ext>
            </a:extLst>
          </p:cNvPr>
          <p:cNvSpPr txBox="1"/>
          <p:nvPr/>
        </p:nvSpPr>
        <p:spPr>
          <a:xfrm>
            <a:off x="9657140" y="8097717"/>
            <a:ext cx="2390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Mixture-of-Atom-Experts (MoAE)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EA03707-B280-3C67-3ADF-AF67A6545110}"/>
              </a:ext>
            </a:extLst>
          </p:cNvPr>
          <p:cNvSpPr txBox="1"/>
          <p:nvPr/>
        </p:nvSpPr>
        <p:spPr>
          <a:xfrm>
            <a:off x="8513147" y="6294532"/>
            <a:ext cx="671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1C73E49-F9F2-380E-77F7-405FBEFB1429}"/>
              </a:ext>
            </a:extLst>
          </p:cNvPr>
          <p:cNvSpPr txBox="1"/>
          <p:nvPr/>
        </p:nvSpPr>
        <p:spPr>
          <a:xfrm>
            <a:off x="8572938" y="6596585"/>
            <a:ext cx="6178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DT ]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NT ] 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AD ]  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ST ]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LT ]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00EE1E0E-F2D1-B560-1540-B4A3CC293263}"/>
              </a:ext>
            </a:extLst>
          </p:cNvPr>
          <p:cNvSpPr/>
          <p:nvPr/>
        </p:nvSpPr>
        <p:spPr>
          <a:xfrm rot="5400000">
            <a:off x="9173459" y="6605832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69353BC2-DF2D-5BEA-B077-23936A6ECF01}"/>
              </a:ext>
            </a:extLst>
          </p:cNvPr>
          <p:cNvSpPr/>
          <p:nvPr/>
        </p:nvSpPr>
        <p:spPr>
          <a:xfrm rot="5400000">
            <a:off x="9176370" y="6958538"/>
            <a:ext cx="203225" cy="203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EF793602-B5DA-F733-13CF-AADF0A9BBD79}"/>
              </a:ext>
            </a:extLst>
          </p:cNvPr>
          <p:cNvSpPr/>
          <p:nvPr/>
        </p:nvSpPr>
        <p:spPr>
          <a:xfrm rot="5400000">
            <a:off x="9175295" y="7343278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86D56E-96D3-3943-C503-0B83EF1C2545}"/>
              </a:ext>
            </a:extLst>
          </p:cNvPr>
          <p:cNvSpPr/>
          <p:nvPr/>
        </p:nvSpPr>
        <p:spPr>
          <a:xfrm rot="5400000">
            <a:off x="9173459" y="7703332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B74C711F-FA51-F7A9-3503-1F8DB30942F6}"/>
              </a:ext>
            </a:extLst>
          </p:cNvPr>
          <p:cNvSpPr/>
          <p:nvPr/>
        </p:nvSpPr>
        <p:spPr>
          <a:xfrm rot="5400000">
            <a:off x="9173459" y="8098467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4CD04543-BD72-4B18-1881-F62CFEAEF979}"/>
              </a:ext>
            </a:extLst>
          </p:cNvPr>
          <p:cNvSpPr/>
          <p:nvPr/>
        </p:nvSpPr>
        <p:spPr>
          <a:xfrm>
            <a:off x="10185645" y="6721855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B102B219-E3E8-8273-3D9D-6BEF74DBC53B}"/>
              </a:ext>
            </a:extLst>
          </p:cNvPr>
          <p:cNvCxnSpPr>
            <a:cxnSpLocks/>
            <a:stCxn id="111" idx="1"/>
            <a:endCxn id="149" idx="1"/>
          </p:cNvCxnSpPr>
          <p:nvPr/>
        </p:nvCxnSpPr>
        <p:spPr>
          <a:xfrm>
            <a:off x="9346917" y="6635590"/>
            <a:ext cx="838722" cy="218656"/>
          </a:xfrm>
          <a:prstGeom prst="straightConnector1">
            <a:avLst/>
          </a:prstGeom>
          <a:ln w="12700" cmpd="sng">
            <a:solidFill>
              <a:srgbClr val="F4B183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本框 208">
            <a:extLst>
              <a:ext uri="{FF2B5EF4-FFF2-40B4-BE49-F238E27FC236}">
                <a16:creationId xmlns:a16="http://schemas.microsoft.com/office/drawing/2014/main" id="{6AE9DE82-8213-71CA-B0E8-46020A651D88}"/>
              </a:ext>
            </a:extLst>
          </p:cNvPr>
          <p:cNvSpPr txBox="1"/>
          <p:nvPr/>
        </p:nvSpPr>
        <p:spPr>
          <a:xfrm>
            <a:off x="10133282" y="7211120"/>
            <a:ext cx="43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210" name="直接箭头连接符 209">
            <a:extLst>
              <a:ext uri="{FF2B5EF4-FFF2-40B4-BE49-F238E27FC236}">
                <a16:creationId xmlns:a16="http://schemas.microsoft.com/office/drawing/2014/main" id="{0E2E0D52-7AAD-0F95-82F2-13197FDE28F2}"/>
              </a:ext>
            </a:extLst>
          </p:cNvPr>
          <p:cNvCxnSpPr>
            <a:cxnSpLocks/>
            <a:stCxn id="145" idx="0"/>
            <a:endCxn id="149" idx="1"/>
          </p:cNvCxnSpPr>
          <p:nvPr/>
        </p:nvCxnSpPr>
        <p:spPr>
          <a:xfrm flipV="1">
            <a:off x="9376682" y="6854246"/>
            <a:ext cx="808959" cy="950694"/>
          </a:xfrm>
          <a:prstGeom prst="straightConnector1">
            <a:avLst/>
          </a:prstGeom>
          <a:ln w="12700" cmpd="sng">
            <a:solidFill>
              <a:srgbClr val="A9D18E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文本框 217">
            <a:extLst>
              <a:ext uri="{FF2B5EF4-FFF2-40B4-BE49-F238E27FC236}">
                <a16:creationId xmlns:a16="http://schemas.microsoft.com/office/drawing/2014/main" id="{CE9506B9-F859-A8A1-0380-5ADCB9210ACE}"/>
              </a:ext>
            </a:extLst>
          </p:cNvPr>
          <p:cNvSpPr txBox="1"/>
          <p:nvPr/>
        </p:nvSpPr>
        <p:spPr>
          <a:xfrm>
            <a:off x="10101551" y="6969423"/>
            <a:ext cx="753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F5EF8193-04C2-62B3-7ABA-556DDB791A9F}"/>
              </a:ext>
            </a:extLst>
          </p:cNvPr>
          <p:cNvSpPr/>
          <p:nvPr/>
        </p:nvSpPr>
        <p:spPr>
          <a:xfrm>
            <a:off x="9979232" y="5390075"/>
            <a:ext cx="881638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E1BDC7DA-0F53-6165-D17D-E3E13BD51EF6}"/>
              </a:ext>
            </a:extLst>
          </p:cNvPr>
          <p:cNvSpPr/>
          <p:nvPr/>
        </p:nvSpPr>
        <p:spPr>
          <a:xfrm>
            <a:off x="9835349" y="4861767"/>
            <a:ext cx="1112387" cy="8215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41E6C51-DE23-C379-DD2B-B700710FC1FA}"/>
              </a:ext>
            </a:extLst>
          </p:cNvPr>
          <p:cNvSpPr/>
          <p:nvPr/>
        </p:nvSpPr>
        <p:spPr>
          <a:xfrm>
            <a:off x="9969007" y="5893349"/>
            <a:ext cx="891866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6n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D82CBA7-08B4-D821-C29D-C80C164C4AE6}"/>
              </a:ext>
            </a:extLst>
          </p:cNvPr>
          <p:cNvSpPr txBox="1"/>
          <p:nvPr/>
        </p:nvSpPr>
        <p:spPr>
          <a:xfrm>
            <a:off x="11028064" y="5500881"/>
            <a:ext cx="122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A7B30D6-03CF-25E2-0AE4-1020BDF583A5}"/>
              </a:ext>
            </a:extLst>
          </p:cNvPr>
          <p:cNvSpPr txBox="1"/>
          <p:nvPr/>
        </p:nvSpPr>
        <p:spPr>
          <a:xfrm rot="5400000">
            <a:off x="10215023" y="5585510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772DD422-EDF2-192B-6C28-FD1A63F653BF}"/>
              </a:ext>
            </a:extLst>
          </p:cNvPr>
          <p:cNvSpPr/>
          <p:nvPr/>
        </p:nvSpPr>
        <p:spPr>
          <a:xfrm rot="5400000">
            <a:off x="9071847" y="6679755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291FB9C6-AB5E-5EE0-76A4-2FC2AC4D858C}"/>
              </a:ext>
            </a:extLst>
          </p:cNvPr>
          <p:cNvSpPr/>
          <p:nvPr/>
        </p:nvSpPr>
        <p:spPr>
          <a:xfrm rot="5400000">
            <a:off x="9071847" y="7039067"/>
            <a:ext cx="203225" cy="203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D1D02CED-CE02-EDB4-1E9C-888F558BA42C}"/>
              </a:ext>
            </a:extLst>
          </p:cNvPr>
          <p:cNvSpPr/>
          <p:nvPr/>
        </p:nvSpPr>
        <p:spPr>
          <a:xfrm rot="5400000">
            <a:off x="9087039" y="7418678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FE698D3A-2265-924B-DB60-0B78CC8DB55B}"/>
              </a:ext>
            </a:extLst>
          </p:cNvPr>
          <p:cNvSpPr/>
          <p:nvPr/>
        </p:nvSpPr>
        <p:spPr>
          <a:xfrm rot="5400000">
            <a:off x="9080515" y="7775461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DA762D25-D421-B8DA-79D5-7E9D77C83A59}"/>
              </a:ext>
            </a:extLst>
          </p:cNvPr>
          <p:cNvSpPr/>
          <p:nvPr/>
        </p:nvSpPr>
        <p:spPr>
          <a:xfrm rot="5400000">
            <a:off x="9080515" y="8155893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07735508-3DF5-8DCD-AF2D-323393D515BD}"/>
              </a:ext>
            </a:extLst>
          </p:cNvPr>
          <p:cNvCxnSpPr>
            <a:cxnSpLocks/>
            <a:stCxn id="133" idx="0"/>
            <a:endCxn id="149" idx="1"/>
          </p:cNvCxnSpPr>
          <p:nvPr/>
        </p:nvCxnSpPr>
        <p:spPr>
          <a:xfrm>
            <a:off x="9275072" y="6781368"/>
            <a:ext cx="910573" cy="72883"/>
          </a:xfrm>
          <a:prstGeom prst="straightConnector1">
            <a:avLst/>
          </a:prstGeom>
          <a:ln w="12700" cmpd="sng">
            <a:solidFill>
              <a:srgbClr val="F4B183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ED466F09-BC10-2538-EC06-012D9A5383D2}"/>
              </a:ext>
            </a:extLst>
          </p:cNvPr>
          <p:cNvCxnSpPr>
            <a:cxnSpLocks/>
            <a:stCxn id="146" idx="1"/>
            <a:endCxn id="149" idx="1"/>
          </p:cNvCxnSpPr>
          <p:nvPr/>
        </p:nvCxnSpPr>
        <p:spPr>
          <a:xfrm flipV="1">
            <a:off x="9182129" y="6854251"/>
            <a:ext cx="1003517" cy="921211"/>
          </a:xfrm>
          <a:prstGeom prst="straightConnector1">
            <a:avLst/>
          </a:prstGeom>
          <a:ln w="12700" cmpd="sng">
            <a:solidFill>
              <a:srgbClr val="A9D18E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组合 248">
            <a:extLst>
              <a:ext uri="{FF2B5EF4-FFF2-40B4-BE49-F238E27FC236}">
                <a16:creationId xmlns:a16="http://schemas.microsoft.com/office/drawing/2014/main" id="{A5BC3504-AEDE-2ED0-5580-A8F119145AF3}"/>
              </a:ext>
            </a:extLst>
          </p:cNvPr>
          <p:cNvGrpSpPr/>
          <p:nvPr/>
        </p:nvGrpSpPr>
        <p:grpSpPr>
          <a:xfrm>
            <a:off x="11311395" y="6250432"/>
            <a:ext cx="1017601" cy="751221"/>
            <a:chOff x="10529007" y="4867089"/>
            <a:chExt cx="1017601" cy="751221"/>
          </a:xfrm>
        </p:grpSpPr>
        <p:sp>
          <p:nvSpPr>
            <p:cNvPr id="128" name="矩形: 圆角 127">
              <a:extLst>
                <a:ext uri="{FF2B5EF4-FFF2-40B4-BE49-F238E27FC236}">
                  <a16:creationId xmlns:a16="http://schemas.microsoft.com/office/drawing/2014/main" id="{186C68CC-D552-59D0-88C9-A09469C9CCB7}"/>
                </a:ext>
              </a:extLst>
            </p:cNvPr>
            <p:cNvSpPr/>
            <p:nvPr/>
          </p:nvSpPr>
          <p:spPr>
            <a:xfrm>
              <a:off x="10529007" y="4867089"/>
              <a:ext cx="1017601" cy="751221"/>
            </a:xfrm>
            <a:prstGeom prst="roundRect">
              <a:avLst>
                <a:gd name="adj" fmla="val 114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BE2527B9-6D51-3FC4-218C-6A0D9238C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9012" y="4934499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ACA6D043-978A-077D-A5CF-551F9EEDEB46}"/>
                </a:ext>
              </a:extLst>
            </p:cNvPr>
            <p:cNvSpPr/>
            <p:nvPr/>
          </p:nvSpPr>
          <p:spPr>
            <a:xfrm>
              <a:off x="10633067" y="5358518"/>
              <a:ext cx="203225" cy="2032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6EF589A9-2F2A-F1C0-92F6-FF33DA156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2162" y="5145911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3611B016-679F-76FD-88DD-5EAA7C283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2932" y="5152112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40BD6981-827C-1270-2D19-4FEAAF5B51E8}"/>
                </a:ext>
              </a:extLst>
            </p:cNvPr>
            <p:cNvSpPr/>
            <p:nvPr/>
          </p:nvSpPr>
          <p:spPr>
            <a:xfrm>
              <a:off x="11190988" y="5364674"/>
              <a:ext cx="203225" cy="2032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BCCC394B-F7AE-D4C5-418F-4F5534CA9962}"/>
                </a:ext>
              </a:extLst>
            </p:cNvPr>
            <p:cNvSpPr/>
            <p:nvPr/>
          </p:nvSpPr>
          <p:spPr>
            <a:xfrm>
              <a:off x="10580011" y="4925011"/>
              <a:ext cx="915595" cy="227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n 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71210894-0C8F-5698-6850-6AE07E1D1D0C}"/>
              </a:ext>
            </a:extLst>
          </p:cNvPr>
          <p:cNvSpPr/>
          <p:nvPr/>
        </p:nvSpPr>
        <p:spPr>
          <a:xfrm>
            <a:off x="10185645" y="763922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E8F1BD2-A94D-A166-96B4-6504DC7630FF}"/>
              </a:ext>
            </a:extLst>
          </p:cNvPr>
          <p:cNvSpPr txBox="1"/>
          <p:nvPr/>
        </p:nvSpPr>
        <p:spPr>
          <a:xfrm>
            <a:off x="10106982" y="7890634"/>
            <a:ext cx="7538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AD-LT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C98B8E80-42E3-6230-9AE9-B900E514EF3B}"/>
              </a:ext>
            </a:extLst>
          </p:cNvPr>
          <p:cNvCxnSpPr>
            <a:cxnSpLocks/>
            <a:stCxn id="142" idx="0"/>
            <a:endCxn id="130" idx="1"/>
          </p:cNvCxnSpPr>
          <p:nvPr/>
        </p:nvCxnSpPr>
        <p:spPr>
          <a:xfrm>
            <a:off x="9378520" y="7444893"/>
            <a:ext cx="807125" cy="326727"/>
          </a:xfrm>
          <a:prstGeom prst="straightConnector1">
            <a:avLst/>
          </a:prstGeom>
          <a:ln w="12700" cmpd="sng">
            <a:solidFill>
              <a:srgbClr val="9DC3E6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5814307D-687F-6FC7-1853-1D458B1FE1A3}"/>
              </a:ext>
            </a:extLst>
          </p:cNvPr>
          <p:cNvCxnSpPr>
            <a:cxnSpLocks/>
            <a:stCxn id="143" idx="7"/>
            <a:endCxn id="130" idx="1"/>
          </p:cNvCxnSpPr>
          <p:nvPr/>
        </p:nvCxnSpPr>
        <p:spPr>
          <a:xfrm>
            <a:off x="9260497" y="7592142"/>
            <a:ext cx="925142" cy="179477"/>
          </a:xfrm>
          <a:prstGeom prst="straightConnector1">
            <a:avLst/>
          </a:prstGeom>
          <a:ln w="12700" cmpd="sng">
            <a:solidFill>
              <a:srgbClr val="9DC3E6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49F4FD22-1413-4155-4E4B-37B828B13548}"/>
              </a:ext>
            </a:extLst>
          </p:cNvPr>
          <p:cNvCxnSpPr>
            <a:cxnSpLocks/>
            <a:stCxn id="148" idx="0"/>
            <a:endCxn id="130" idx="1"/>
          </p:cNvCxnSpPr>
          <p:nvPr/>
        </p:nvCxnSpPr>
        <p:spPr>
          <a:xfrm flipV="1">
            <a:off x="9376682" y="7771619"/>
            <a:ext cx="808959" cy="428461"/>
          </a:xfrm>
          <a:prstGeom prst="straightConnector1">
            <a:avLst/>
          </a:prstGeom>
          <a:ln w="12700" cmpd="sng">
            <a:solidFill>
              <a:srgbClr val="B797CF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4C7444B0-39C4-FBA6-FD10-CB4B0300D6DF}"/>
              </a:ext>
            </a:extLst>
          </p:cNvPr>
          <p:cNvCxnSpPr>
            <a:cxnSpLocks/>
            <a:stCxn id="147" idx="1"/>
            <a:endCxn id="130" idx="1"/>
          </p:cNvCxnSpPr>
          <p:nvPr/>
        </p:nvCxnSpPr>
        <p:spPr>
          <a:xfrm flipV="1">
            <a:off x="9182129" y="7771617"/>
            <a:ext cx="1003517" cy="384276"/>
          </a:xfrm>
          <a:prstGeom prst="straightConnector1">
            <a:avLst/>
          </a:prstGeom>
          <a:ln w="12700" cmpd="sng">
            <a:solidFill>
              <a:srgbClr val="B797CF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85963D73-A3AC-B6D5-FC4F-07D9F89CDC6D}"/>
              </a:ext>
            </a:extLst>
          </p:cNvPr>
          <p:cNvGrpSpPr/>
          <p:nvPr/>
        </p:nvGrpSpPr>
        <p:grpSpPr>
          <a:xfrm>
            <a:off x="10887179" y="6663457"/>
            <a:ext cx="1017601" cy="751221"/>
            <a:chOff x="10529007" y="4867089"/>
            <a:chExt cx="1017601" cy="751221"/>
          </a:xfrm>
        </p:grpSpPr>
        <p:sp>
          <p:nvSpPr>
            <p:cNvPr id="252" name="矩形: 圆角 251">
              <a:extLst>
                <a:ext uri="{FF2B5EF4-FFF2-40B4-BE49-F238E27FC236}">
                  <a16:creationId xmlns:a16="http://schemas.microsoft.com/office/drawing/2014/main" id="{6CEC9BF8-0AB3-E535-E26E-9CC2CA1A3A04}"/>
                </a:ext>
              </a:extLst>
            </p:cNvPr>
            <p:cNvSpPr/>
            <p:nvPr/>
          </p:nvSpPr>
          <p:spPr>
            <a:xfrm>
              <a:off x="10529007" y="4867089"/>
              <a:ext cx="1017601" cy="751221"/>
            </a:xfrm>
            <a:prstGeom prst="roundRect">
              <a:avLst>
                <a:gd name="adj" fmla="val 114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451B384F-8163-31EF-F6D1-9AB931EFF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9012" y="4934499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D13B46BB-9F5C-A717-018E-3CD23CC42423}"/>
                </a:ext>
              </a:extLst>
            </p:cNvPr>
            <p:cNvSpPr/>
            <p:nvPr/>
          </p:nvSpPr>
          <p:spPr>
            <a:xfrm>
              <a:off x="10633067" y="5358518"/>
              <a:ext cx="203225" cy="2032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5" name="直接箭头连接符 254">
              <a:extLst>
                <a:ext uri="{FF2B5EF4-FFF2-40B4-BE49-F238E27FC236}">
                  <a16:creationId xmlns:a16="http://schemas.microsoft.com/office/drawing/2014/main" id="{47CFDAFE-94B3-F4D8-1C7F-00228559D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2162" y="5145911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CA7DCD84-4744-4249-37FC-FFB80CD75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2932" y="5152112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E0B0A230-41C2-AB7B-E8F3-8FA0A80B7270}"/>
                </a:ext>
              </a:extLst>
            </p:cNvPr>
            <p:cNvSpPr/>
            <p:nvPr/>
          </p:nvSpPr>
          <p:spPr>
            <a:xfrm>
              <a:off x="11190988" y="5364674"/>
              <a:ext cx="203225" cy="2032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8" name="矩形: 圆角 257">
              <a:extLst>
                <a:ext uri="{FF2B5EF4-FFF2-40B4-BE49-F238E27FC236}">
                  <a16:creationId xmlns:a16="http://schemas.microsoft.com/office/drawing/2014/main" id="{D1883D50-B9DD-3B6B-FD3E-7C96ABCD63A7}"/>
                </a:ext>
              </a:extLst>
            </p:cNvPr>
            <p:cNvSpPr/>
            <p:nvPr/>
          </p:nvSpPr>
          <p:spPr>
            <a:xfrm>
              <a:off x="10580011" y="4925011"/>
              <a:ext cx="915595" cy="227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2 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6640178B-46FA-64B0-78C8-1915F7D08510}"/>
              </a:ext>
            </a:extLst>
          </p:cNvPr>
          <p:cNvGrpSpPr/>
          <p:nvPr/>
        </p:nvGrpSpPr>
        <p:grpSpPr>
          <a:xfrm>
            <a:off x="10651103" y="6897353"/>
            <a:ext cx="1017601" cy="751221"/>
            <a:chOff x="10529007" y="4867089"/>
            <a:chExt cx="1017601" cy="751221"/>
          </a:xfrm>
        </p:grpSpPr>
        <p:sp>
          <p:nvSpPr>
            <p:cNvPr id="260" name="矩形: 圆角 259">
              <a:extLst>
                <a:ext uri="{FF2B5EF4-FFF2-40B4-BE49-F238E27FC236}">
                  <a16:creationId xmlns:a16="http://schemas.microsoft.com/office/drawing/2014/main" id="{7661088D-F8FC-4595-55C6-69EBD8B7FCB6}"/>
                </a:ext>
              </a:extLst>
            </p:cNvPr>
            <p:cNvSpPr/>
            <p:nvPr/>
          </p:nvSpPr>
          <p:spPr>
            <a:xfrm>
              <a:off x="10529007" y="4867089"/>
              <a:ext cx="1017601" cy="751221"/>
            </a:xfrm>
            <a:prstGeom prst="roundRect">
              <a:avLst>
                <a:gd name="adj" fmla="val 114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A3C2AD63-9B6A-D220-6106-D0C468AB5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9012" y="4934499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64AA407D-5D36-0788-1B8F-D86313FED0C1}"/>
                </a:ext>
              </a:extLst>
            </p:cNvPr>
            <p:cNvSpPr/>
            <p:nvPr/>
          </p:nvSpPr>
          <p:spPr>
            <a:xfrm>
              <a:off x="10633067" y="5358518"/>
              <a:ext cx="203225" cy="2032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9DA7BFB9-F864-801C-5198-A41A05199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2162" y="5145911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12B15BF8-51EB-E029-DD04-4CF071B69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2932" y="5152112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63EECF05-E927-84C4-336D-518AF4599400}"/>
                </a:ext>
              </a:extLst>
            </p:cNvPr>
            <p:cNvSpPr/>
            <p:nvPr/>
          </p:nvSpPr>
          <p:spPr>
            <a:xfrm>
              <a:off x="11190988" y="5364674"/>
              <a:ext cx="203225" cy="2032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6" name="矩形: 圆角 265">
              <a:extLst>
                <a:ext uri="{FF2B5EF4-FFF2-40B4-BE49-F238E27FC236}">
                  <a16:creationId xmlns:a16="http://schemas.microsoft.com/office/drawing/2014/main" id="{CAD20769-3698-B18F-FAA1-05C440D9735F}"/>
                </a:ext>
              </a:extLst>
            </p:cNvPr>
            <p:cNvSpPr/>
            <p:nvPr/>
          </p:nvSpPr>
          <p:spPr>
            <a:xfrm>
              <a:off x="10580011" y="4925011"/>
              <a:ext cx="915595" cy="227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1 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6" name="箭头: 右 215">
            <a:extLst>
              <a:ext uri="{FF2B5EF4-FFF2-40B4-BE49-F238E27FC236}">
                <a16:creationId xmlns:a16="http://schemas.microsoft.com/office/drawing/2014/main" id="{9BA65F79-ED5A-6297-7B38-F62838C86531}"/>
              </a:ext>
            </a:extLst>
          </p:cNvPr>
          <p:cNvSpPr/>
          <p:nvPr/>
        </p:nvSpPr>
        <p:spPr>
          <a:xfrm>
            <a:off x="10370713" y="6734017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C713ED8B-3899-3200-C1FD-3E5B816EB67D}"/>
              </a:ext>
            </a:extLst>
          </p:cNvPr>
          <p:cNvSpPr txBox="1"/>
          <p:nvPr/>
        </p:nvSpPr>
        <p:spPr>
          <a:xfrm>
            <a:off x="11099703" y="6399551"/>
            <a:ext cx="43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9525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D72CF-6109-48B7-7EB5-B2BF54274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文本框 107">
            <a:extLst>
              <a:ext uri="{FF2B5EF4-FFF2-40B4-BE49-F238E27FC236}">
                <a16:creationId xmlns:a16="http://schemas.microsoft.com/office/drawing/2014/main" id="{4F7EADB6-8B58-A5C4-8053-E135B9B46A98}"/>
              </a:ext>
            </a:extLst>
          </p:cNvPr>
          <p:cNvSpPr txBox="1"/>
          <p:nvPr/>
        </p:nvSpPr>
        <p:spPr>
          <a:xfrm>
            <a:off x="3062631" y="5901751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4B3C3C4D-99F8-4CD1-1A88-F9BF19A1D851}"/>
              </a:ext>
            </a:extLst>
          </p:cNvPr>
          <p:cNvSpPr txBox="1"/>
          <p:nvPr/>
        </p:nvSpPr>
        <p:spPr>
          <a:xfrm>
            <a:off x="962498" y="5900235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C755A7D0-4E63-880B-4E00-3B24AF181DF5}"/>
              </a:ext>
            </a:extLst>
          </p:cNvPr>
          <p:cNvSpPr/>
          <p:nvPr/>
        </p:nvSpPr>
        <p:spPr>
          <a:xfrm>
            <a:off x="2902438" y="597043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7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22D0D5F-7C35-FCCB-13D2-5E1D58F6E765}"/>
              </a:ext>
            </a:extLst>
          </p:cNvPr>
          <p:cNvGrpSpPr>
            <a:grpSpLocks noChangeAspect="1"/>
          </p:cNvGrpSpPr>
          <p:nvPr/>
        </p:nvGrpSpPr>
        <p:grpSpPr>
          <a:xfrm>
            <a:off x="954902" y="6944800"/>
            <a:ext cx="889638" cy="1849457"/>
            <a:chOff x="2071209" y="6264294"/>
            <a:chExt cx="740412" cy="153923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BE9C170-AD93-FEBE-3F72-FA3B2F409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11" y="6264294"/>
              <a:ext cx="352425" cy="35242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8EDB8F5-B315-0551-4F38-EBE20DF3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196" y="6264294"/>
              <a:ext cx="352425" cy="352425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7EBF263D-12B1-9490-6D5C-156087EF0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10" y="6659897"/>
              <a:ext cx="352425" cy="352425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24835CB-2D12-CBDE-B22F-047CEB9A9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196" y="6659897"/>
              <a:ext cx="352425" cy="352425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245F9EB2-C301-A49C-B164-1E5B79148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10" y="7055501"/>
              <a:ext cx="352425" cy="352425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F0283663-8DF0-F40A-9DED-C91BFA33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195" y="7055500"/>
              <a:ext cx="352425" cy="352425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CBA5F74-76E8-089C-BE55-FC3635C50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09" y="7451106"/>
              <a:ext cx="352425" cy="35242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AEA40C2D-686D-1725-0226-5BB20B59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195" y="7451106"/>
              <a:ext cx="352425" cy="352425"/>
            </a:xfrm>
            <a:prstGeom prst="rect">
              <a:avLst/>
            </a:prstGeom>
          </p:spPr>
        </p:pic>
      </p:grpSp>
      <p:pic>
        <p:nvPicPr>
          <p:cNvPr id="67" name="图片 66">
            <a:extLst>
              <a:ext uri="{FF2B5EF4-FFF2-40B4-BE49-F238E27FC236}">
                <a16:creationId xmlns:a16="http://schemas.microsoft.com/office/drawing/2014/main" id="{F217B45E-DED0-10D7-BA48-E233343D4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386" y="7091094"/>
            <a:ext cx="352425" cy="352425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91BCB871-3F2D-306B-011D-8C5A50BE5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08" y="7085455"/>
            <a:ext cx="352425" cy="3524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26DA2A06-D14E-19D3-A27F-E1BE7D8899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936" y="7094697"/>
            <a:ext cx="352425" cy="352425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C4D3D3A3-BE0B-F6BA-1EA3-23E84B6749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041" y="7097453"/>
            <a:ext cx="352425" cy="352425"/>
          </a:xfrm>
          <a:prstGeom prst="rect">
            <a:avLst/>
          </a:prstGeom>
        </p:spPr>
      </p:pic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7BD94C5D-B07D-9BEE-DCF4-C3D7E97D0B73}"/>
              </a:ext>
            </a:extLst>
          </p:cNvPr>
          <p:cNvSpPr/>
          <p:nvPr/>
        </p:nvSpPr>
        <p:spPr>
          <a:xfrm>
            <a:off x="2394520" y="6392753"/>
            <a:ext cx="2341281" cy="4192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Projection of Flattened Patches 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EEB5568-E188-7F69-436E-A5B228483BB2}"/>
              </a:ext>
            </a:extLst>
          </p:cNvPr>
          <p:cNvCxnSpPr/>
          <p:nvPr/>
        </p:nvCxnSpPr>
        <p:spPr>
          <a:xfrm>
            <a:off x="1941565" y="7243053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3B50DA8-D638-CA84-D6E4-18321F295B71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530141" y="6809379"/>
            <a:ext cx="0" cy="2853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1B66BC2B-C120-AA2E-02E5-48E932D27E06}"/>
              </a:ext>
            </a:extLst>
          </p:cNvPr>
          <p:cNvCxnSpPr>
            <a:cxnSpLocks/>
          </p:cNvCxnSpPr>
          <p:nvPr/>
        </p:nvCxnSpPr>
        <p:spPr>
          <a:xfrm flipV="1">
            <a:off x="4028825" y="6812143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730599A-B919-B28F-0C60-16D347A8F348}"/>
              </a:ext>
            </a:extLst>
          </p:cNvPr>
          <p:cNvCxnSpPr>
            <a:cxnSpLocks/>
          </p:cNvCxnSpPr>
          <p:nvPr/>
        </p:nvCxnSpPr>
        <p:spPr>
          <a:xfrm flipV="1">
            <a:off x="3114435" y="6800144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29F603F-205F-C7DC-0F4A-5483E5A728A2}"/>
              </a:ext>
            </a:extLst>
          </p:cNvPr>
          <p:cNvCxnSpPr>
            <a:cxnSpLocks/>
          </p:cNvCxnSpPr>
          <p:nvPr/>
        </p:nvCxnSpPr>
        <p:spPr>
          <a:xfrm flipV="1">
            <a:off x="2612582" y="6805783"/>
            <a:ext cx="0" cy="285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5F86CACC-0B85-392B-01DD-8E743A7FCD2B}"/>
              </a:ext>
            </a:extLst>
          </p:cNvPr>
          <p:cNvSpPr txBox="1"/>
          <p:nvPr/>
        </p:nvSpPr>
        <p:spPr>
          <a:xfrm>
            <a:off x="3106453" y="7106408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64E8761-729C-D952-46A9-3A20714FA5FA}"/>
              </a:ext>
            </a:extLst>
          </p:cNvPr>
          <p:cNvCxnSpPr>
            <a:cxnSpLocks/>
          </p:cNvCxnSpPr>
          <p:nvPr/>
        </p:nvCxnSpPr>
        <p:spPr>
          <a:xfrm flipV="1">
            <a:off x="2614610" y="6238314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1A7B05B-1510-771D-E1CB-5ABFBF1BD46F}"/>
              </a:ext>
            </a:extLst>
          </p:cNvPr>
          <p:cNvCxnSpPr>
            <a:cxnSpLocks/>
          </p:cNvCxnSpPr>
          <p:nvPr/>
        </p:nvCxnSpPr>
        <p:spPr>
          <a:xfrm flipV="1">
            <a:off x="2614609" y="5760696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6083CA27-880F-36CF-B638-2F4D8A61B434}"/>
              </a:ext>
            </a:extLst>
          </p:cNvPr>
          <p:cNvSpPr/>
          <p:nvPr/>
        </p:nvSpPr>
        <p:spPr>
          <a:xfrm>
            <a:off x="3044256" y="597043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6F23C7A8-DF19-E2C9-FA11-AD7A11D3882A}"/>
              </a:ext>
            </a:extLst>
          </p:cNvPr>
          <p:cNvCxnSpPr>
            <a:cxnSpLocks/>
          </p:cNvCxnSpPr>
          <p:nvPr/>
        </p:nvCxnSpPr>
        <p:spPr>
          <a:xfrm flipV="1">
            <a:off x="3115156" y="6238314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A1C925CE-EBDB-47A3-9679-00270843B3B9}"/>
              </a:ext>
            </a:extLst>
          </p:cNvPr>
          <p:cNvCxnSpPr>
            <a:cxnSpLocks/>
          </p:cNvCxnSpPr>
          <p:nvPr/>
        </p:nvCxnSpPr>
        <p:spPr>
          <a:xfrm flipV="1">
            <a:off x="3115156" y="5760696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986FF07-19B5-E537-5DD2-B6E0519750A3}"/>
              </a:ext>
            </a:extLst>
          </p:cNvPr>
          <p:cNvCxnSpPr>
            <a:cxnSpLocks/>
          </p:cNvCxnSpPr>
          <p:nvPr/>
        </p:nvCxnSpPr>
        <p:spPr>
          <a:xfrm flipV="1">
            <a:off x="4024400" y="6238314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D8161B75-070B-EE5C-C6FF-7583DEA7DBA0}"/>
              </a:ext>
            </a:extLst>
          </p:cNvPr>
          <p:cNvCxnSpPr>
            <a:cxnSpLocks/>
          </p:cNvCxnSpPr>
          <p:nvPr/>
        </p:nvCxnSpPr>
        <p:spPr>
          <a:xfrm flipV="1">
            <a:off x="4024399" y="5760696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7CE943F-B90F-2528-0EE1-A361BC6FA945}"/>
              </a:ext>
            </a:extLst>
          </p:cNvPr>
          <p:cNvCxnSpPr>
            <a:cxnSpLocks/>
          </p:cNvCxnSpPr>
          <p:nvPr/>
        </p:nvCxnSpPr>
        <p:spPr>
          <a:xfrm flipV="1">
            <a:off x="4539106" y="6238314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F52DAB5-593D-6F74-9B27-22DB81ABF126}"/>
              </a:ext>
            </a:extLst>
          </p:cNvPr>
          <p:cNvCxnSpPr>
            <a:cxnSpLocks/>
          </p:cNvCxnSpPr>
          <p:nvPr/>
        </p:nvCxnSpPr>
        <p:spPr>
          <a:xfrm flipV="1">
            <a:off x="4539105" y="5760696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12A6310A-6C66-3E82-337B-F737CCFBC3F5}"/>
              </a:ext>
            </a:extLst>
          </p:cNvPr>
          <p:cNvSpPr/>
          <p:nvPr/>
        </p:nvSpPr>
        <p:spPr>
          <a:xfrm>
            <a:off x="2401893" y="597168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7C358FC3-1F8E-65F4-A8B6-AF16FA4C2734}"/>
              </a:ext>
            </a:extLst>
          </p:cNvPr>
          <p:cNvSpPr/>
          <p:nvPr/>
        </p:nvSpPr>
        <p:spPr>
          <a:xfrm>
            <a:off x="2543709" y="597168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FA16C68D-96E1-D92B-B84F-F404E50660AE}"/>
              </a:ext>
            </a:extLst>
          </p:cNvPr>
          <p:cNvSpPr/>
          <p:nvPr/>
        </p:nvSpPr>
        <p:spPr>
          <a:xfrm>
            <a:off x="3808981" y="597043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FCAB0912-1428-1603-2C88-3BC4BB656D01}"/>
              </a:ext>
            </a:extLst>
          </p:cNvPr>
          <p:cNvSpPr/>
          <p:nvPr/>
        </p:nvSpPr>
        <p:spPr>
          <a:xfrm>
            <a:off x="3950797" y="597043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68CBAC59-219C-6BAD-A937-A6BB1CB9D510}"/>
              </a:ext>
            </a:extLst>
          </p:cNvPr>
          <p:cNvSpPr/>
          <p:nvPr/>
        </p:nvSpPr>
        <p:spPr>
          <a:xfrm>
            <a:off x="4321881" y="596768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47F662A1-FC47-C3FE-7FF2-C53BDE138A7A}"/>
              </a:ext>
            </a:extLst>
          </p:cNvPr>
          <p:cNvSpPr/>
          <p:nvPr/>
        </p:nvSpPr>
        <p:spPr>
          <a:xfrm>
            <a:off x="4463697" y="596768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C7E0439F-B3CE-E054-475E-CB58B35B7032}"/>
              </a:ext>
            </a:extLst>
          </p:cNvPr>
          <p:cNvSpPr/>
          <p:nvPr/>
        </p:nvSpPr>
        <p:spPr>
          <a:xfrm>
            <a:off x="895800" y="596616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21F20C3-1BFE-147B-CEBA-8E5D516795E2}"/>
              </a:ext>
            </a:extLst>
          </p:cNvPr>
          <p:cNvSpPr/>
          <p:nvPr/>
        </p:nvSpPr>
        <p:spPr>
          <a:xfrm>
            <a:off x="1037616" y="596616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BA102657-5073-233A-806A-36BEAB76B749}"/>
              </a:ext>
            </a:extLst>
          </p:cNvPr>
          <p:cNvSpPr/>
          <p:nvPr/>
        </p:nvSpPr>
        <p:spPr>
          <a:xfrm>
            <a:off x="1625194" y="596616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9069D212-D724-F7BD-AB09-9E73BAC5FCAF}"/>
              </a:ext>
            </a:extLst>
          </p:cNvPr>
          <p:cNvSpPr/>
          <p:nvPr/>
        </p:nvSpPr>
        <p:spPr>
          <a:xfrm>
            <a:off x="1767010" y="596616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7B1C9A4-26F5-5803-C33F-C64F9712C40E}"/>
              </a:ext>
            </a:extLst>
          </p:cNvPr>
          <p:cNvSpPr txBox="1"/>
          <p:nvPr/>
        </p:nvSpPr>
        <p:spPr>
          <a:xfrm>
            <a:off x="4222669" y="5953841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58A5D2CD-BCF7-9988-1B20-C534B64150D4}"/>
              </a:ext>
            </a:extLst>
          </p:cNvPr>
          <p:cNvSpPr txBox="1"/>
          <p:nvPr/>
        </p:nvSpPr>
        <p:spPr>
          <a:xfrm>
            <a:off x="3708683" y="5957393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FCAA977-8606-631C-1F21-485C772B85B9}"/>
              </a:ext>
            </a:extLst>
          </p:cNvPr>
          <p:cNvCxnSpPr>
            <a:cxnSpLocks/>
          </p:cNvCxnSpPr>
          <p:nvPr/>
        </p:nvCxnSpPr>
        <p:spPr>
          <a:xfrm flipV="1">
            <a:off x="1108516" y="5759178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D144BA21-7691-049E-CE04-647E25751543}"/>
              </a:ext>
            </a:extLst>
          </p:cNvPr>
          <p:cNvCxnSpPr>
            <a:cxnSpLocks/>
          </p:cNvCxnSpPr>
          <p:nvPr/>
        </p:nvCxnSpPr>
        <p:spPr>
          <a:xfrm flipV="1">
            <a:off x="1836905" y="5759178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3C9CCF9-C179-2CA2-224B-D6D0A93433AD}"/>
              </a:ext>
            </a:extLst>
          </p:cNvPr>
          <p:cNvSpPr/>
          <p:nvPr/>
        </p:nvSpPr>
        <p:spPr>
          <a:xfrm>
            <a:off x="805774" y="5398655"/>
            <a:ext cx="4189092" cy="342300"/>
          </a:xfrm>
          <a:prstGeom prst="roundRect">
            <a:avLst>
              <a:gd name="adj" fmla="val 2485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Transformer Layer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A46D7C5-50FA-5C0F-CB1C-7DE53F879631}"/>
              </a:ext>
            </a:extLst>
          </p:cNvPr>
          <p:cNvSpPr/>
          <p:nvPr/>
        </p:nvSpPr>
        <p:spPr>
          <a:xfrm>
            <a:off x="12476268" y="612004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7AFC909-5C88-5835-4C65-57CE18AB0F25}"/>
              </a:ext>
            </a:extLst>
          </p:cNvPr>
          <p:cNvSpPr/>
          <p:nvPr/>
        </p:nvSpPr>
        <p:spPr>
          <a:xfrm>
            <a:off x="12462992" y="652112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DF58B5-136A-0339-E9F9-1A051AC656BE}"/>
              </a:ext>
            </a:extLst>
          </p:cNvPr>
          <p:cNvSpPr txBox="1"/>
          <p:nvPr/>
        </p:nvSpPr>
        <p:spPr>
          <a:xfrm>
            <a:off x="12695740" y="6039647"/>
            <a:ext cx="95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8F79F8-D448-CE7F-FFAC-5B01B5E37168}"/>
              </a:ext>
            </a:extLst>
          </p:cNvPr>
          <p:cNvSpPr txBox="1"/>
          <p:nvPr/>
        </p:nvSpPr>
        <p:spPr>
          <a:xfrm>
            <a:off x="12531397" y="6450218"/>
            <a:ext cx="1311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 Token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ADED57D-5692-5ACA-0E17-CDC99CEA6913}"/>
              </a:ext>
            </a:extLst>
          </p:cNvPr>
          <p:cNvSpPr/>
          <p:nvPr/>
        </p:nvSpPr>
        <p:spPr>
          <a:xfrm>
            <a:off x="805778" y="4721492"/>
            <a:ext cx="4172293" cy="342300"/>
          </a:xfrm>
          <a:prstGeom prst="roundRect">
            <a:avLst>
              <a:gd name="adj" fmla="val 2485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Transformer Layer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E29D528-E4E2-9686-9D16-9D758DB54D0A}"/>
              </a:ext>
            </a:extLst>
          </p:cNvPr>
          <p:cNvCxnSpPr>
            <a:cxnSpLocks/>
          </p:cNvCxnSpPr>
          <p:nvPr/>
        </p:nvCxnSpPr>
        <p:spPr>
          <a:xfrm flipV="1">
            <a:off x="1108966" y="5063792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41C4451-BDAB-6F33-8EBC-6188512ED9E3}"/>
              </a:ext>
            </a:extLst>
          </p:cNvPr>
          <p:cNvCxnSpPr>
            <a:cxnSpLocks/>
          </p:cNvCxnSpPr>
          <p:nvPr/>
        </p:nvCxnSpPr>
        <p:spPr>
          <a:xfrm flipV="1">
            <a:off x="1834126" y="5063792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2BF2C19-FE6C-7B58-9AA0-BC5E21734FE8}"/>
              </a:ext>
            </a:extLst>
          </p:cNvPr>
          <p:cNvCxnSpPr>
            <a:cxnSpLocks/>
          </p:cNvCxnSpPr>
          <p:nvPr/>
        </p:nvCxnSpPr>
        <p:spPr>
          <a:xfrm flipV="1">
            <a:off x="2614609" y="5063793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4109598-C973-B726-0081-F169866E1B16}"/>
              </a:ext>
            </a:extLst>
          </p:cNvPr>
          <p:cNvCxnSpPr>
            <a:cxnSpLocks/>
          </p:cNvCxnSpPr>
          <p:nvPr/>
        </p:nvCxnSpPr>
        <p:spPr>
          <a:xfrm flipV="1">
            <a:off x="3119253" y="5063793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6C744F-8914-BB57-A164-497B10592FFA}"/>
              </a:ext>
            </a:extLst>
          </p:cNvPr>
          <p:cNvCxnSpPr>
            <a:cxnSpLocks/>
          </p:cNvCxnSpPr>
          <p:nvPr/>
        </p:nvCxnSpPr>
        <p:spPr>
          <a:xfrm flipV="1">
            <a:off x="4024399" y="5063793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30E134-0962-B348-D34B-C926D9B4CBF3}"/>
              </a:ext>
            </a:extLst>
          </p:cNvPr>
          <p:cNvCxnSpPr>
            <a:cxnSpLocks/>
          </p:cNvCxnSpPr>
          <p:nvPr/>
        </p:nvCxnSpPr>
        <p:spPr>
          <a:xfrm flipV="1">
            <a:off x="4541083" y="5063793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E696073-2849-21FF-9AAE-A415A2C66E71}"/>
              </a:ext>
            </a:extLst>
          </p:cNvPr>
          <p:cNvSpPr txBox="1"/>
          <p:nvPr/>
        </p:nvSpPr>
        <p:spPr>
          <a:xfrm rot="5400000">
            <a:off x="3089687" y="5037355"/>
            <a:ext cx="917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C66E23-C9E3-2C24-9A86-CE012048E4C8}"/>
              </a:ext>
            </a:extLst>
          </p:cNvPr>
          <p:cNvCxnSpPr>
            <a:cxnSpLocks/>
          </p:cNvCxnSpPr>
          <p:nvPr/>
        </p:nvCxnSpPr>
        <p:spPr>
          <a:xfrm flipV="1">
            <a:off x="1108266" y="4504715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605F5CC-C011-F946-859D-28B37F0BF777}"/>
              </a:ext>
            </a:extLst>
          </p:cNvPr>
          <p:cNvCxnSpPr>
            <a:cxnSpLocks/>
          </p:cNvCxnSpPr>
          <p:nvPr/>
        </p:nvCxnSpPr>
        <p:spPr>
          <a:xfrm flipV="1">
            <a:off x="1834126" y="4497875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794F531-C422-1F07-E365-ABBC5958D128}"/>
              </a:ext>
            </a:extLst>
          </p:cNvPr>
          <p:cNvSpPr txBox="1"/>
          <p:nvPr/>
        </p:nvSpPr>
        <p:spPr>
          <a:xfrm>
            <a:off x="1218566" y="4378592"/>
            <a:ext cx="492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520C550-B195-D935-4929-16C382D862D1}"/>
              </a:ext>
            </a:extLst>
          </p:cNvPr>
          <p:cNvSpPr/>
          <p:nvPr/>
        </p:nvSpPr>
        <p:spPr>
          <a:xfrm>
            <a:off x="709978" y="3611268"/>
            <a:ext cx="1456273" cy="530033"/>
          </a:xfrm>
          <a:prstGeom prst="roundRect">
            <a:avLst/>
          </a:prstGeom>
          <a:solidFill>
            <a:srgbClr val="F8ECF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Scenario-Aware Identity Loss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DED2386-911C-1C58-4E20-E15582F5C220}"/>
              </a:ext>
            </a:extLst>
          </p:cNvPr>
          <p:cNvCxnSpPr>
            <a:cxnSpLocks/>
          </p:cNvCxnSpPr>
          <p:nvPr/>
        </p:nvCxnSpPr>
        <p:spPr>
          <a:xfrm flipV="1">
            <a:off x="1107617" y="4169367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1DACCA2-D3B1-2693-5EB2-09D755BCC54B}"/>
              </a:ext>
            </a:extLst>
          </p:cNvPr>
          <p:cNvCxnSpPr>
            <a:cxnSpLocks/>
          </p:cNvCxnSpPr>
          <p:nvPr/>
        </p:nvCxnSpPr>
        <p:spPr>
          <a:xfrm flipV="1">
            <a:off x="1825678" y="4168844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94C75FD-E2FA-0F01-6022-5EFCA91C6EE7}"/>
              </a:ext>
            </a:extLst>
          </p:cNvPr>
          <p:cNvSpPr txBox="1"/>
          <p:nvPr/>
        </p:nvSpPr>
        <p:spPr>
          <a:xfrm>
            <a:off x="2404448" y="3983378"/>
            <a:ext cx="2011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Dynamic Weighting (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HDW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25BEAE-C230-BA1F-0335-004B660173E3}"/>
              </a:ext>
            </a:extLst>
          </p:cNvPr>
          <p:cNvSpPr/>
          <p:nvPr/>
        </p:nvSpPr>
        <p:spPr>
          <a:xfrm>
            <a:off x="12333731" y="5824329"/>
            <a:ext cx="453306" cy="113240"/>
          </a:xfrm>
          <a:prstGeom prst="roundRect">
            <a:avLst/>
          </a:prstGeom>
          <a:solidFill>
            <a:srgbClr val="D2BCD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46E63DA-FC5F-DAC1-98B4-F630872D204C}"/>
              </a:ext>
            </a:extLst>
          </p:cNvPr>
          <p:cNvSpPr txBox="1"/>
          <p:nvPr/>
        </p:nvSpPr>
        <p:spPr>
          <a:xfrm>
            <a:off x="12653331" y="5635777"/>
            <a:ext cx="1059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Head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EF95F3D-5D2F-0925-9C75-224A8DBC2A69}"/>
              </a:ext>
            </a:extLst>
          </p:cNvPr>
          <p:cNvSpPr/>
          <p:nvPr/>
        </p:nvSpPr>
        <p:spPr>
          <a:xfrm>
            <a:off x="5135011" y="3596175"/>
            <a:ext cx="2020329" cy="4317078"/>
          </a:xfrm>
          <a:prstGeom prst="roundRect">
            <a:avLst>
              <a:gd name="adj" fmla="val 12671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E075566-62EF-1C1E-6982-7C92BBE5F5AE}"/>
              </a:ext>
            </a:extLst>
          </p:cNvPr>
          <p:cNvSpPr/>
          <p:nvPr/>
        </p:nvSpPr>
        <p:spPr>
          <a:xfrm>
            <a:off x="7587798" y="3681149"/>
            <a:ext cx="3568275" cy="1716034"/>
          </a:xfrm>
          <a:prstGeom prst="roundRect">
            <a:avLst>
              <a:gd name="adj" fmla="val 1742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441DF70-7000-6124-CCE5-5B0DA9F189EC}"/>
              </a:ext>
            </a:extLst>
          </p:cNvPr>
          <p:cNvSpPr/>
          <p:nvPr/>
        </p:nvSpPr>
        <p:spPr>
          <a:xfrm>
            <a:off x="5636218" y="6847916"/>
            <a:ext cx="1293023" cy="29213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C6A40527-2813-EF90-F0D3-0FBE47DEFFAB}"/>
              </a:ext>
            </a:extLst>
          </p:cNvPr>
          <p:cNvSpPr/>
          <p:nvPr/>
        </p:nvSpPr>
        <p:spPr>
          <a:xfrm>
            <a:off x="5635398" y="5437093"/>
            <a:ext cx="1277714" cy="28194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28B6091-3E14-8079-ACA6-9F9621094C2D}"/>
              </a:ext>
            </a:extLst>
          </p:cNvPr>
          <p:cNvSpPr/>
          <p:nvPr/>
        </p:nvSpPr>
        <p:spPr>
          <a:xfrm>
            <a:off x="5636053" y="6345272"/>
            <a:ext cx="1293023" cy="30924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A630196E-EC69-79C7-6870-643E3A0722C4}"/>
              </a:ext>
            </a:extLst>
          </p:cNvPr>
          <p:cNvSpPr/>
          <p:nvPr/>
        </p:nvSpPr>
        <p:spPr>
          <a:xfrm>
            <a:off x="5435140" y="4798384"/>
            <a:ext cx="733918" cy="30924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184F787-F1E7-474A-ED8E-615103F178EF}"/>
              </a:ext>
            </a:extLst>
          </p:cNvPr>
          <p:cNvCxnSpPr>
            <a:cxnSpLocks/>
          </p:cNvCxnSpPr>
          <p:nvPr/>
        </p:nvCxnSpPr>
        <p:spPr>
          <a:xfrm flipV="1">
            <a:off x="6281459" y="7140052"/>
            <a:ext cx="0" cy="339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3BC74C0-CD79-C631-D92E-2497FD179531}"/>
              </a:ext>
            </a:extLst>
          </p:cNvPr>
          <p:cNvCxnSpPr>
            <a:cxnSpLocks/>
          </p:cNvCxnSpPr>
          <p:nvPr/>
        </p:nvCxnSpPr>
        <p:spPr>
          <a:xfrm flipV="1">
            <a:off x="6281459" y="6661701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3C73B36-AF2D-DF9B-48C6-062D543BB614}"/>
              </a:ext>
            </a:extLst>
          </p:cNvPr>
          <p:cNvCxnSpPr>
            <a:cxnSpLocks/>
          </p:cNvCxnSpPr>
          <p:nvPr/>
        </p:nvCxnSpPr>
        <p:spPr>
          <a:xfrm flipV="1">
            <a:off x="6276287" y="6175082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F03891D-0A53-D008-984E-DDA4876E1CEC}"/>
              </a:ext>
            </a:extLst>
          </p:cNvPr>
          <p:cNvCxnSpPr>
            <a:cxnSpLocks/>
          </p:cNvCxnSpPr>
          <p:nvPr/>
        </p:nvCxnSpPr>
        <p:spPr>
          <a:xfrm flipV="1">
            <a:off x="6261460" y="5267985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headEnd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C16CA2C-2B4F-1B92-9405-4F891E510496}"/>
              </a:ext>
            </a:extLst>
          </p:cNvPr>
          <p:cNvCxnSpPr>
            <a:cxnSpLocks/>
          </p:cNvCxnSpPr>
          <p:nvPr/>
        </p:nvCxnSpPr>
        <p:spPr>
          <a:xfrm flipV="1">
            <a:off x="6262850" y="4481398"/>
            <a:ext cx="0" cy="16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流程图: 汇总连接 85">
            <a:extLst>
              <a:ext uri="{FF2B5EF4-FFF2-40B4-BE49-F238E27FC236}">
                <a16:creationId xmlns:a16="http://schemas.microsoft.com/office/drawing/2014/main" id="{7F646D2E-8B7D-D5B8-F1BA-9421F480641A}"/>
              </a:ext>
            </a:extLst>
          </p:cNvPr>
          <p:cNvSpPr/>
          <p:nvPr/>
        </p:nvSpPr>
        <p:spPr>
          <a:xfrm rot="18905619">
            <a:off x="6189934" y="6010464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DF1F5C6-C969-8A3D-BB60-2094A8FB87C1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6274256" y="5719037"/>
            <a:ext cx="2034" cy="297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流程图: 汇总连接 88">
            <a:extLst>
              <a:ext uri="{FF2B5EF4-FFF2-40B4-BE49-F238E27FC236}">
                <a16:creationId xmlns:a16="http://schemas.microsoft.com/office/drawing/2014/main" id="{67B62612-DFE7-D53C-DAAA-2E0CA5CB2614}"/>
              </a:ext>
            </a:extLst>
          </p:cNvPr>
          <p:cNvSpPr/>
          <p:nvPr/>
        </p:nvSpPr>
        <p:spPr>
          <a:xfrm rot="18905619">
            <a:off x="6170602" y="4304258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1F192D37-0C95-CBB7-3E96-11A47E59B534}"/>
              </a:ext>
            </a:extLst>
          </p:cNvPr>
          <p:cNvCxnSpPr>
            <a:cxnSpLocks/>
          </p:cNvCxnSpPr>
          <p:nvPr/>
        </p:nvCxnSpPr>
        <p:spPr>
          <a:xfrm flipV="1">
            <a:off x="6256953" y="4110453"/>
            <a:ext cx="0" cy="199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8D47637-CACA-1090-9121-A0CB392C199D}"/>
              </a:ext>
            </a:extLst>
          </p:cNvPr>
          <p:cNvCxnSpPr>
            <a:cxnSpLocks/>
          </p:cNvCxnSpPr>
          <p:nvPr/>
        </p:nvCxnSpPr>
        <p:spPr>
          <a:xfrm flipV="1">
            <a:off x="5350975" y="6098774"/>
            <a:ext cx="0" cy="123896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1B03F61B-B599-4FF4-B9F8-14AABA3045F4}"/>
              </a:ext>
            </a:extLst>
          </p:cNvPr>
          <p:cNvCxnSpPr>
            <a:cxnSpLocks/>
          </p:cNvCxnSpPr>
          <p:nvPr/>
        </p:nvCxnSpPr>
        <p:spPr>
          <a:xfrm flipV="1">
            <a:off x="5345896" y="4382888"/>
            <a:ext cx="0" cy="155633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DA2F896B-36CE-1A33-312E-5D79B5A151F6}"/>
              </a:ext>
            </a:extLst>
          </p:cNvPr>
          <p:cNvCxnSpPr>
            <a:cxnSpLocks/>
          </p:cNvCxnSpPr>
          <p:nvPr/>
        </p:nvCxnSpPr>
        <p:spPr>
          <a:xfrm>
            <a:off x="5340820" y="5939220"/>
            <a:ext cx="933996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C5D4D8ED-7558-4DCD-6247-2086AC34D7C2}"/>
              </a:ext>
            </a:extLst>
          </p:cNvPr>
          <p:cNvCxnSpPr>
            <a:cxnSpLocks/>
          </p:cNvCxnSpPr>
          <p:nvPr/>
        </p:nvCxnSpPr>
        <p:spPr>
          <a:xfrm>
            <a:off x="5345713" y="7337730"/>
            <a:ext cx="92910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1E3E752E-E7B7-8A26-45B1-CB5A50892A5F}"/>
              </a:ext>
            </a:extLst>
          </p:cNvPr>
          <p:cNvCxnSpPr>
            <a:cxnSpLocks/>
          </p:cNvCxnSpPr>
          <p:nvPr/>
        </p:nvCxnSpPr>
        <p:spPr>
          <a:xfrm>
            <a:off x="5340823" y="6098770"/>
            <a:ext cx="8407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2112CC9-8439-129A-30BB-593148E84BB6}"/>
              </a:ext>
            </a:extLst>
          </p:cNvPr>
          <p:cNvCxnSpPr>
            <a:cxnSpLocks/>
          </p:cNvCxnSpPr>
          <p:nvPr/>
        </p:nvCxnSpPr>
        <p:spPr>
          <a:xfrm>
            <a:off x="5353288" y="4382887"/>
            <a:ext cx="81577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: 圆角 152">
            <a:extLst>
              <a:ext uri="{FF2B5EF4-FFF2-40B4-BE49-F238E27FC236}">
                <a16:creationId xmlns:a16="http://schemas.microsoft.com/office/drawing/2014/main" id="{C5F228B3-A292-AB53-F8D3-0F4940098B24}"/>
              </a:ext>
            </a:extLst>
          </p:cNvPr>
          <p:cNvSpPr/>
          <p:nvPr/>
        </p:nvSpPr>
        <p:spPr>
          <a:xfrm>
            <a:off x="8790311" y="4164584"/>
            <a:ext cx="902173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1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6491BAAD-09F8-A327-4B68-FC82F19E61CA}"/>
              </a:ext>
            </a:extLst>
          </p:cNvPr>
          <p:cNvSpPr/>
          <p:nvPr/>
        </p:nvSpPr>
        <p:spPr>
          <a:xfrm>
            <a:off x="8848313" y="3753773"/>
            <a:ext cx="736032" cy="25375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8CCC8C1-DD4F-95C1-5BA6-19A3343C7D9A}"/>
              </a:ext>
            </a:extLst>
          </p:cNvPr>
          <p:cNvSpPr txBox="1"/>
          <p:nvPr/>
        </p:nvSpPr>
        <p:spPr>
          <a:xfrm rot="5400000">
            <a:off x="9029540" y="4293197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A8B96BBC-5DE2-E6DF-2111-216D9297B113}"/>
              </a:ext>
            </a:extLst>
          </p:cNvPr>
          <p:cNvCxnSpPr>
            <a:cxnSpLocks/>
          </p:cNvCxnSpPr>
          <p:nvPr/>
        </p:nvCxnSpPr>
        <p:spPr>
          <a:xfrm>
            <a:off x="8136042" y="3868862"/>
            <a:ext cx="6904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407103FE-1726-B99D-CC0D-36E2A084EFC2}"/>
              </a:ext>
            </a:extLst>
          </p:cNvPr>
          <p:cNvCxnSpPr>
            <a:cxnSpLocks/>
          </p:cNvCxnSpPr>
          <p:nvPr/>
        </p:nvCxnSpPr>
        <p:spPr>
          <a:xfrm flipH="1">
            <a:off x="8126309" y="3862932"/>
            <a:ext cx="5661" cy="80695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6BA53597-D12F-9389-CF6E-6348B40A4BFC}"/>
              </a:ext>
            </a:extLst>
          </p:cNvPr>
          <p:cNvCxnSpPr>
            <a:cxnSpLocks/>
          </p:cNvCxnSpPr>
          <p:nvPr/>
        </p:nvCxnSpPr>
        <p:spPr>
          <a:xfrm>
            <a:off x="7968977" y="4673639"/>
            <a:ext cx="497146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2879145D-8A9C-CCF3-DBD0-386E257176E9}"/>
              </a:ext>
            </a:extLst>
          </p:cNvPr>
          <p:cNvCxnSpPr>
            <a:cxnSpLocks/>
          </p:cNvCxnSpPr>
          <p:nvPr/>
        </p:nvCxnSpPr>
        <p:spPr>
          <a:xfrm>
            <a:off x="9601397" y="3867506"/>
            <a:ext cx="88746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93A9788F-4DA2-046A-6FE8-605C35175F39}"/>
              </a:ext>
            </a:extLst>
          </p:cNvPr>
          <p:cNvCxnSpPr>
            <a:cxnSpLocks/>
          </p:cNvCxnSpPr>
          <p:nvPr/>
        </p:nvCxnSpPr>
        <p:spPr>
          <a:xfrm>
            <a:off x="9985749" y="4271478"/>
            <a:ext cx="0" cy="96599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流程图: 汇总连接 183">
            <a:extLst>
              <a:ext uri="{FF2B5EF4-FFF2-40B4-BE49-F238E27FC236}">
                <a16:creationId xmlns:a16="http://schemas.microsoft.com/office/drawing/2014/main" id="{A9A0B249-E3F9-BB2E-E6EB-95975574E49F}"/>
              </a:ext>
            </a:extLst>
          </p:cNvPr>
          <p:cNvSpPr/>
          <p:nvPr/>
        </p:nvSpPr>
        <p:spPr>
          <a:xfrm rot="2705619">
            <a:off x="10399750" y="4598277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AD534154-4B27-3A6C-39A3-C87E32811B80}"/>
              </a:ext>
            </a:extLst>
          </p:cNvPr>
          <p:cNvCxnSpPr>
            <a:cxnSpLocks/>
          </p:cNvCxnSpPr>
          <p:nvPr/>
        </p:nvCxnSpPr>
        <p:spPr>
          <a:xfrm rot="5400000" flipV="1">
            <a:off x="8629845" y="4110040"/>
            <a:ext cx="0" cy="327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C814E71F-3262-7796-FAAB-27591E978A89}"/>
              </a:ext>
            </a:extLst>
          </p:cNvPr>
          <p:cNvCxnSpPr>
            <a:cxnSpLocks/>
          </p:cNvCxnSpPr>
          <p:nvPr/>
        </p:nvCxnSpPr>
        <p:spPr>
          <a:xfrm>
            <a:off x="8466456" y="4265129"/>
            <a:ext cx="0" cy="96281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88818A19-4DDA-9084-7424-8D2E9E2AE9A5}"/>
              </a:ext>
            </a:extLst>
          </p:cNvPr>
          <p:cNvCxnSpPr>
            <a:cxnSpLocks/>
          </p:cNvCxnSpPr>
          <p:nvPr/>
        </p:nvCxnSpPr>
        <p:spPr>
          <a:xfrm rot="5400000" flipV="1">
            <a:off x="8627367" y="5064226"/>
            <a:ext cx="0" cy="3274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78604E1E-E6F3-1230-B56F-5DF86912A0C9}"/>
              </a:ext>
            </a:extLst>
          </p:cNvPr>
          <p:cNvCxnSpPr>
            <a:cxnSpLocks/>
            <a:stCxn id="153" idx="3"/>
          </p:cNvCxnSpPr>
          <p:nvPr/>
        </p:nvCxnSpPr>
        <p:spPr>
          <a:xfrm>
            <a:off x="9692483" y="4278110"/>
            <a:ext cx="301108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3D9900E8-6E21-F4E1-1DBD-1F691087E097}"/>
              </a:ext>
            </a:extLst>
          </p:cNvPr>
          <p:cNvCxnSpPr>
            <a:cxnSpLocks/>
          </p:cNvCxnSpPr>
          <p:nvPr/>
        </p:nvCxnSpPr>
        <p:spPr>
          <a:xfrm>
            <a:off x="9660596" y="5228742"/>
            <a:ext cx="32304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7745D964-328E-FD49-01A8-B8BC5315212F}"/>
              </a:ext>
            </a:extLst>
          </p:cNvPr>
          <p:cNvCxnSpPr>
            <a:cxnSpLocks/>
          </p:cNvCxnSpPr>
          <p:nvPr/>
        </p:nvCxnSpPr>
        <p:spPr>
          <a:xfrm>
            <a:off x="9993586" y="4678652"/>
            <a:ext cx="3929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67DCC85-1E01-3473-1EF7-3B58F2C2F062}"/>
              </a:ext>
            </a:extLst>
          </p:cNvPr>
          <p:cNvCxnSpPr>
            <a:cxnSpLocks/>
          </p:cNvCxnSpPr>
          <p:nvPr/>
        </p:nvCxnSpPr>
        <p:spPr>
          <a:xfrm>
            <a:off x="10483846" y="3865767"/>
            <a:ext cx="0" cy="715703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>
            <a:extLst>
              <a:ext uri="{FF2B5EF4-FFF2-40B4-BE49-F238E27FC236}">
                <a16:creationId xmlns:a16="http://schemas.microsoft.com/office/drawing/2014/main" id="{228A9E98-E40D-5954-DB2F-026AE45AB328}"/>
              </a:ext>
            </a:extLst>
          </p:cNvPr>
          <p:cNvCxnSpPr>
            <a:cxnSpLocks/>
          </p:cNvCxnSpPr>
          <p:nvPr/>
        </p:nvCxnSpPr>
        <p:spPr>
          <a:xfrm>
            <a:off x="10574148" y="4681633"/>
            <a:ext cx="2798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7CC9F91-4647-86CA-9801-09A064F6133C}"/>
              </a:ext>
            </a:extLst>
          </p:cNvPr>
          <p:cNvSpPr/>
          <p:nvPr/>
        </p:nvSpPr>
        <p:spPr>
          <a:xfrm>
            <a:off x="12465424" y="688437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5703C5-F61A-32AB-C6FE-5834C5A02AFB}"/>
              </a:ext>
            </a:extLst>
          </p:cNvPr>
          <p:cNvSpPr txBox="1"/>
          <p:nvPr/>
        </p:nvSpPr>
        <p:spPr>
          <a:xfrm>
            <a:off x="12612312" y="6876675"/>
            <a:ext cx="1106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Token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58F8B30-B66F-C7F4-06B0-4556813E8847}"/>
              </a:ext>
            </a:extLst>
          </p:cNvPr>
          <p:cNvSpPr/>
          <p:nvPr/>
        </p:nvSpPr>
        <p:spPr>
          <a:xfrm>
            <a:off x="5800344" y="744711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4185B6C-1852-FEE6-F898-4CA685EFA307}"/>
              </a:ext>
            </a:extLst>
          </p:cNvPr>
          <p:cNvSpPr/>
          <p:nvPr/>
        </p:nvSpPr>
        <p:spPr>
          <a:xfrm>
            <a:off x="6039721" y="744711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B9B3542-30BD-8128-40E9-132C3D36CD79}"/>
              </a:ext>
            </a:extLst>
          </p:cNvPr>
          <p:cNvSpPr/>
          <p:nvPr/>
        </p:nvSpPr>
        <p:spPr>
          <a:xfrm>
            <a:off x="5556233" y="745244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AADECFC-E242-4677-DE18-F68FDB31FB8F}"/>
              </a:ext>
            </a:extLst>
          </p:cNvPr>
          <p:cNvSpPr/>
          <p:nvPr/>
        </p:nvSpPr>
        <p:spPr>
          <a:xfrm>
            <a:off x="6387440" y="744322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5BB1016-6AF1-A05A-DE07-A4DD8A30BD42}"/>
              </a:ext>
            </a:extLst>
          </p:cNvPr>
          <p:cNvSpPr/>
          <p:nvPr/>
        </p:nvSpPr>
        <p:spPr>
          <a:xfrm>
            <a:off x="6634287" y="743929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404624B6-D295-9A9C-1F90-0126B919173C}"/>
              </a:ext>
            </a:extLst>
          </p:cNvPr>
          <p:cNvSpPr/>
          <p:nvPr/>
        </p:nvSpPr>
        <p:spPr>
          <a:xfrm>
            <a:off x="6313158" y="4801584"/>
            <a:ext cx="753103" cy="309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MoAE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FFA13ED-A0F2-B0CA-F143-297EE7BC48C5}"/>
              </a:ext>
            </a:extLst>
          </p:cNvPr>
          <p:cNvCxnSpPr>
            <a:cxnSpLocks/>
          </p:cNvCxnSpPr>
          <p:nvPr/>
        </p:nvCxnSpPr>
        <p:spPr>
          <a:xfrm flipV="1">
            <a:off x="5768233" y="4650505"/>
            <a:ext cx="0" cy="14905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2BFFCD9-4459-D082-F63D-584EACD0AE33}"/>
              </a:ext>
            </a:extLst>
          </p:cNvPr>
          <p:cNvCxnSpPr>
            <a:cxnSpLocks/>
          </p:cNvCxnSpPr>
          <p:nvPr/>
        </p:nvCxnSpPr>
        <p:spPr>
          <a:xfrm flipV="1">
            <a:off x="5784223" y="5107631"/>
            <a:ext cx="0" cy="16910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7C20CA5-950B-40D1-0B50-664A0155204E}"/>
              </a:ext>
            </a:extLst>
          </p:cNvPr>
          <p:cNvCxnSpPr>
            <a:cxnSpLocks/>
          </p:cNvCxnSpPr>
          <p:nvPr/>
        </p:nvCxnSpPr>
        <p:spPr>
          <a:xfrm flipV="1">
            <a:off x="6711958" y="5115197"/>
            <a:ext cx="0" cy="169107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496CE38-2486-541A-3BED-A206DDED1BB2}"/>
              </a:ext>
            </a:extLst>
          </p:cNvPr>
          <p:cNvCxnSpPr>
            <a:cxnSpLocks/>
          </p:cNvCxnSpPr>
          <p:nvPr/>
        </p:nvCxnSpPr>
        <p:spPr>
          <a:xfrm>
            <a:off x="5784229" y="5277167"/>
            <a:ext cx="48285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18AC58C-7BAD-1187-2DBD-3BF1BB7B7FC3}"/>
              </a:ext>
            </a:extLst>
          </p:cNvPr>
          <p:cNvCxnSpPr>
            <a:cxnSpLocks/>
          </p:cNvCxnSpPr>
          <p:nvPr/>
        </p:nvCxnSpPr>
        <p:spPr>
          <a:xfrm>
            <a:off x="6229841" y="5276732"/>
            <a:ext cx="48285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196E97C3-1534-4817-8137-3A1DB81845E0}"/>
              </a:ext>
            </a:extLst>
          </p:cNvPr>
          <p:cNvCxnSpPr>
            <a:cxnSpLocks/>
          </p:cNvCxnSpPr>
          <p:nvPr/>
        </p:nvCxnSpPr>
        <p:spPr>
          <a:xfrm>
            <a:off x="5761173" y="4650498"/>
            <a:ext cx="50591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1012BD0E-72FB-6724-925D-3CC441153B49}"/>
              </a:ext>
            </a:extLst>
          </p:cNvPr>
          <p:cNvCxnSpPr>
            <a:cxnSpLocks/>
          </p:cNvCxnSpPr>
          <p:nvPr/>
        </p:nvCxnSpPr>
        <p:spPr>
          <a:xfrm>
            <a:off x="6263540" y="4650498"/>
            <a:ext cx="482859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454C2FD4-D1E8-2D20-E477-168BAEEF8B28}"/>
              </a:ext>
            </a:extLst>
          </p:cNvPr>
          <p:cNvCxnSpPr>
            <a:cxnSpLocks/>
          </p:cNvCxnSpPr>
          <p:nvPr/>
        </p:nvCxnSpPr>
        <p:spPr>
          <a:xfrm flipV="1">
            <a:off x="6746394" y="4641222"/>
            <a:ext cx="0" cy="15604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198170D-E60B-81D2-8518-BD7EEA97115F}"/>
              </a:ext>
            </a:extLst>
          </p:cNvPr>
          <p:cNvSpPr txBox="1"/>
          <p:nvPr/>
        </p:nvSpPr>
        <p:spPr>
          <a:xfrm>
            <a:off x="7892044" y="4679619"/>
            <a:ext cx="626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箭头: 右 201">
            <a:extLst>
              <a:ext uri="{FF2B5EF4-FFF2-40B4-BE49-F238E27FC236}">
                <a16:creationId xmlns:a16="http://schemas.microsoft.com/office/drawing/2014/main" id="{2D36D4CC-C569-CA93-F403-F5426C04CA2F}"/>
              </a:ext>
            </a:extLst>
          </p:cNvPr>
          <p:cNvSpPr/>
          <p:nvPr/>
        </p:nvSpPr>
        <p:spPr>
          <a:xfrm>
            <a:off x="4921112" y="4754864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箭头: 右 204">
            <a:extLst>
              <a:ext uri="{FF2B5EF4-FFF2-40B4-BE49-F238E27FC236}">
                <a16:creationId xmlns:a16="http://schemas.microsoft.com/office/drawing/2014/main" id="{38318BBE-6B24-1870-7E23-544E6ECBFC99}"/>
              </a:ext>
            </a:extLst>
          </p:cNvPr>
          <p:cNvSpPr/>
          <p:nvPr/>
        </p:nvSpPr>
        <p:spPr>
          <a:xfrm>
            <a:off x="4938956" y="5472772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C100907-5B50-AFC9-E4E4-4530631BE1F8}"/>
              </a:ext>
            </a:extLst>
          </p:cNvPr>
          <p:cNvSpPr/>
          <p:nvPr/>
        </p:nvSpPr>
        <p:spPr>
          <a:xfrm rot="5400000">
            <a:off x="7728612" y="452701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853A92B-67F4-CE50-8813-2B838951DFEE}"/>
              </a:ext>
            </a:extLst>
          </p:cNvPr>
          <p:cNvSpPr/>
          <p:nvPr/>
        </p:nvSpPr>
        <p:spPr>
          <a:xfrm rot="5400000">
            <a:off x="7726466" y="479929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800AAD5-E260-DBF1-356B-F0A5FF87AA20}"/>
              </a:ext>
            </a:extLst>
          </p:cNvPr>
          <p:cNvSpPr/>
          <p:nvPr/>
        </p:nvSpPr>
        <p:spPr>
          <a:xfrm rot="5400000">
            <a:off x="7726939" y="425587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25AD813C-A6C6-1450-DA5C-9BA69F8D3CA9}"/>
              </a:ext>
            </a:extLst>
          </p:cNvPr>
          <p:cNvSpPr/>
          <p:nvPr/>
        </p:nvSpPr>
        <p:spPr>
          <a:xfrm>
            <a:off x="6886325" y="743908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5D26104-C05F-10B1-277D-B8775E41630E}"/>
              </a:ext>
            </a:extLst>
          </p:cNvPr>
          <p:cNvSpPr/>
          <p:nvPr/>
        </p:nvSpPr>
        <p:spPr>
          <a:xfrm rot="5400000">
            <a:off x="10917663" y="4527017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4DA34B5-E7B3-682C-F954-DF4F66A5C43C}"/>
              </a:ext>
            </a:extLst>
          </p:cNvPr>
          <p:cNvSpPr/>
          <p:nvPr/>
        </p:nvSpPr>
        <p:spPr>
          <a:xfrm rot="5400000">
            <a:off x="10915517" y="4799294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CE4EF15-53D1-FA6C-83AC-CF9270756A0A}"/>
              </a:ext>
            </a:extLst>
          </p:cNvPr>
          <p:cNvSpPr/>
          <p:nvPr/>
        </p:nvSpPr>
        <p:spPr>
          <a:xfrm rot="5400000">
            <a:off x="10915990" y="4255875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3AA96CB-A404-8176-466B-1EBF4F3AC68B}"/>
              </a:ext>
            </a:extLst>
          </p:cNvPr>
          <p:cNvSpPr txBox="1"/>
          <p:nvPr/>
        </p:nvSpPr>
        <p:spPr>
          <a:xfrm>
            <a:off x="8373321" y="7505385"/>
            <a:ext cx="2879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Mixture-of-Atom-Experts 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MoAE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8E71481-59AC-C62A-D46C-07CB85B82B76}"/>
              </a:ext>
            </a:extLst>
          </p:cNvPr>
          <p:cNvSpPr txBox="1"/>
          <p:nvPr/>
        </p:nvSpPr>
        <p:spPr>
          <a:xfrm>
            <a:off x="12561203" y="3392263"/>
            <a:ext cx="11777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DT ]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Daytime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DE63C5F-F6D7-FDFB-DE21-FE11F5BBDBD7}"/>
              </a:ext>
            </a:extLst>
          </p:cNvPr>
          <p:cNvSpPr/>
          <p:nvPr/>
        </p:nvSpPr>
        <p:spPr>
          <a:xfrm>
            <a:off x="8810842" y="4611142"/>
            <a:ext cx="881638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9987CCD-782A-359D-FFCF-3C4EC1B71E11}"/>
              </a:ext>
            </a:extLst>
          </p:cNvPr>
          <p:cNvSpPr/>
          <p:nvPr/>
        </p:nvSpPr>
        <p:spPr>
          <a:xfrm>
            <a:off x="8666957" y="4082832"/>
            <a:ext cx="1112387" cy="8215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A417363-17FB-3413-F1AE-5822399F8A86}"/>
              </a:ext>
            </a:extLst>
          </p:cNvPr>
          <p:cNvSpPr/>
          <p:nvPr/>
        </p:nvSpPr>
        <p:spPr>
          <a:xfrm>
            <a:off x="8800617" y="5114414"/>
            <a:ext cx="891866" cy="2270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 6n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6E8AA55-D539-2274-5C4C-DB5694000BDD}"/>
              </a:ext>
            </a:extLst>
          </p:cNvPr>
          <p:cNvSpPr txBox="1"/>
          <p:nvPr/>
        </p:nvSpPr>
        <p:spPr>
          <a:xfrm>
            <a:off x="9859674" y="4721941"/>
            <a:ext cx="1226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42ABDDB-A703-8D7F-35B3-C326AD583C75}"/>
              </a:ext>
            </a:extLst>
          </p:cNvPr>
          <p:cNvSpPr txBox="1"/>
          <p:nvPr/>
        </p:nvSpPr>
        <p:spPr>
          <a:xfrm rot="5400000">
            <a:off x="9046633" y="4806575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26F09BD9-ED60-7118-A638-6DF6F5DF12BF}"/>
              </a:ext>
            </a:extLst>
          </p:cNvPr>
          <p:cNvSpPr/>
          <p:nvPr/>
        </p:nvSpPr>
        <p:spPr>
          <a:xfrm>
            <a:off x="5745587" y="388182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190C7BB-22BB-A20F-6412-30EF6ED65CE0}"/>
              </a:ext>
            </a:extLst>
          </p:cNvPr>
          <p:cNvSpPr/>
          <p:nvPr/>
        </p:nvSpPr>
        <p:spPr>
          <a:xfrm>
            <a:off x="5984964" y="388182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76289443-8400-FEFB-F534-FB6B62394E67}"/>
              </a:ext>
            </a:extLst>
          </p:cNvPr>
          <p:cNvSpPr/>
          <p:nvPr/>
        </p:nvSpPr>
        <p:spPr>
          <a:xfrm>
            <a:off x="5501475" y="388715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57C7CD91-F343-4D81-C183-7F099CC5D12F}"/>
              </a:ext>
            </a:extLst>
          </p:cNvPr>
          <p:cNvSpPr/>
          <p:nvPr/>
        </p:nvSpPr>
        <p:spPr>
          <a:xfrm>
            <a:off x="6332684" y="387793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DA5C5D9-B40C-ADDA-CFFE-C3D0D5F44220}"/>
              </a:ext>
            </a:extLst>
          </p:cNvPr>
          <p:cNvSpPr/>
          <p:nvPr/>
        </p:nvSpPr>
        <p:spPr>
          <a:xfrm>
            <a:off x="6579529" y="387399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: 圆角 137">
            <a:extLst>
              <a:ext uri="{FF2B5EF4-FFF2-40B4-BE49-F238E27FC236}">
                <a16:creationId xmlns:a16="http://schemas.microsoft.com/office/drawing/2014/main" id="{60EAE53D-9E4D-964F-202F-3AFA0830F7CF}"/>
              </a:ext>
            </a:extLst>
          </p:cNvPr>
          <p:cNvSpPr/>
          <p:nvPr/>
        </p:nvSpPr>
        <p:spPr>
          <a:xfrm>
            <a:off x="6831568" y="387379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: 圆角 139">
            <a:extLst>
              <a:ext uri="{FF2B5EF4-FFF2-40B4-BE49-F238E27FC236}">
                <a16:creationId xmlns:a16="http://schemas.microsoft.com/office/drawing/2014/main" id="{3CAE5B0F-C19A-65D5-F099-D3C8073ECACF}"/>
              </a:ext>
            </a:extLst>
          </p:cNvPr>
          <p:cNvSpPr/>
          <p:nvPr/>
        </p:nvSpPr>
        <p:spPr>
          <a:xfrm>
            <a:off x="880964" y="4400524"/>
            <a:ext cx="453306" cy="113240"/>
          </a:xfrm>
          <a:prstGeom prst="roundRect">
            <a:avLst/>
          </a:prstGeom>
          <a:solidFill>
            <a:srgbClr val="D2BCD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: 圆角 143">
            <a:extLst>
              <a:ext uri="{FF2B5EF4-FFF2-40B4-BE49-F238E27FC236}">
                <a16:creationId xmlns:a16="http://schemas.microsoft.com/office/drawing/2014/main" id="{3787548C-61C9-F08C-C96D-108ADBF74E45}"/>
              </a:ext>
            </a:extLst>
          </p:cNvPr>
          <p:cNvSpPr/>
          <p:nvPr/>
        </p:nvSpPr>
        <p:spPr>
          <a:xfrm>
            <a:off x="1611259" y="4391473"/>
            <a:ext cx="453306" cy="113240"/>
          </a:xfrm>
          <a:prstGeom prst="roundRect">
            <a:avLst/>
          </a:prstGeom>
          <a:solidFill>
            <a:srgbClr val="D2BCD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50FC1F3-53FF-A552-CB13-02C97D526E86}"/>
              </a:ext>
            </a:extLst>
          </p:cNvPr>
          <p:cNvSpPr/>
          <p:nvPr/>
        </p:nvSpPr>
        <p:spPr>
          <a:xfrm rot="5400000">
            <a:off x="12393514" y="3432161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1C242E22-BF1F-B49F-4049-BDAF2B079B48}"/>
              </a:ext>
            </a:extLst>
          </p:cNvPr>
          <p:cNvSpPr/>
          <p:nvPr/>
        </p:nvSpPr>
        <p:spPr>
          <a:xfrm rot="5400000">
            <a:off x="12393514" y="3801622"/>
            <a:ext cx="203225" cy="203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BB3BE352-1BA8-13F6-18A3-FE20BB169515}"/>
              </a:ext>
            </a:extLst>
          </p:cNvPr>
          <p:cNvSpPr/>
          <p:nvPr/>
        </p:nvSpPr>
        <p:spPr>
          <a:xfrm rot="5400000">
            <a:off x="12393514" y="4171085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02865E4-ECD0-AC84-0234-71DA90945828}"/>
              </a:ext>
            </a:extLst>
          </p:cNvPr>
          <p:cNvSpPr/>
          <p:nvPr/>
        </p:nvSpPr>
        <p:spPr>
          <a:xfrm rot="5400000">
            <a:off x="12383126" y="4812615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E66ED696-8B8E-9F04-4372-774A3BC69025}"/>
              </a:ext>
            </a:extLst>
          </p:cNvPr>
          <p:cNvSpPr/>
          <p:nvPr/>
        </p:nvSpPr>
        <p:spPr>
          <a:xfrm rot="5400000">
            <a:off x="12383126" y="5193046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1BAE4E3D-E152-8A28-5D73-37782FB507F6}"/>
              </a:ext>
            </a:extLst>
          </p:cNvPr>
          <p:cNvSpPr txBox="1"/>
          <p:nvPr/>
        </p:nvSpPr>
        <p:spPr>
          <a:xfrm>
            <a:off x="7385929" y="5767075"/>
            <a:ext cx="617855" cy="1893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DT ]</a:t>
            </a:r>
          </a:p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NT ]   </a:t>
            </a:r>
          </a:p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AD ]    </a:t>
            </a:r>
          </a:p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ST ]  </a:t>
            </a:r>
          </a:p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LT ]</a:t>
            </a:r>
            <a:endParaRPr lang="zh-CN" altLang="en-US" sz="13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CF9598A9-15F1-41B8-F79A-4C0E440B1B64}"/>
              </a:ext>
            </a:extLst>
          </p:cNvPr>
          <p:cNvSpPr/>
          <p:nvPr/>
        </p:nvSpPr>
        <p:spPr>
          <a:xfrm rot="5400000">
            <a:off x="8005069" y="5826899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9971F5B7-84AC-4B2A-491D-B6BEDD35DB5C}"/>
              </a:ext>
            </a:extLst>
          </p:cNvPr>
          <p:cNvSpPr/>
          <p:nvPr/>
        </p:nvSpPr>
        <p:spPr>
          <a:xfrm rot="5400000">
            <a:off x="8007978" y="6179603"/>
            <a:ext cx="203225" cy="203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74E0024D-6126-CC01-1005-B847BE4C506B}"/>
              </a:ext>
            </a:extLst>
          </p:cNvPr>
          <p:cNvSpPr/>
          <p:nvPr/>
        </p:nvSpPr>
        <p:spPr>
          <a:xfrm rot="5400000">
            <a:off x="8006903" y="6564345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AF205CCB-EAE9-0E3D-F3D9-45020429A8C9}"/>
              </a:ext>
            </a:extLst>
          </p:cNvPr>
          <p:cNvSpPr/>
          <p:nvPr/>
        </p:nvSpPr>
        <p:spPr>
          <a:xfrm rot="5400000">
            <a:off x="8005069" y="6924397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13C7F04F-F4BF-2F0F-7277-F95826609FCA}"/>
              </a:ext>
            </a:extLst>
          </p:cNvPr>
          <p:cNvSpPr/>
          <p:nvPr/>
        </p:nvSpPr>
        <p:spPr>
          <a:xfrm rot="5400000">
            <a:off x="8005069" y="7319532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6" name="矩形: 圆角 235">
            <a:extLst>
              <a:ext uri="{FF2B5EF4-FFF2-40B4-BE49-F238E27FC236}">
                <a16:creationId xmlns:a16="http://schemas.microsoft.com/office/drawing/2014/main" id="{31B2AE32-88C4-D157-77FA-D7A7CB3B3C79}"/>
              </a:ext>
            </a:extLst>
          </p:cNvPr>
          <p:cNvSpPr/>
          <p:nvPr/>
        </p:nvSpPr>
        <p:spPr>
          <a:xfrm>
            <a:off x="9017253" y="5942921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0D22D0F6-C33F-B558-8A22-477E261A4591}"/>
              </a:ext>
            </a:extLst>
          </p:cNvPr>
          <p:cNvCxnSpPr>
            <a:cxnSpLocks/>
            <a:stCxn id="231" idx="1"/>
            <a:endCxn id="236" idx="1"/>
          </p:cNvCxnSpPr>
          <p:nvPr/>
        </p:nvCxnSpPr>
        <p:spPr>
          <a:xfrm>
            <a:off x="8178526" y="5856655"/>
            <a:ext cx="838722" cy="218656"/>
          </a:xfrm>
          <a:prstGeom prst="straightConnector1">
            <a:avLst/>
          </a:prstGeom>
          <a:ln w="12700" cmpd="sng">
            <a:solidFill>
              <a:srgbClr val="F4B183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DF0F514B-291E-D52D-0635-DB4FB7E6DED6}"/>
              </a:ext>
            </a:extLst>
          </p:cNvPr>
          <p:cNvSpPr txBox="1"/>
          <p:nvPr/>
        </p:nvSpPr>
        <p:spPr>
          <a:xfrm>
            <a:off x="8964890" y="6432186"/>
            <a:ext cx="43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DAA93943-B390-5741-F8E1-5CFC194A7FF1}"/>
              </a:ext>
            </a:extLst>
          </p:cNvPr>
          <p:cNvCxnSpPr>
            <a:cxnSpLocks/>
            <a:stCxn id="234" idx="0"/>
            <a:endCxn id="236" idx="1"/>
          </p:cNvCxnSpPr>
          <p:nvPr/>
        </p:nvCxnSpPr>
        <p:spPr>
          <a:xfrm flipV="1">
            <a:off x="8208290" y="6075312"/>
            <a:ext cx="808959" cy="950694"/>
          </a:xfrm>
          <a:prstGeom prst="straightConnector1">
            <a:avLst/>
          </a:prstGeom>
          <a:ln w="12700" cmpd="sng">
            <a:solidFill>
              <a:srgbClr val="A9D18E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文本框 239">
            <a:extLst>
              <a:ext uri="{FF2B5EF4-FFF2-40B4-BE49-F238E27FC236}">
                <a16:creationId xmlns:a16="http://schemas.microsoft.com/office/drawing/2014/main" id="{8069201E-6CB2-1DB4-1809-A764FC67514A}"/>
              </a:ext>
            </a:extLst>
          </p:cNvPr>
          <p:cNvSpPr txBox="1"/>
          <p:nvPr/>
        </p:nvSpPr>
        <p:spPr>
          <a:xfrm>
            <a:off x="8825558" y="6203235"/>
            <a:ext cx="753893" cy="29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BE0D1536-90BC-58C9-2C05-A9896F17990F}"/>
              </a:ext>
            </a:extLst>
          </p:cNvPr>
          <p:cNvSpPr/>
          <p:nvPr/>
        </p:nvSpPr>
        <p:spPr>
          <a:xfrm rot="5400000">
            <a:off x="7903455" y="5900820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3FADB314-EF36-4973-F538-3B48DE206A4F}"/>
              </a:ext>
            </a:extLst>
          </p:cNvPr>
          <p:cNvSpPr/>
          <p:nvPr/>
        </p:nvSpPr>
        <p:spPr>
          <a:xfrm rot="5400000">
            <a:off x="7903455" y="6260134"/>
            <a:ext cx="203225" cy="203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96F9D33B-D256-22F9-00AF-AF35907E1379}"/>
              </a:ext>
            </a:extLst>
          </p:cNvPr>
          <p:cNvSpPr/>
          <p:nvPr/>
        </p:nvSpPr>
        <p:spPr>
          <a:xfrm rot="5400000">
            <a:off x="7918649" y="6639745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9247E9A3-25DA-3F75-B14C-7C5D126286FA}"/>
              </a:ext>
            </a:extLst>
          </p:cNvPr>
          <p:cNvSpPr/>
          <p:nvPr/>
        </p:nvSpPr>
        <p:spPr>
          <a:xfrm rot="5400000">
            <a:off x="7912125" y="6996528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AC26BF90-D046-D7E6-57FE-DCEEFADF217C}"/>
              </a:ext>
            </a:extLst>
          </p:cNvPr>
          <p:cNvSpPr/>
          <p:nvPr/>
        </p:nvSpPr>
        <p:spPr>
          <a:xfrm rot="5400000">
            <a:off x="7912125" y="7376960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1D9953AA-2CF0-11DF-AF30-FCEBDD85D175}"/>
              </a:ext>
            </a:extLst>
          </p:cNvPr>
          <p:cNvCxnSpPr>
            <a:cxnSpLocks/>
            <a:stCxn id="241" idx="0"/>
            <a:endCxn id="236" idx="1"/>
          </p:cNvCxnSpPr>
          <p:nvPr/>
        </p:nvCxnSpPr>
        <p:spPr>
          <a:xfrm>
            <a:off x="8106680" y="6002435"/>
            <a:ext cx="910573" cy="72883"/>
          </a:xfrm>
          <a:prstGeom prst="straightConnector1">
            <a:avLst/>
          </a:prstGeom>
          <a:ln w="12700" cmpd="sng">
            <a:solidFill>
              <a:srgbClr val="F4B183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C279813A-4F5F-4A36-BB2F-BC568D08A07C}"/>
              </a:ext>
            </a:extLst>
          </p:cNvPr>
          <p:cNvCxnSpPr>
            <a:cxnSpLocks/>
            <a:stCxn id="244" idx="1"/>
            <a:endCxn id="236" idx="1"/>
          </p:cNvCxnSpPr>
          <p:nvPr/>
        </p:nvCxnSpPr>
        <p:spPr>
          <a:xfrm flipV="1">
            <a:off x="8013737" y="6075318"/>
            <a:ext cx="1003517" cy="921211"/>
          </a:xfrm>
          <a:prstGeom prst="straightConnector1">
            <a:avLst/>
          </a:prstGeom>
          <a:ln w="12700" cmpd="sng">
            <a:solidFill>
              <a:srgbClr val="A9D18E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045D5D03-BF41-D676-966A-138A4898CF9E}"/>
              </a:ext>
            </a:extLst>
          </p:cNvPr>
          <p:cNvGrpSpPr/>
          <p:nvPr/>
        </p:nvGrpSpPr>
        <p:grpSpPr>
          <a:xfrm>
            <a:off x="10143003" y="5471497"/>
            <a:ext cx="1017601" cy="751221"/>
            <a:chOff x="10529007" y="4867089"/>
            <a:chExt cx="1017601" cy="751221"/>
          </a:xfrm>
        </p:grpSpPr>
        <p:sp>
          <p:nvSpPr>
            <p:cNvPr id="250" name="矩形: 圆角 249">
              <a:extLst>
                <a:ext uri="{FF2B5EF4-FFF2-40B4-BE49-F238E27FC236}">
                  <a16:creationId xmlns:a16="http://schemas.microsoft.com/office/drawing/2014/main" id="{5C9DF86D-A341-6A67-D693-3E5714A1B436}"/>
                </a:ext>
              </a:extLst>
            </p:cNvPr>
            <p:cNvSpPr/>
            <p:nvPr/>
          </p:nvSpPr>
          <p:spPr>
            <a:xfrm>
              <a:off x="10529007" y="4867089"/>
              <a:ext cx="1017601" cy="751221"/>
            </a:xfrm>
            <a:prstGeom prst="roundRect">
              <a:avLst>
                <a:gd name="adj" fmla="val 114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B6CA2559-117D-8FF3-B474-15A1FA930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9012" y="4934499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A765EF28-5017-27D4-1B0F-6F21A1718F50}"/>
                </a:ext>
              </a:extLst>
            </p:cNvPr>
            <p:cNvSpPr/>
            <p:nvPr/>
          </p:nvSpPr>
          <p:spPr>
            <a:xfrm>
              <a:off x="10633067" y="5358518"/>
              <a:ext cx="203225" cy="2032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EB9FE3AC-3224-D105-62B0-70F34A14F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2162" y="5145911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04C76FC2-7519-54DD-CDD6-6C1AA933A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2932" y="5152112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54CF93A3-25E9-FB31-6101-2B2A184EC8DB}"/>
                </a:ext>
              </a:extLst>
            </p:cNvPr>
            <p:cNvSpPr/>
            <p:nvPr/>
          </p:nvSpPr>
          <p:spPr>
            <a:xfrm>
              <a:off x="11190988" y="5364674"/>
              <a:ext cx="203225" cy="2032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3" name="矩形: 圆角 272">
              <a:extLst>
                <a:ext uri="{FF2B5EF4-FFF2-40B4-BE49-F238E27FC236}">
                  <a16:creationId xmlns:a16="http://schemas.microsoft.com/office/drawing/2014/main" id="{A07F866D-7230-457F-2300-EE6B5C32AF2C}"/>
                </a:ext>
              </a:extLst>
            </p:cNvPr>
            <p:cNvSpPr/>
            <p:nvPr/>
          </p:nvSpPr>
          <p:spPr>
            <a:xfrm>
              <a:off x="10580011" y="4925011"/>
              <a:ext cx="915595" cy="227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n 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4" name="矩形: 圆角 273">
            <a:extLst>
              <a:ext uri="{FF2B5EF4-FFF2-40B4-BE49-F238E27FC236}">
                <a16:creationId xmlns:a16="http://schemas.microsoft.com/office/drawing/2014/main" id="{8F723DCE-765C-9891-7919-B5A7AF89A702}"/>
              </a:ext>
            </a:extLst>
          </p:cNvPr>
          <p:cNvSpPr/>
          <p:nvPr/>
        </p:nvSpPr>
        <p:spPr>
          <a:xfrm>
            <a:off x="9017253" y="6860289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A80903E-D61C-330E-4767-95B2B9B04BCC}"/>
              </a:ext>
            </a:extLst>
          </p:cNvPr>
          <p:cNvSpPr txBox="1"/>
          <p:nvPr/>
        </p:nvSpPr>
        <p:spPr>
          <a:xfrm>
            <a:off x="8838804" y="7118168"/>
            <a:ext cx="753893" cy="29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1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AD-LT</a:t>
            </a:r>
          </a:p>
        </p:txBody>
      </p: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2A08AB32-F51C-375C-E9E9-D8D772D4BDB6}"/>
              </a:ext>
            </a:extLst>
          </p:cNvPr>
          <p:cNvCxnSpPr>
            <a:cxnSpLocks/>
            <a:stCxn id="233" idx="0"/>
            <a:endCxn id="274" idx="1"/>
          </p:cNvCxnSpPr>
          <p:nvPr/>
        </p:nvCxnSpPr>
        <p:spPr>
          <a:xfrm>
            <a:off x="8210128" y="6665958"/>
            <a:ext cx="807125" cy="326727"/>
          </a:xfrm>
          <a:prstGeom prst="straightConnector1">
            <a:avLst/>
          </a:prstGeom>
          <a:ln w="12700" cmpd="sng">
            <a:solidFill>
              <a:srgbClr val="9DC3E6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2B80EF8D-ACD2-2FAC-302A-1B01541E1A12}"/>
              </a:ext>
            </a:extLst>
          </p:cNvPr>
          <p:cNvCxnSpPr>
            <a:cxnSpLocks/>
            <a:stCxn id="243" idx="7"/>
            <a:endCxn id="274" idx="1"/>
          </p:cNvCxnSpPr>
          <p:nvPr/>
        </p:nvCxnSpPr>
        <p:spPr>
          <a:xfrm>
            <a:off x="8092107" y="6813209"/>
            <a:ext cx="925142" cy="179477"/>
          </a:xfrm>
          <a:prstGeom prst="straightConnector1">
            <a:avLst/>
          </a:prstGeom>
          <a:ln w="12700" cmpd="sng">
            <a:solidFill>
              <a:srgbClr val="9DC3E6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FAA65669-C53C-551F-FA4B-849D351A0DE1}"/>
              </a:ext>
            </a:extLst>
          </p:cNvPr>
          <p:cNvCxnSpPr>
            <a:cxnSpLocks/>
            <a:stCxn id="235" idx="0"/>
            <a:endCxn id="274" idx="1"/>
          </p:cNvCxnSpPr>
          <p:nvPr/>
        </p:nvCxnSpPr>
        <p:spPr>
          <a:xfrm flipV="1">
            <a:off x="8208290" y="6992685"/>
            <a:ext cx="808959" cy="428461"/>
          </a:xfrm>
          <a:prstGeom prst="straightConnector1">
            <a:avLst/>
          </a:prstGeom>
          <a:ln w="12700" cmpd="sng">
            <a:solidFill>
              <a:srgbClr val="B797CF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859F6F09-A3A5-1906-1789-7167F6320B6A}"/>
              </a:ext>
            </a:extLst>
          </p:cNvPr>
          <p:cNvCxnSpPr>
            <a:cxnSpLocks/>
            <a:stCxn id="245" idx="1"/>
            <a:endCxn id="274" idx="1"/>
          </p:cNvCxnSpPr>
          <p:nvPr/>
        </p:nvCxnSpPr>
        <p:spPr>
          <a:xfrm flipV="1">
            <a:off x="8013737" y="6992683"/>
            <a:ext cx="1003517" cy="384276"/>
          </a:xfrm>
          <a:prstGeom prst="straightConnector1">
            <a:avLst/>
          </a:prstGeom>
          <a:ln w="12700" cmpd="sng">
            <a:solidFill>
              <a:srgbClr val="B797CF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组合 279">
            <a:extLst>
              <a:ext uri="{FF2B5EF4-FFF2-40B4-BE49-F238E27FC236}">
                <a16:creationId xmlns:a16="http://schemas.microsoft.com/office/drawing/2014/main" id="{2254855A-7E92-7A18-22B8-44B2ABCEE53D}"/>
              </a:ext>
            </a:extLst>
          </p:cNvPr>
          <p:cNvGrpSpPr/>
          <p:nvPr/>
        </p:nvGrpSpPr>
        <p:grpSpPr>
          <a:xfrm>
            <a:off x="9718787" y="5884523"/>
            <a:ext cx="1017601" cy="751221"/>
            <a:chOff x="10529007" y="4867089"/>
            <a:chExt cx="1017601" cy="751221"/>
          </a:xfrm>
        </p:grpSpPr>
        <p:sp>
          <p:nvSpPr>
            <p:cNvPr id="281" name="矩形: 圆角 280">
              <a:extLst>
                <a:ext uri="{FF2B5EF4-FFF2-40B4-BE49-F238E27FC236}">
                  <a16:creationId xmlns:a16="http://schemas.microsoft.com/office/drawing/2014/main" id="{4D6B3CD1-BD04-1CA9-3859-754452924371}"/>
                </a:ext>
              </a:extLst>
            </p:cNvPr>
            <p:cNvSpPr/>
            <p:nvPr/>
          </p:nvSpPr>
          <p:spPr>
            <a:xfrm>
              <a:off x="10529007" y="4867089"/>
              <a:ext cx="1017601" cy="751221"/>
            </a:xfrm>
            <a:prstGeom prst="roundRect">
              <a:avLst>
                <a:gd name="adj" fmla="val 114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BCB655CF-0429-073B-1D89-DE8A8F55D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9012" y="4934499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2370146A-82BE-3294-C82D-1D79D62FB1A5}"/>
                </a:ext>
              </a:extLst>
            </p:cNvPr>
            <p:cNvSpPr/>
            <p:nvPr/>
          </p:nvSpPr>
          <p:spPr>
            <a:xfrm>
              <a:off x="10633067" y="5358518"/>
              <a:ext cx="203225" cy="2032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C315AC36-F1D4-98D7-E163-4D0D17C1A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2162" y="5145911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59D9E8C5-524E-7F55-AE3F-DF626703C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2932" y="5152112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B6CD6A30-5BFA-15C5-14C8-88A80DCC1661}"/>
                </a:ext>
              </a:extLst>
            </p:cNvPr>
            <p:cNvSpPr/>
            <p:nvPr/>
          </p:nvSpPr>
          <p:spPr>
            <a:xfrm>
              <a:off x="11190988" y="5364674"/>
              <a:ext cx="203225" cy="2032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7" name="矩形: 圆角 286">
              <a:extLst>
                <a:ext uri="{FF2B5EF4-FFF2-40B4-BE49-F238E27FC236}">
                  <a16:creationId xmlns:a16="http://schemas.microsoft.com/office/drawing/2014/main" id="{861B92EB-7BE1-936C-3BA3-96EC8342437F}"/>
                </a:ext>
              </a:extLst>
            </p:cNvPr>
            <p:cNvSpPr/>
            <p:nvPr/>
          </p:nvSpPr>
          <p:spPr>
            <a:xfrm>
              <a:off x="10580011" y="4925011"/>
              <a:ext cx="915595" cy="227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2 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FACB0E4E-920D-EAC7-E3B1-3AA2FB1A5C47}"/>
              </a:ext>
            </a:extLst>
          </p:cNvPr>
          <p:cNvGrpSpPr/>
          <p:nvPr/>
        </p:nvGrpSpPr>
        <p:grpSpPr>
          <a:xfrm>
            <a:off x="9482712" y="6118418"/>
            <a:ext cx="1017601" cy="751221"/>
            <a:chOff x="10529007" y="4867089"/>
            <a:chExt cx="1017601" cy="751221"/>
          </a:xfrm>
        </p:grpSpPr>
        <p:sp>
          <p:nvSpPr>
            <p:cNvPr id="289" name="矩形: 圆角 288">
              <a:extLst>
                <a:ext uri="{FF2B5EF4-FFF2-40B4-BE49-F238E27FC236}">
                  <a16:creationId xmlns:a16="http://schemas.microsoft.com/office/drawing/2014/main" id="{89F306CF-D98F-268E-8671-58AD521C0CD4}"/>
                </a:ext>
              </a:extLst>
            </p:cNvPr>
            <p:cNvSpPr/>
            <p:nvPr/>
          </p:nvSpPr>
          <p:spPr>
            <a:xfrm>
              <a:off x="10529007" y="4867089"/>
              <a:ext cx="1017601" cy="751221"/>
            </a:xfrm>
            <a:prstGeom prst="roundRect">
              <a:avLst>
                <a:gd name="adj" fmla="val 1148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0" name="直接箭头连接符 289">
              <a:extLst>
                <a:ext uri="{FF2B5EF4-FFF2-40B4-BE49-F238E27FC236}">
                  <a16:creationId xmlns:a16="http://schemas.microsoft.com/office/drawing/2014/main" id="{03314C60-135E-8D22-2EA8-B8E9E108C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9012" y="4934499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BA75B6AE-8531-9BF4-C390-4A69E381D51A}"/>
                </a:ext>
              </a:extLst>
            </p:cNvPr>
            <p:cNvSpPr/>
            <p:nvPr/>
          </p:nvSpPr>
          <p:spPr>
            <a:xfrm>
              <a:off x="10633067" y="5358518"/>
              <a:ext cx="203225" cy="20322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B9B7CFC4-0CE7-3559-9471-64D70E84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2162" y="5145911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7C55B574-B808-CB4F-D43C-F7579AB41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82932" y="5152112"/>
              <a:ext cx="0" cy="199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F2F2C1EE-2A0B-A50F-9051-1DFC08C74AD1}"/>
                </a:ext>
              </a:extLst>
            </p:cNvPr>
            <p:cNvSpPr/>
            <p:nvPr/>
          </p:nvSpPr>
          <p:spPr>
            <a:xfrm>
              <a:off x="11190988" y="5364674"/>
              <a:ext cx="203225" cy="2032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5" name="矩形: 圆角 294">
              <a:extLst>
                <a:ext uri="{FF2B5EF4-FFF2-40B4-BE49-F238E27FC236}">
                  <a16:creationId xmlns:a16="http://schemas.microsoft.com/office/drawing/2014/main" id="{1F5D94E1-2002-85C9-5807-9BDE8C81A220}"/>
                </a:ext>
              </a:extLst>
            </p:cNvPr>
            <p:cNvSpPr/>
            <p:nvPr/>
          </p:nvSpPr>
          <p:spPr>
            <a:xfrm>
              <a:off x="10580011" y="4925011"/>
              <a:ext cx="915595" cy="2270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expert 1 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6" name="箭头: 右 295">
            <a:extLst>
              <a:ext uri="{FF2B5EF4-FFF2-40B4-BE49-F238E27FC236}">
                <a16:creationId xmlns:a16="http://schemas.microsoft.com/office/drawing/2014/main" id="{15AE85FA-312A-9670-66DA-F7E8E99357AD}"/>
              </a:ext>
            </a:extLst>
          </p:cNvPr>
          <p:cNvSpPr/>
          <p:nvPr/>
        </p:nvSpPr>
        <p:spPr>
          <a:xfrm>
            <a:off x="9202321" y="5955082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2FBED918-CE59-C1FA-95F5-933A66BC59A3}"/>
              </a:ext>
            </a:extLst>
          </p:cNvPr>
          <p:cNvSpPr txBox="1"/>
          <p:nvPr/>
        </p:nvSpPr>
        <p:spPr>
          <a:xfrm>
            <a:off x="9931312" y="5620618"/>
            <a:ext cx="432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CB8C52FE-F2E0-FE7C-6A50-198C4722256E}"/>
              </a:ext>
            </a:extLst>
          </p:cNvPr>
          <p:cNvSpPr/>
          <p:nvPr/>
        </p:nvSpPr>
        <p:spPr>
          <a:xfrm>
            <a:off x="12266442" y="3094950"/>
            <a:ext cx="1568816" cy="24146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73B2A35D-5072-D2D0-AE9F-2C5CE5540511}"/>
              </a:ext>
            </a:extLst>
          </p:cNvPr>
          <p:cNvSpPr txBox="1"/>
          <p:nvPr/>
        </p:nvSpPr>
        <p:spPr>
          <a:xfrm>
            <a:off x="12563365" y="3761174"/>
            <a:ext cx="1270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NT ]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Nighttime</a:t>
            </a: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D8818223-045B-39B2-F553-3C33DF96C744}"/>
              </a:ext>
            </a:extLst>
          </p:cNvPr>
          <p:cNvSpPr txBox="1"/>
          <p:nvPr/>
        </p:nvSpPr>
        <p:spPr>
          <a:xfrm>
            <a:off x="12487618" y="4130084"/>
            <a:ext cx="1270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AD ]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All-day</a:t>
            </a: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54B81F7B-90AA-A9DE-5880-5244F9814CAC}"/>
              </a:ext>
            </a:extLst>
          </p:cNvPr>
          <p:cNvSpPr txBox="1"/>
          <p:nvPr/>
        </p:nvSpPr>
        <p:spPr>
          <a:xfrm>
            <a:off x="12534895" y="4762546"/>
            <a:ext cx="13322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ST ]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Short-term</a:t>
            </a: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883619E1-DAF9-E05E-C9DE-A9CABFC9BB84}"/>
              </a:ext>
            </a:extLst>
          </p:cNvPr>
          <p:cNvSpPr txBox="1"/>
          <p:nvPr/>
        </p:nvSpPr>
        <p:spPr>
          <a:xfrm>
            <a:off x="12527199" y="5152031"/>
            <a:ext cx="13322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LT ]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Long-term</a:t>
            </a: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52706DE4-A486-19DD-BB2D-2DEE4EA77B50}"/>
              </a:ext>
            </a:extLst>
          </p:cNvPr>
          <p:cNvSpPr txBox="1"/>
          <p:nvPr/>
        </p:nvSpPr>
        <p:spPr>
          <a:xfrm>
            <a:off x="12261547" y="3097298"/>
            <a:ext cx="1614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Moment 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3CF4DBA4-21A0-FC20-B6A9-FDB0AEC1F7D5}"/>
              </a:ext>
            </a:extLst>
          </p:cNvPr>
          <p:cNvSpPr txBox="1"/>
          <p:nvPr/>
        </p:nvSpPr>
        <p:spPr>
          <a:xfrm>
            <a:off x="12227668" y="4450274"/>
            <a:ext cx="16144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Interval 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EDD788F6-D9E1-BB37-C2E8-44442F8EB81B}"/>
              </a:ext>
            </a:extLst>
          </p:cNvPr>
          <p:cNvSpPr/>
          <p:nvPr/>
        </p:nvSpPr>
        <p:spPr>
          <a:xfrm>
            <a:off x="12266729" y="5644483"/>
            <a:ext cx="1568816" cy="1560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43432CCB-E08A-286C-65A1-423D30FA3C1A}"/>
              </a:ext>
            </a:extLst>
          </p:cNvPr>
          <p:cNvSpPr txBox="1"/>
          <p:nvPr/>
        </p:nvSpPr>
        <p:spPr>
          <a:xfrm>
            <a:off x="705706" y="6336110"/>
            <a:ext cx="1540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矩形: 圆角 311">
            <a:extLst>
              <a:ext uri="{FF2B5EF4-FFF2-40B4-BE49-F238E27FC236}">
                <a16:creationId xmlns:a16="http://schemas.microsoft.com/office/drawing/2014/main" id="{D36C5A27-2F96-CFAA-52DF-AD51105FD2CE}"/>
              </a:ext>
            </a:extLst>
          </p:cNvPr>
          <p:cNvSpPr/>
          <p:nvPr/>
        </p:nvSpPr>
        <p:spPr>
          <a:xfrm>
            <a:off x="3397859" y="8375215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3" name="矩形: 圆角 312">
            <a:extLst>
              <a:ext uri="{FF2B5EF4-FFF2-40B4-BE49-F238E27FC236}">
                <a16:creationId xmlns:a16="http://schemas.microsoft.com/office/drawing/2014/main" id="{F0FBEEB4-78DA-A251-55A7-35CC0690A15A}"/>
              </a:ext>
            </a:extLst>
          </p:cNvPr>
          <p:cNvSpPr/>
          <p:nvPr/>
        </p:nvSpPr>
        <p:spPr>
          <a:xfrm>
            <a:off x="2204576" y="8375215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B7DAC30F-C590-D3D4-C88D-E9C88B31F2FE}"/>
              </a:ext>
            </a:extLst>
          </p:cNvPr>
          <p:cNvSpPr txBox="1"/>
          <p:nvPr/>
        </p:nvSpPr>
        <p:spPr>
          <a:xfrm>
            <a:off x="3597197" y="8276775"/>
            <a:ext cx="1042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FC952B9A-7DD4-305C-2E1A-EF377C2800D0}"/>
              </a:ext>
            </a:extLst>
          </p:cNvPr>
          <p:cNvSpPr txBox="1"/>
          <p:nvPr/>
        </p:nvSpPr>
        <p:spPr>
          <a:xfrm>
            <a:off x="2346169" y="8276775"/>
            <a:ext cx="1007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 Token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矩形: 圆角 315">
            <a:extLst>
              <a:ext uri="{FF2B5EF4-FFF2-40B4-BE49-F238E27FC236}">
                <a16:creationId xmlns:a16="http://schemas.microsoft.com/office/drawing/2014/main" id="{F420EA1E-CF32-E7E9-6A5E-A0DC56C8775C}"/>
              </a:ext>
            </a:extLst>
          </p:cNvPr>
          <p:cNvSpPr/>
          <p:nvPr/>
        </p:nvSpPr>
        <p:spPr>
          <a:xfrm>
            <a:off x="3238335" y="7965548"/>
            <a:ext cx="453306" cy="113240"/>
          </a:xfrm>
          <a:prstGeom prst="roundRect">
            <a:avLst/>
          </a:prstGeom>
          <a:solidFill>
            <a:srgbClr val="D2BCD2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5DBB6F50-4121-155D-2A10-C9D6172CC9AB}"/>
              </a:ext>
            </a:extLst>
          </p:cNvPr>
          <p:cNvSpPr txBox="1"/>
          <p:nvPr/>
        </p:nvSpPr>
        <p:spPr>
          <a:xfrm>
            <a:off x="3691422" y="7791332"/>
            <a:ext cx="836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Head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7606DAEB-AC7F-EAD2-6898-2F2B6617620D}"/>
              </a:ext>
            </a:extLst>
          </p:cNvPr>
          <p:cNvSpPr/>
          <p:nvPr/>
        </p:nvSpPr>
        <p:spPr>
          <a:xfrm>
            <a:off x="2208633" y="792517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5C06C05-EA5D-A9D5-A4A2-5FD771F509B4}"/>
              </a:ext>
            </a:extLst>
          </p:cNvPr>
          <p:cNvSpPr txBox="1"/>
          <p:nvPr/>
        </p:nvSpPr>
        <p:spPr>
          <a:xfrm>
            <a:off x="2464920" y="7825103"/>
            <a:ext cx="66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1F1E4E38-983C-300C-6B08-DAC0D6E519CC}"/>
              </a:ext>
            </a:extLst>
          </p:cNvPr>
          <p:cNvSpPr/>
          <p:nvPr/>
        </p:nvSpPr>
        <p:spPr>
          <a:xfrm>
            <a:off x="1994142" y="7791337"/>
            <a:ext cx="2659822" cy="10325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14C79E45-0BC9-36D3-A778-196D8F40E125}"/>
              </a:ext>
            </a:extLst>
          </p:cNvPr>
          <p:cNvSpPr txBox="1"/>
          <p:nvPr/>
        </p:nvSpPr>
        <p:spPr>
          <a:xfrm>
            <a:off x="6641508" y="8042937"/>
            <a:ext cx="1473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DT ]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Daytime</a:t>
            </a:r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EC24AA62-C072-B011-B68C-8CB72DDFE61B}"/>
              </a:ext>
            </a:extLst>
          </p:cNvPr>
          <p:cNvSpPr/>
          <p:nvPr/>
        </p:nvSpPr>
        <p:spPr>
          <a:xfrm rot="5400000">
            <a:off x="6549726" y="8116650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椭圆 335">
            <a:extLst>
              <a:ext uri="{FF2B5EF4-FFF2-40B4-BE49-F238E27FC236}">
                <a16:creationId xmlns:a16="http://schemas.microsoft.com/office/drawing/2014/main" id="{1ACC6FDB-7F12-63DB-1977-15E166614364}"/>
              </a:ext>
            </a:extLst>
          </p:cNvPr>
          <p:cNvSpPr/>
          <p:nvPr/>
        </p:nvSpPr>
        <p:spPr>
          <a:xfrm rot="5400000">
            <a:off x="8154287" y="8095380"/>
            <a:ext cx="203225" cy="203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" name="椭圆 336">
            <a:extLst>
              <a:ext uri="{FF2B5EF4-FFF2-40B4-BE49-F238E27FC236}">
                <a16:creationId xmlns:a16="http://schemas.microsoft.com/office/drawing/2014/main" id="{D7F43473-ECC7-3133-160E-0DFCBAAD69B4}"/>
              </a:ext>
            </a:extLst>
          </p:cNvPr>
          <p:cNvSpPr/>
          <p:nvPr/>
        </p:nvSpPr>
        <p:spPr>
          <a:xfrm rot="5400000">
            <a:off x="9822200" y="8096803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692B2E70-7A7A-7D3C-A74F-2CFF796A015A}"/>
              </a:ext>
            </a:extLst>
          </p:cNvPr>
          <p:cNvSpPr/>
          <p:nvPr/>
        </p:nvSpPr>
        <p:spPr>
          <a:xfrm rot="5400000">
            <a:off x="6549726" y="8497850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4A0113E0-45A6-2A82-9DA9-6C87A76B13D9}"/>
              </a:ext>
            </a:extLst>
          </p:cNvPr>
          <p:cNvSpPr/>
          <p:nvPr/>
        </p:nvSpPr>
        <p:spPr>
          <a:xfrm rot="5400000">
            <a:off x="8183278" y="8495869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3640E744-4382-C610-AB09-4C02BA601ED0}"/>
              </a:ext>
            </a:extLst>
          </p:cNvPr>
          <p:cNvSpPr/>
          <p:nvPr/>
        </p:nvSpPr>
        <p:spPr>
          <a:xfrm>
            <a:off x="4806728" y="7992955"/>
            <a:ext cx="6482239" cy="8309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1" name="文本框 340">
            <a:extLst>
              <a:ext uri="{FF2B5EF4-FFF2-40B4-BE49-F238E27FC236}">
                <a16:creationId xmlns:a16="http://schemas.microsoft.com/office/drawing/2014/main" id="{FB7997B0-1AEB-8E39-E895-F9F2F84552E3}"/>
              </a:ext>
            </a:extLst>
          </p:cNvPr>
          <p:cNvSpPr txBox="1"/>
          <p:nvPr/>
        </p:nvSpPr>
        <p:spPr>
          <a:xfrm>
            <a:off x="8303891" y="8040550"/>
            <a:ext cx="15257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NT ]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Nighttime</a:t>
            </a: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D00A7932-6B70-A01C-7DD7-0BD21FF9A2CC}"/>
              </a:ext>
            </a:extLst>
          </p:cNvPr>
          <p:cNvSpPr txBox="1"/>
          <p:nvPr/>
        </p:nvSpPr>
        <p:spPr>
          <a:xfrm>
            <a:off x="10018316" y="8029955"/>
            <a:ext cx="1270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AD ]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All-day</a:t>
            </a: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5AD5E2DF-94BC-9605-F70A-79A256429EC4}"/>
              </a:ext>
            </a:extLst>
          </p:cNvPr>
          <p:cNvSpPr txBox="1"/>
          <p:nvPr/>
        </p:nvSpPr>
        <p:spPr>
          <a:xfrm>
            <a:off x="6670596" y="8424931"/>
            <a:ext cx="15684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ST ]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Short-term</a:t>
            </a: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999CE021-673C-A105-428D-3D1A40ECAF33}"/>
              </a:ext>
            </a:extLst>
          </p:cNvPr>
          <p:cNvSpPr txBox="1"/>
          <p:nvPr/>
        </p:nvSpPr>
        <p:spPr>
          <a:xfrm>
            <a:off x="8179342" y="8418565"/>
            <a:ext cx="1826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LT ]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Long-term</a:t>
            </a: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76F1773F-3507-7793-0CD9-6629251FF5B7}"/>
              </a:ext>
            </a:extLst>
          </p:cNvPr>
          <p:cNvSpPr txBox="1"/>
          <p:nvPr/>
        </p:nvSpPr>
        <p:spPr>
          <a:xfrm>
            <a:off x="4797334" y="8034214"/>
            <a:ext cx="1793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Moment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A7128044-2FFB-CC6A-2D86-A75048CC032E}"/>
              </a:ext>
            </a:extLst>
          </p:cNvPr>
          <p:cNvSpPr txBox="1"/>
          <p:nvPr/>
        </p:nvSpPr>
        <p:spPr>
          <a:xfrm>
            <a:off x="4650167" y="8423185"/>
            <a:ext cx="1992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Interval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9C6B6D5-29C0-828C-B142-214859C3BAA4}"/>
              </a:ext>
            </a:extLst>
          </p:cNvPr>
          <p:cNvSpPr/>
          <p:nvPr/>
        </p:nvSpPr>
        <p:spPr>
          <a:xfrm>
            <a:off x="640943" y="3526506"/>
            <a:ext cx="1602952" cy="3350169"/>
          </a:xfrm>
          <a:prstGeom prst="roundRect">
            <a:avLst>
              <a:gd name="adj" fmla="val 13252"/>
            </a:avLst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箭头: 右 158">
            <a:extLst>
              <a:ext uri="{FF2B5EF4-FFF2-40B4-BE49-F238E27FC236}">
                <a16:creationId xmlns:a16="http://schemas.microsoft.com/office/drawing/2014/main" id="{F05BA9EA-2AFC-75D9-4CC7-6EFF6FDA3C30}"/>
              </a:ext>
            </a:extLst>
          </p:cNvPr>
          <p:cNvSpPr/>
          <p:nvPr/>
        </p:nvSpPr>
        <p:spPr>
          <a:xfrm rot="10800000">
            <a:off x="2093982" y="4110041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0088003-3714-C5F0-BDD7-119DAD565239}"/>
              </a:ext>
            </a:extLst>
          </p:cNvPr>
          <p:cNvSpPr/>
          <p:nvPr/>
        </p:nvSpPr>
        <p:spPr>
          <a:xfrm>
            <a:off x="2466180" y="3959485"/>
            <a:ext cx="1881861" cy="570688"/>
          </a:xfrm>
          <a:prstGeom prst="roundRect">
            <a:avLst>
              <a:gd name="adj" fmla="val 13252"/>
            </a:avLst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484DA04-2CB3-0D38-DE42-D8AC37C412B7}"/>
              </a:ext>
            </a:extLst>
          </p:cNvPr>
          <p:cNvSpPr/>
          <p:nvPr/>
        </p:nvSpPr>
        <p:spPr>
          <a:xfrm>
            <a:off x="7402566" y="3611264"/>
            <a:ext cx="3877600" cy="4271554"/>
          </a:xfrm>
          <a:prstGeom prst="roundRect">
            <a:avLst>
              <a:gd name="adj" fmla="val 8096"/>
            </a:avLst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箭头: 右 203">
            <a:extLst>
              <a:ext uri="{FF2B5EF4-FFF2-40B4-BE49-F238E27FC236}">
                <a16:creationId xmlns:a16="http://schemas.microsoft.com/office/drawing/2014/main" id="{571E326F-DDF1-C110-C432-FC0086DA9545}"/>
              </a:ext>
            </a:extLst>
          </p:cNvPr>
          <p:cNvSpPr/>
          <p:nvPr/>
        </p:nvSpPr>
        <p:spPr>
          <a:xfrm>
            <a:off x="7092679" y="4832522"/>
            <a:ext cx="325157" cy="235433"/>
          </a:xfrm>
          <a:prstGeom prst="rightArrow">
            <a:avLst/>
          </a:prstGeom>
          <a:ln cap="flat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135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D72CF-6109-48B7-7EB5-B2BF54274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3" name="直接连接符 492">
            <a:extLst>
              <a:ext uri="{FF2B5EF4-FFF2-40B4-BE49-F238E27FC236}">
                <a16:creationId xmlns:a16="http://schemas.microsoft.com/office/drawing/2014/main" id="{4AA8B57B-13C2-2A32-7DB7-BD105A3BD57B}"/>
              </a:ext>
            </a:extLst>
          </p:cNvPr>
          <p:cNvCxnSpPr>
            <a:cxnSpLocks/>
          </p:cNvCxnSpPr>
          <p:nvPr/>
        </p:nvCxnSpPr>
        <p:spPr>
          <a:xfrm>
            <a:off x="7945984" y="2503638"/>
            <a:ext cx="0" cy="4374942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矩形: 圆角 411">
            <a:extLst>
              <a:ext uri="{FF2B5EF4-FFF2-40B4-BE49-F238E27FC236}">
                <a16:creationId xmlns:a16="http://schemas.microsoft.com/office/drawing/2014/main" id="{18554254-0733-56B8-D290-2F4C9FDAFF62}"/>
              </a:ext>
            </a:extLst>
          </p:cNvPr>
          <p:cNvSpPr/>
          <p:nvPr/>
        </p:nvSpPr>
        <p:spPr>
          <a:xfrm>
            <a:off x="7177766" y="4902766"/>
            <a:ext cx="153627" cy="26478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C66E23-C9E3-2C24-9A86-CE012048E4C8}"/>
              </a:ext>
            </a:extLst>
          </p:cNvPr>
          <p:cNvCxnSpPr>
            <a:cxnSpLocks/>
          </p:cNvCxnSpPr>
          <p:nvPr/>
        </p:nvCxnSpPr>
        <p:spPr>
          <a:xfrm flipH="1" flipV="1">
            <a:off x="4046757" y="3454232"/>
            <a:ext cx="251" cy="891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CC1AE7F8-5E23-CEA8-841D-7169BD4D9D0D}"/>
              </a:ext>
            </a:extLst>
          </p:cNvPr>
          <p:cNvCxnSpPr>
            <a:cxnSpLocks/>
          </p:cNvCxnSpPr>
          <p:nvPr/>
        </p:nvCxnSpPr>
        <p:spPr>
          <a:xfrm flipH="1" flipV="1">
            <a:off x="4428557" y="3454232"/>
            <a:ext cx="251" cy="891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箭头连接符 362">
            <a:extLst>
              <a:ext uri="{FF2B5EF4-FFF2-40B4-BE49-F238E27FC236}">
                <a16:creationId xmlns:a16="http://schemas.microsoft.com/office/drawing/2014/main" id="{55759A58-A836-0452-F22B-6BA6ECB99D9D}"/>
              </a:ext>
            </a:extLst>
          </p:cNvPr>
          <p:cNvCxnSpPr>
            <a:cxnSpLocks/>
          </p:cNvCxnSpPr>
          <p:nvPr/>
        </p:nvCxnSpPr>
        <p:spPr>
          <a:xfrm flipH="1" flipV="1">
            <a:off x="5192159" y="3454232"/>
            <a:ext cx="251" cy="891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F217B45E-DED0-10D7-BA48-E233343D4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296" y="5880092"/>
            <a:ext cx="352425" cy="3524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26DA2A06-D14E-19D3-A27F-E1BE7D8899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5880092"/>
            <a:ext cx="352425" cy="352425"/>
          </a:xfrm>
          <a:prstGeom prst="rect">
            <a:avLst/>
          </a:prstGeom>
        </p:spPr>
      </p:pic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7BD94C5D-B07D-9BEE-DCF4-C3D7E97D0B73}"/>
              </a:ext>
            </a:extLst>
          </p:cNvPr>
          <p:cNvSpPr/>
          <p:nvPr/>
        </p:nvSpPr>
        <p:spPr>
          <a:xfrm>
            <a:off x="5592776" y="5311181"/>
            <a:ext cx="2102788" cy="280498"/>
          </a:xfrm>
          <a:prstGeom prst="roundRect">
            <a:avLst/>
          </a:prstGeom>
          <a:solidFill>
            <a:srgbClr val="EDEDED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Projection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EEB5568-E188-7F69-436E-A5B228483BB2}"/>
              </a:ext>
            </a:extLst>
          </p:cNvPr>
          <p:cNvCxnSpPr>
            <a:cxnSpLocks/>
          </p:cNvCxnSpPr>
          <p:nvPr/>
        </p:nvCxnSpPr>
        <p:spPr>
          <a:xfrm>
            <a:off x="5454363" y="6036943"/>
            <a:ext cx="244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3B50DA8-D638-CA84-D6E4-18321F295B71}"/>
              </a:ext>
            </a:extLst>
          </p:cNvPr>
          <p:cNvCxnSpPr>
            <a:cxnSpLocks/>
            <a:stCxn id="69" idx="0"/>
          </p:cNvCxnSpPr>
          <p:nvPr/>
        </p:nvCxnSpPr>
        <p:spPr>
          <a:xfrm flipH="1" flipV="1">
            <a:off x="7410852" y="5594773"/>
            <a:ext cx="4" cy="285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64E8761-729C-D952-46A9-3A20714FA5FA}"/>
              </a:ext>
            </a:extLst>
          </p:cNvPr>
          <p:cNvCxnSpPr>
            <a:cxnSpLocks/>
          </p:cNvCxnSpPr>
          <p:nvPr/>
        </p:nvCxnSpPr>
        <p:spPr>
          <a:xfrm flipV="1">
            <a:off x="5906800" y="5173676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A7CE943F-B90F-2528-0EE1-A361BC6FA945}"/>
              </a:ext>
            </a:extLst>
          </p:cNvPr>
          <p:cNvCxnSpPr>
            <a:cxnSpLocks/>
          </p:cNvCxnSpPr>
          <p:nvPr/>
        </p:nvCxnSpPr>
        <p:spPr>
          <a:xfrm flipV="1">
            <a:off x="7405470" y="5165276"/>
            <a:ext cx="0" cy="139043"/>
          </a:xfrm>
          <a:prstGeom prst="straightConnector1">
            <a:avLst/>
          </a:prstGeom>
          <a:ln w="19050">
            <a:solidFill>
              <a:srgbClr val="0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D7B1C9A4-26F5-5803-C33F-C64F9712C40E}"/>
              </a:ext>
            </a:extLst>
          </p:cNvPr>
          <p:cNvSpPr txBox="1"/>
          <p:nvPr/>
        </p:nvSpPr>
        <p:spPr>
          <a:xfrm>
            <a:off x="7084270" y="4891964"/>
            <a:ext cx="349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3C9CCF9-C179-2CA2-224B-D6D0A93433AD}"/>
              </a:ext>
            </a:extLst>
          </p:cNvPr>
          <p:cNvSpPr/>
          <p:nvPr/>
        </p:nvSpPr>
        <p:spPr>
          <a:xfrm>
            <a:off x="3782918" y="4348175"/>
            <a:ext cx="3954760" cy="342300"/>
          </a:xfrm>
          <a:prstGeom prst="roundRect">
            <a:avLst>
              <a:gd name="adj" fmla="val 2485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Transformer    Layer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ADED57D-5692-5ACA-0E17-CDC99CEA6913}"/>
              </a:ext>
            </a:extLst>
          </p:cNvPr>
          <p:cNvSpPr/>
          <p:nvPr/>
        </p:nvSpPr>
        <p:spPr>
          <a:xfrm>
            <a:off x="3782918" y="3671012"/>
            <a:ext cx="3955012" cy="342300"/>
          </a:xfrm>
          <a:prstGeom prst="roundRect">
            <a:avLst>
              <a:gd name="adj" fmla="val 24850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Transformer    Layer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6C744F-8914-BB57-A164-497B10592FFA}"/>
              </a:ext>
            </a:extLst>
          </p:cNvPr>
          <p:cNvCxnSpPr>
            <a:cxnSpLocks/>
          </p:cNvCxnSpPr>
          <p:nvPr/>
        </p:nvCxnSpPr>
        <p:spPr>
          <a:xfrm flipV="1">
            <a:off x="7410414" y="4019556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E696073-2849-21FF-9AAE-A415A2C66E71}"/>
              </a:ext>
            </a:extLst>
          </p:cNvPr>
          <p:cNvSpPr txBox="1"/>
          <p:nvPr/>
        </p:nvSpPr>
        <p:spPr>
          <a:xfrm rot="5400000">
            <a:off x="4570000" y="3994269"/>
            <a:ext cx="45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520C550-B195-D935-4929-16C382D862D1}"/>
              </a:ext>
            </a:extLst>
          </p:cNvPr>
          <p:cNvSpPr/>
          <p:nvPr/>
        </p:nvSpPr>
        <p:spPr>
          <a:xfrm>
            <a:off x="3897812" y="2598978"/>
            <a:ext cx="1436239" cy="457450"/>
          </a:xfrm>
          <a:prstGeom prst="roundRect">
            <a:avLst/>
          </a:prstGeom>
          <a:solidFill>
            <a:srgbClr val="F8ECFE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Scenario-Aware Identity Loss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DED2386-911C-1C58-4E20-E15582F5C220}"/>
              </a:ext>
            </a:extLst>
          </p:cNvPr>
          <p:cNvCxnSpPr>
            <a:cxnSpLocks/>
          </p:cNvCxnSpPr>
          <p:nvPr/>
        </p:nvCxnSpPr>
        <p:spPr>
          <a:xfrm flipV="1">
            <a:off x="4046753" y="3059976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E075566-62EF-1C1E-6982-7C92BBE5F5AE}"/>
              </a:ext>
            </a:extLst>
          </p:cNvPr>
          <p:cNvSpPr/>
          <p:nvPr/>
        </p:nvSpPr>
        <p:spPr>
          <a:xfrm>
            <a:off x="10292931" y="2582282"/>
            <a:ext cx="2652105" cy="1705782"/>
          </a:xfrm>
          <a:prstGeom prst="roundRect">
            <a:avLst>
              <a:gd name="adj" fmla="val 12462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6491BAAD-09F8-A327-4B68-FC82F19E61CA}"/>
              </a:ext>
            </a:extLst>
          </p:cNvPr>
          <p:cNvSpPr/>
          <p:nvPr/>
        </p:nvSpPr>
        <p:spPr>
          <a:xfrm>
            <a:off x="11138319" y="2695414"/>
            <a:ext cx="736032" cy="25375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流程图: 汇总连接 183">
            <a:extLst>
              <a:ext uri="{FF2B5EF4-FFF2-40B4-BE49-F238E27FC236}">
                <a16:creationId xmlns:a16="http://schemas.microsoft.com/office/drawing/2014/main" id="{A9A0B249-E3F9-BB2E-E6EB-95975574E49F}"/>
              </a:ext>
            </a:extLst>
          </p:cNvPr>
          <p:cNvSpPr/>
          <p:nvPr/>
        </p:nvSpPr>
        <p:spPr>
          <a:xfrm rot="2705619">
            <a:off x="12181909" y="3540534"/>
            <a:ext cx="173262" cy="173262"/>
          </a:xfrm>
          <a:prstGeom prst="flowChartSummingJunction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567DCC85-1E01-3473-1EF7-3B58F2C2F062}"/>
              </a:ext>
            </a:extLst>
          </p:cNvPr>
          <p:cNvCxnSpPr>
            <a:cxnSpLocks/>
            <a:stCxn id="184" idx="7"/>
            <a:endCxn id="45" idx="2"/>
          </p:cNvCxnSpPr>
          <p:nvPr/>
        </p:nvCxnSpPr>
        <p:spPr>
          <a:xfrm>
            <a:off x="12355172" y="3627304"/>
            <a:ext cx="183743" cy="84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F198170D-E60B-81D2-8518-BD7EEA97115F}"/>
              </a:ext>
            </a:extLst>
          </p:cNvPr>
          <p:cNvSpPr txBox="1"/>
          <p:nvPr/>
        </p:nvSpPr>
        <p:spPr>
          <a:xfrm rot="16200000">
            <a:off x="10672236" y="3455756"/>
            <a:ext cx="626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C100907-5B50-AFC9-E4E4-4530631BE1F8}"/>
              </a:ext>
            </a:extLst>
          </p:cNvPr>
          <p:cNvSpPr/>
          <p:nvPr/>
        </p:nvSpPr>
        <p:spPr>
          <a:xfrm rot="5400000">
            <a:off x="10429265" y="349575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853A92B-67F4-CE50-8813-2B838951DFEE}"/>
              </a:ext>
            </a:extLst>
          </p:cNvPr>
          <p:cNvSpPr/>
          <p:nvPr/>
        </p:nvSpPr>
        <p:spPr>
          <a:xfrm rot="5400000">
            <a:off x="10427119" y="376803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800AAD5-E260-DBF1-356B-F0A5FF87AA20}"/>
              </a:ext>
            </a:extLst>
          </p:cNvPr>
          <p:cNvSpPr/>
          <p:nvPr/>
        </p:nvSpPr>
        <p:spPr>
          <a:xfrm rot="5400000">
            <a:off x="10427592" y="3224615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5D26104-C05F-10B1-277D-B8775E41630E}"/>
              </a:ext>
            </a:extLst>
          </p:cNvPr>
          <p:cNvSpPr/>
          <p:nvPr/>
        </p:nvSpPr>
        <p:spPr>
          <a:xfrm rot="5400000">
            <a:off x="12600398" y="3495758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A4DA34B5-E7B3-682C-F954-DF4F66A5C43C}"/>
              </a:ext>
            </a:extLst>
          </p:cNvPr>
          <p:cNvSpPr/>
          <p:nvPr/>
        </p:nvSpPr>
        <p:spPr>
          <a:xfrm rot="5400000">
            <a:off x="12598252" y="3768033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9CE4EF15-53D1-FA6C-83AC-CF9270756A0A}"/>
              </a:ext>
            </a:extLst>
          </p:cNvPr>
          <p:cNvSpPr/>
          <p:nvPr/>
        </p:nvSpPr>
        <p:spPr>
          <a:xfrm rot="5400000">
            <a:off x="12598725" y="3224615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9987CCD-782A-359D-FFCF-3C4EC1B71E11}"/>
              </a:ext>
            </a:extLst>
          </p:cNvPr>
          <p:cNvSpPr/>
          <p:nvPr/>
        </p:nvSpPr>
        <p:spPr>
          <a:xfrm>
            <a:off x="11116595" y="3010132"/>
            <a:ext cx="810966" cy="1218273"/>
          </a:xfrm>
          <a:prstGeom prst="roundRect">
            <a:avLst>
              <a:gd name="adj" fmla="val 10102"/>
            </a:avLst>
          </a:prstGeom>
          <a:noFill/>
          <a:ln w="1905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6E8AA55-D539-2274-5C4C-DB5694000BDD}"/>
              </a:ext>
            </a:extLst>
          </p:cNvPr>
          <p:cNvSpPr txBox="1"/>
          <p:nvPr/>
        </p:nvSpPr>
        <p:spPr>
          <a:xfrm>
            <a:off x="11970888" y="2541093"/>
            <a:ext cx="94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E4EEDBA-2B13-9F8D-C7D2-AEC714698A93}"/>
              </a:ext>
            </a:extLst>
          </p:cNvPr>
          <p:cNvCxnSpPr>
            <a:cxnSpLocks/>
          </p:cNvCxnSpPr>
          <p:nvPr/>
        </p:nvCxnSpPr>
        <p:spPr>
          <a:xfrm flipH="1" flipV="1">
            <a:off x="5908115" y="5598214"/>
            <a:ext cx="4" cy="285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5F04DC7C-CDE7-352D-1866-7C90E8D21A10}"/>
              </a:ext>
            </a:extLst>
          </p:cNvPr>
          <p:cNvSpPr txBox="1"/>
          <p:nvPr/>
        </p:nvSpPr>
        <p:spPr>
          <a:xfrm>
            <a:off x="6877350" y="5852619"/>
            <a:ext cx="38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C7E0439F-B3CE-E054-475E-CB58B35B7032}"/>
              </a:ext>
            </a:extLst>
          </p:cNvPr>
          <p:cNvSpPr/>
          <p:nvPr/>
        </p:nvSpPr>
        <p:spPr>
          <a:xfrm>
            <a:off x="3834289" y="4909211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BFCAA977-8606-631C-1F21-485C772B85B9}"/>
              </a:ext>
            </a:extLst>
          </p:cNvPr>
          <p:cNvCxnSpPr>
            <a:cxnSpLocks/>
          </p:cNvCxnSpPr>
          <p:nvPr/>
        </p:nvCxnSpPr>
        <p:spPr>
          <a:xfrm flipV="1">
            <a:off x="4047003" y="4699046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621F20C3-1BFE-147B-CEBA-8E5D516795E2}"/>
              </a:ext>
            </a:extLst>
          </p:cNvPr>
          <p:cNvSpPr/>
          <p:nvPr/>
        </p:nvSpPr>
        <p:spPr>
          <a:xfrm>
            <a:off x="3976105" y="4909211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矩形: 圆角 263">
            <a:extLst>
              <a:ext uri="{FF2B5EF4-FFF2-40B4-BE49-F238E27FC236}">
                <a16:creationId xmlns:a16="http://schemas.microsoft.com/office/drawing/2014/main" id="{7902C1CD-F03E-193A-4364-B3BAF79B8CB9}"/>
              </a:ext>
            </a:extLst>
          </p:cNvPr>
          <p:cNvSpPr/>
          <p:nvPr/>
        </p:nvSpPr>
        <p:spPr>
          <a:xfrm>
            <a:off x="4214625" y="4909211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5" name="直接箭头连接符 264">
            <a:extLst>
              <a:ext uri="{FF2B5EF4-FFF2-40B4-BE49-F238E27FC236}">
                <a16:creationId xmlns:a16="http://schemas.microsoft.com/office/drawing/2014/main" id="{12E375A0-9CCF-9DB7-FC63-8CFEBF6BAF6E}"/>
              </a:ext>
            </a:extLst>
          </p:cNvPr>
          <p:cNvCxnSpPr>
            <a:cxnSpLocks/>
          </p:cNvCxnSpPr>
          <p:nvPr/>
        </p:nvCxnSpPr>
        <p:spPr>
          <a:xfrm flipV="1">
            <a:off x="4427341" y="4699046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3B90A3F8-0414-4EF9-ED64-5298C3AB9931}"/>
              </a:ext>
            </a:extLst>
          </p:cNvPr>
          <p:cNvSpPr/>
          <p:nvPr/>
        </p:nvSpPr>
        <p:spPr>
          <a:xfrm>
            <a:off x="4356441" y="4909211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矩形: 圆角 327">
            <a:extLst>
              <a:ext uri="{FF2B5EF4-FFF2-40B4-BE49-F238E27FC236}">
                <a16:creationId xmlns:a16="http://schemas.microsoft.com/office/drawing/2014/main" id="{8A82C710-609E-787C-63FF-E8F8136AA26B}"/>
              </a:ext>
            </a:extLst>
          </p:cNvPr>
          <p:cNvSpPr/>
          <p:nvPr/>
        </p:nvSpPr>
        <p:spPr>
          <a:xfrm>
            <a:off x="4981064" y="4906039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9" name="直接箭头连接符 328">
            <a:extLst>
              <a:ext uri="{FF2B5EF4-FFF2-40B4-BE49-F238E27FC236}">
                <a16:creationId xmlns:a16="http://schemas.microsoft.com/office/drawing/2014/main" id="{255B1DCB-DE0D-47C5-8838-1A0E3E37B1FD}"/>
              </a:ext>
            </a:extLst>
          </p:cNvPr>
          <p:cNvCxnSpPr>
            <a:cxnSpLocks/>
          </p:cNvCxnSpPr>
          <p:nvPr/>
        </p:nvCxnSpPr>
        <p:spPr>
          <a:xfrm flipV="1">
            <a:off x="5193779" y="4699049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矩形: 圆角 329">
            <a:extLst>
              <a:ext uri="{FF2B5EF4-FFF2-40B4-BE49-F238E27FC236}">
                <a16:creationId xmlns:a16="http://schemas.microsoft.com/office/drawing/2014/main" id="{98577B79-43FD-CB3B-B554-807C424C9B7D}"/>
              </a:ext>
            </a:extLst>
          </p:cNvPr>
          <p:cNvSpPr/>
          <p:nvPr/>
        </p:nvSpPr>
        <p:spPr>
          <a:xfrm>
            <a:off x="5122880" y="4906039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DEEBF7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3" name="梯形 332">
            <a:extLst>
              <a:ext uri="{FF2B5EF4-FFF2-40B4-BE49-F238E27FC236}">
                <a16:creationId xmlns:a16="http://schemas.microsoft.com/office/drawing/2014/main" id="{8543723F-3A02-1E62-1359-A2947B015641}"/>
              </a:ext>
            </a:extLst>
          </p:cNvPr>
          <p:cNvSpPr/>
          <p:nvPr/>
        </p:nvSpPr>
        <p:spPr>
          <a:xfrm>
            <a:off x="3897812" y="3265258"/>
            <a:ext cx="297889" cy="183208"/>
          </a:xfrm>
          <a:prstGeom prst="trapezoid">
            <a:avLst>
              <a:gd name="adj" fmla="val 0"/>
            </a:avLst>
          </a:prstGeom>
          <a:solidFill>
            <a:srgbClr val="C5B7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梯形 354">
            <a:extLst>
              <a:ext uri="{FF2B5EF4-FFF2-40B4-BE49-F238E27FC236}">
                <a16:creationId xmlns:a16="http://schemas.microsoft.com/office/drawing/2014/main" id="{3529E823-E327-D6D6-423D-92B0180DEA2D}"/>
              </a:ext>
            </a:extLst>
          </p:cNvPr>
          <p:cNvSpPr/>
          <p:nvPr/>
        </p:nvSpPr>
        <p:spPr>
          <a:xfrm>
            <a:off x="4279639" y="3265258"/>
            <a:ext cx="297889" cy="183208"/>
          </a:xfrm>
          <a:prstGeom prst="trapezoid">
            <a:avLst>
              <a:gd name="adj" fmla="val 0"/>
            </a:avLst>
          </a:prstGeom>
          <a:solidFill>
            <a:srgbClr val="C5B7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7" name="梯形 356">
            <a:extLst>
              <a:ext uri="{FF2B5EF4-FFF2-40B4-BE49-F238E27FC236}">
                <a16:creationId xmlns:a16="http://schemas.microsoft.com/office/drawing/2014/main" id="{A46E82F5-D258-4BFF-72CC-42BCF6E963E0}"/>
              </a:ext>
            </a:extLst>
          </p:cNvPr>
          <p:cNvSpPr/>
          <p:nvPr/>
        </p:nvSpPr>
        <p:spPr>
          <a:xfrm>
            <a:off x="5043291" y="3265258"/>
            <a:ext cx="297889" cy="183208"/>
          </a:xfrm>
          <a:prstGeom prst="trapezoid">
            <a:avLst>
              <a:gd name="adj" fmla="val 0"/>
            </a:avLst>
          </a:prstGeom>
          <a:solidFill>
            <a:srgbClr val="C5B7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103A3597-7815-87D2-99CE-ED3F7A245127}"/>
              </a:ext>
            </a:extLst>
          </p:cNvPr>
          <p:cNvCxnSpPr>
            <a:cxnSpLocks/>
          </p:cNvCxnSpPr>
          <p:nvPr/>
        </p:nvCxnSpPr>
        <p:spPr>
          <a:xfrm flipV="1">
            <a:off x="4428579" y="3059976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21440670-4EA1-8E7F-0848-B8F7C4B4A2E5}"/>
              </a:ext>
            </a:extLst>
          </p:cNvPr>
          <p:cNvCxnSpPr>
            <a:cxnSpLocks/>
          </p:cNvCxnSpPr>
          <p:nvPr/>
        </p:nvCxnSpPr>
        <p:spPr>
          <a:xfrm flipV="1">
            <a:off x="5192232" y="3059976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D22D0D5F-7C35-FCCB-13D2-5E1D58F6E765}"/>
              </a:ext>
            </a:extLst>
          </p:cNvPr>
          <p:cNvGrpSpPr>
            <a:grpSpLocks noChangeAspect="1"/>
          </p:cNvGrpSpPr>
          <p:nvPr/>
        </p:nvGrpSpPr>
        <p:grpSpPr>
          <a:xfrm>
            <a:off x="4696896" y="5268934"/>
            <a:ext cx="740487" cy="1539387"/>
            <a:chOff x="2071209" y="6264294"/>
            <a:chExt cx="740412" cy="1539237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4BE9C170-AD93-FEBE-3F72-FA3B2F409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11" y="6264294"/>
              <a:ext cx="352425" cy="352425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E8EDB8F5-B315-0551-4F38-EBE20DF3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196" y="6264294"/>
              <a:ext cx="352425" cy="352425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7EBF263D-12B1-9490-6D5C-156087EF0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10" y="6659897"/>
              <a:ext cx="352425" cy="352425"/>
            </a:xfrm>
            <a:prstGeom prst="rect">
              <a:avLst/>
            </a:prstGeom>
          </p:spPr>
        </p:pic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24835CB-2D12-CBDE-B22F-047CEB9A9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196" y="6659897"/>
              <a:ext cx="352425" cy="352425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245F9EB2-C301-A49C-B164-1E5B79148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10" y="7055501"/>
              <a:ext cx="352425" cy="352425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F0283663-8DF0-F40A-9DED-C91BFA33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195" y="7055500"/>
              <a:ext cx="352425" cy="352425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1CBA5F74-76E8-089C-BE55-FC3635C50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209" y="7451106"/>
              <a:ext cx="352425" cy="352425"/>
            </a:xfrm>
            <a:prstGeom prst="rect">
              <a:avLst/>
            </a:prstGeom>
          </p:spPr>
        </p:pic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AEA40C2D-686D-1725-0226-5BB20B59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9195" y="7451106"/>
              <a:ext cx="352425" cy="352425"/>
            </a:xfrm>
            <a:prstGeom prst="rect">
              <a:avLst/>
            </a:prstGeom>
          </p:spPr>
        </p:pic>
      </p:grpSp>
      <p:sp>
        <p:nvSpPr>
          <p:cNvPr id="384" name="文本框 383">
            <a:extLst>
              <a:ext uri="{FF2B5EF4-FFF2-40B4-BE49-F238E27FC236}">
                <a16:creationId xmlns:a16="http://schemas.microsoft.com/office/drawing/2014/main" id="{B8E72A89-FAE8-C501-41B8-4DE00B0BA3A0}"/>
              </a:ext>
            </a:extLst>
          </p:cNvPr>
          <p:cNvSpPr txBox="1"/>
          <p:nvPr/>
        </p:nvSpPr>
        <p:spPr>
          <a:xfrm>
            <a:off x="4548801" y="4849754"/>
            <a:ext cx="38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AF53A106-30AA-D4EB-DF40-12CAE8A6792D}"/>
              </a:ext>
            </a:extLst>
          </p:cNvPr>
          <p:cNvSpPr txBox="1"/>
          <p:nvPr/>
        </p:nvSpPr>
        <p:spPr>
          <a:xfrm>
            <a:off x="4593378" y="3160568"/>
            <a:ext cx="38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404" name="矩形: 圆角 403">
            <a:extLst>
              <a:ext uri="{FF2B5EF4-FFF2-40B4-BE49-F238E27FC236}">
                <a16:creationId xmlns:a16="http://schemas.microsoft.com/office/drawing/2014/main" id="{0D89FC18-B51A-2C26-A6E8-768C2820F9A2}"/>
              </a:ext>
            </a:extLst>
          </p:cNvPr>
          <p:cNvSpPr/>
          <p:nvPr/>
        </p:nvSpPr>
        <p:spPr>
          <a:xfrm>
            <a:off x="5698633" y="4904347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5" name="直接箭头连接符 404">
            <a:extLst>
              <a:ext uri="{FF2B5EF4-FFF2-40B4-BE49-F238E27FC236}">
                <a16:creationId xmlns:a16="http://schemas.microsoft.com/office/drawing/2014/main" id="{700CAF0C-6683-ED64-0A67-14DCDEB90027}"/>
              </a:ext>
            </a:extLst>
          </p:cNvPr>
          <p:cNvCxnSpPr>
            <a:cxnSpLocks/>
          </p:cNvCxnSpPr>
          <p:nvPr/>
        </p:nvCxnSpPr>
        <p:spPr>
          <a:xfrm flipV="1">
            <a:off x="5911349" y="4697358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矩形: 圆角 405">
            <a:extLst>
              <a:ext uri="{FF2B5EF4-FFF2-40B4-BE49-F238E27FC236}">
                <a16:creationId xmlns:a16="http://schemas.microsoft.com/office/drawing/2014/main" id="{AEB8D893-AD87-DDAE-7A5E-954C92D56E0B}"/>
              </a:ext>
            </a:extLst>
          </p:cNvPr>
          <p:cNvSpPr/>
          <p:nvPr/>
        </p:nvSpPr>
        <p:spPr>
          <a:xfrm>
            <a:off x="5840450" y="4904347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E2F0D9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8" name="矩形: 圆角 407">
            <a:extLst>
              <a:ext uri="{FF2B5EF4-FFF2-40B4-BE49-F238E27FC236}">
                <a16:creationId xmlns:a16="http://schemas.microsoft.com/office/drawing/2014/main" id="{E0D5BD3B-ED88-8F66-9334-449D0C41B488}"/>
              </a:ext>
            </a:extLst>
          </p:cNvPr>
          <p:cNvSpPr/>
          <p:nvPr/>
        </p:nvSpPr>
        <p:spPr>
          <a:xfrm>
            <a:off x="6085320" y="4904347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9" name="直接箭头连接符 408">
            <a:extLst>
              <a:ext uri="{FF2B5EF4-FFF2-40B4-BE49-F238E27FC236}">
                <a16:creationId xmlns:a16="http://schemas.microsoft.com/office/drawing/2014/main" id="{3F88D856-9B13-F824-FE20-E0C79ACE0709}"/>
              </a:ext>
            </a:extLst>
          </p:cNvPr>
          <p:cNvCxnSpPr>
            <a:cxnSpLocks/>
          </p:cNvCxnSpPr>
          <p:nvPr/>
        </p:nvCxnSpPr>
        <p:spPr>
          <a:xfrm flipV="1">
            <a:off x="6298036" y="4697358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矩形: 圆角 409">
            <a:extLst>
              <a:ext uri="{FF2B5EF4-FFF2-40B4-BE49-F238E27FC236}">
                <a16:creationId xmlns:a16="http://schemas.microsoft.com/office/drawing/2014/main" id="{6425C172-6834-4F31-4C0F-880AB8C7E4E0}"/>
              </a:ext>
            </a:extLst>
          </p:cNvPr>
          <p:cNvSpPr/>
          <p:nvPr/>
        </p:nvSpPr>
        <p:spPr>
          <a:xfrm>
            <a:off x="6227136" y="4904347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E2F0D9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3" name="直接箭头连接符 412">
            <a:extLst>
              <a:ext uri="{FF2B5EF4-FFF2-40B4-BE49-F238E27FC236}">
                <a16:creationId xmlns:a16="http://schemas.microsoft.com/office/drawing/2014/main" id="{BE35067F-9397-4496-2908-A30A038DC286}"/>
              </a:ext>
            </a:extLst>
          </p:cNvPr>
          <p:cNvCxnSpPr>
            <a:cxnSpLocks/>
          </p:cNvCxnSpPr>
          <p:nvPr/>
        </p:nvCxnSpPr>
        <p:spPr>
          <a:xfrm flipV="1">
            <a:off x="7402294" y="4695776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: 圆角 413">
            <a:extLst>
              <a:ext uri="{FF2B5EF4-FFF2-40B4-BE49-F238E27FC236}">
                <a16:creationId xmlns:a16="http://schemas.microsoft.com/office/drawing/2014/main" id="{F5706DDB-953F-231D-3780-F054ACF09802}"/>
              </a:ext>
            </a:extLst>
          </p:cNvPr>
          <p:cNvSpPr/>
          <p:nvPr/>
        </p:nvSpPr>
        <p:spPr>
          <a:xfrm>
            <a:off x="7333513" y="4902766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E2F0D9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5" name="直接箭头连接符 414">
            <a:extLst>
              <a:ext uri="{FF2B5EF4-FFF2-40B4-BE49-F238E27FC236}">
                <a16:creationId xmlns:a16="http://schemas.microsoft.com/office/drawing/2014/main" id="{D66697B8-997A-B5A5-B04B-63D8EAF6E519}"/>
              </a:ext>
            </a:extLst>
          </p:cNvPr>
          <p:cNvCxnSpPr>
            <a:cxnSpLocks/>
          </p:cNvCxnSpPr>
          <p:nvPr/>
        </p:nvCxnSpPr>
        <p:spPr>
          <a:xfrm flipV="1">
            <a:off x="5910929" y="4013313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箭头连接符 415">
            <a:extLst>
              <a:ext uri="{FF2B5EF4-FFF2-40B4-BE49-F238E27FC236}">
                <a16:creationId xmlns:a16="http://schemas.microsoft.com/office/drawing/2014/main" id="{DFEC82D4-77D0-994E-D5B3-1FDBCB3A2DE1}"/>
              </a:ext>
            </a:extLst>
          </p:cNvPr>
          <p:cNvCxnSpPr>
            <a:cxnSpLocks/>
          </p:cNvCxnSpPr>
          <p:nvPr/>
        </p:nvCxnSpPr>
        <p:spPr>
          <a:xfrm flipV="1">
            <a:off x="6297467" y="4019556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文本框 416">
            <a:extLst>
              <a:ext uri="{FF2B5EF4-FFF2-40B4-BE49-F238E27FC236}">
                <a16:creationId xmlns:a16="http://schemas.microsoft.com/office/drawing/2014/main" id="{660A6629-BB1F-3A94-E915-A6AECDA9E6F3}"/>
              </a:ext>
            </a:extLst>
          </p:cNvPr>
          <p:cNvSpPr txBox="1"/>
          <p:nvPr/>
        </p:nvSpPr>
        <p:spPr>
          <a:xfrm>
            <a:off x="6829186" y="4826847"/>
            <a:ext cx="38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pic>
        <p:nvPicPr>
          <p:cNvPr id="418" name="图片 417">
            <a:extLst>
              <a:ext uri="{FF2B5EF4-FFF2-40B4-BE49-F238E27FC236}">
                <a16:creationId xmlns:a16="http://schemas.microsoft.com/office/drawing/2014/main" id="{4692D6BF-7511-B3C3-AB0A-2C4B1A44B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73" y="5879162"/>
            <a:ext cx="353438" cy="353438"/>
          </a:xfrm>
          <a:prstGeom prst="rect">
            <a:avLst/>
          </a:prstGeom>
        </p:spPr>
      </p:pic>
      <p:cxnSp>
        <p:nvCxnSpPr>
          <p:cNvPr id="419" name="直接箭头连接符 418">
            <a:extLst>
              <a:ext uri="{FF2B5EF4-FFF2-40B4-BE49-F238E27FC236}">
                <a16:creationId xmlns:a16="http://schemas.microsoft.com/office/drawing/2014/main" id="{9D4AE15D-4ACE-8E53-793A-810650747999}"/>
              </a:ext>
            </a:extLst>
          </p:cNvPr>
          <p:cNvCxnSpPr>
            <a:cxnSpLocks/>
          </p:cNvCxnSpPr>
          <p:nvPr/>
        </p:nvCxnSpPr>
        <p:spPr>
          <a:xfrm flipH="1" flipV="1">
            <a:off x="6300524" y="5593846"/>
            <a:ext cx="4" cy="285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箭头连接符 479">
            <a:extLst>
              <a:ext uri="{FF2B5EF4-FFF2-40B4-BE49-F238E27FC236}">
                <a16:creationId xmlns:a16="http://schemas.microsoft.com/office/drawing/2014/main" id="{488638CC-4D94-2648-1ED5-D105032AFDAC}"/>
              </a:ext>
            </a:extLst>
          </p:cNvPr>
          <p:cNvCxnSpPr>
            <a:cxnSpLocks/>
          </p:cNvCxnSpPr>
          <p:nvPr/>
        </p:nvCxnSpPr>
        <p:spPr>
          <a:xfrm flipV="1">
            <a:off x="6297467" y="5172221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E62E249F-ED7E-26DB-1BD2-72FFEAC403DE}"/>
              </a:ext>
            </a:extLst>
          </p:cNvPr>
          <p:cNvGrpSpPr/>
          <p:nvPr/>
        </p:nvGrpSpPr>
        <p:grpSpPr>
          <a:xfrm>
            <a:off x="8101679" y="2578068"/>
            <a:ext cx="1969786" cy="3745103"/>
            <a:chOff x="7711420" y="453065"/>
            <a:chExt cx="1969786" cy="3830332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AEF95F3D-5D2F-0925-9C75-224A8DBC2A69}"/>
                </a:ext>
              </a:extLst>
            </p:cNvPr>
            <p:cNvSpPr/>
            <p:nvPr/>
          </p:nvSpPr>
          <p:spPr>
            <a:xfrm>
              <a:off x="7711420" y="453065"/>
              <a:ext cx="1969786" cy="3830332"/>
            </a:xfrm>
            <a:prstGeom prst="roundRect">
              <a:avLst>
                <a:gd name="adj" fmla="val 103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DF1F5C6-C969-8A3D-BB60-2094A8FB87C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 flipV="1">
              <a:off x="8762491" y="2333554"/>
              <a:ext cx="8307" cy="919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3C73B36-AF2D-DF9B-48C6-062D543BB614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 flipV="1">
              <a:off x="8764522" y="2782046"/>
              <a:ext cx="6276" cy="47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F3BC74C0-CD79-C631-D92E-2497FD1795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695" y="3260606"/>
              <a:ext cx="0" cy="746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D441DF70-7000-6124-CCE5-5B0DA9F189EC}"/>
                </a:ext>
              </a:extLst>
            </p:cNvPr>
            <p:cNvSpPr/>
            <p:nvPr/>
          </p:nvSpPr>
          <p:spPr>
            <a:xfrm>
              <a:off x="8124450" y="3443740"/>
              <a:ext cx="1293023" cy="28729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C6A40527-2813-EF90-F0D3-0FBE47DEFFAB}"/>
                </a:ext>
              </a:extLst>
            </p:cNvPr>
            <p:cNvSpPr/>
            <p:nvPr/>
          </p:nvSpPr>
          <p:spPr>
            <a:xfrm>
              <a:off x="8130181" y="2056278"/>
              <a:ext cx="1305525" cy="27727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B28B6091-3E14-8079-ACA6-9F9621094C2D}"/>
                </a:ext>
              </a:extLst>
            </p:cNvPr>
            <p:cNvSpPr/>
            <p:nvPr/>
          </p:nvSpPr>
          <p:spPr>
            <a:xfrm>
              <a:off x="8124286" y="2949417"/>
              <a:ext cx="1293024" cy="30412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Self-Attention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A630196E-EC69-79C7-6870-643E3A0722C4}"/>
                </a:ext>
              </a:extLst>
            </p:cNvPr>
            <p:cNvSpPr/>
            <p:nvPr/>
          </p:nvSpPr>
          <p:spPr>
            <a:xfrm>
              <a:off x="7942426" y="1428146"/>
              <a:ext cx="733918" cy="30412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FFN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流程图: 汇总连接 85">
              <a:extLst>
                <a:ext uri="{FF2B5EF4-FFF2-40B4-BE49-F238E27FC236}">
                  <a16:creationId xmlns:a16="http://schemas.microsoft.com/office/drawing/2014/main" id="{7F646D2E-8B7D-D5B8-F1BA-9421F480641A}"/>
                </a:ext>
              </a:extLst>
            </p:cNvPr>
            <p:cNvSpPr/>
            <p:nvPr/>
          </p:nvSpPr>
          <p:spPr>
            <a:xfrm rot="18905619">
              <a:off x="8678169" y="2620157"/>
              <a:ext cx="173261" cy="170392"/>
            </a:xfrm>
            <a:prstGeom prst="flowChartSummingJunction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9" name="流程图: 汇总连接 88">
              <a:extLst>
                <a:ext uri="{FF2B5EF4-FFF2-40B4-BE49-F238E27FC236}">
                  <a16:creationId xmlns:a16="http://schemas.microsoft.com/office/drawing/2014/main" id="{67B62612-DFE7-D53C-DAAA-2E0CA5CB2614}"/>
                </a:ext>
              </a:extLst>
            </p:cNvPr>
            <p:cNvSpPr/>
            <p:nvPr/>
          </p:nvSpPr>
          <p:spPr>
            <a:xfrm rot="18905619">
              <a:off x="8677886" y="942205"/>
              <a:ext cx="173261" cy="170392"/>
            </a:xfrm>
            <a:prstGeom prst="flowChartSummingJunction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1F192D37-0C95-CBB7-3E96-11A47E59B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239" y="751612"/>
              <a:ext cx="0" cy="1963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404624B6-D295-9A9C-1F90-0126B919173C}"/>
                </a:ext>
              </a:extLst>
            </p:cNvPr>
            <p:cNvSpPr/>
            <p:nvPr/>
          </p:nvSpPr>
          <p:spPr>
            <a:xfrm>
              <a:off x="8820440" y="1429211"/>
              <a:ext cx="753103" cy="304126"/>
            </a:xfrm>
            <a:prstGeom prst="roundRect">
              <a:avLst/>
            </a:prstGeom>
            <a:solidFill>
              <a:srgbClr val="FFF2CC"/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MoAE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B32E889F-F7B1-5E94-5AC9-0A4F85DCAFD0}"/>
                </a:ext>
              </a:extLst>
            </p:cNvPr>
            <p:cNvCxnSpPr>
              <a:cxnSpLocks/>
              <a:stCxn id="58" idx="2"/>
              <a:endCxn id="86" idx="1"/>
            </p:cNvCxnSpPr>
            <p:nvPr/>
          </p:nvCxnSpPr>
          <p:spPr>
            <a:xfrm rot="5400000" flipH="1">
              <a:off x="8211653" y="3171728"/>
              <a:ext cx="1025823" cy="92794"/>
            </a:xfrm>
            <a:prstGeom prst="bentConnector5">
              <a:avLst>
                <a:gd name="adj1" fmla="val -13150"/>
                <a:gd name="adj2" fmla="val 986866"/>
                <a:gd name="adj3" fmla="val 10000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连接符: 肘形 214">
              <a:extLst>
                <a:ext uri="{FF2B5EF4-FFF2-40B4-BE49-F238E27FC236}">
                  <a16:creationId xmlns:a16="http://schemas.microsoft.com/office/drawing/2014/main" id="{85BD31EE-1B4A-9057-71EC-6900C8E0E682}"/>
                </a:ext>
              </a:extLst>
            </p:cNvPr>
            <p:cNvCxnSpPr>
              <a:cxnSpLocks/>
              <a:stCxn id="86" idx="7"/>
              <a:endCxn id="89" idx="1"/>
            </p:cNvCxnSpPr>
            <p:nvPr/>
          </p:nvCxnSpPr>
          <p:spPr>
            <a:xfrm rot="16200000" flipV="1">
              <a:off x="7924967" y="1780181"/>
              <a:ext cx="1592894" cy="87056"/>
            </a:xfrm>
            <a:prstGeom prst="bentConnector5">
              <a:avLst>
                <a:gd name="adj1" fmla="val 6156"/>
                <a:gd name="adj2" fmla="val 1044592"/>
                <a:gd name="adj3" fmla="val 10019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连接符: 肘形 184">
              <a:extLst>
                <a:ext uri="{FF2B5EF4-FFF2-40B4-BE49-F238E27FC236}">
                  <a16:creationId xmlns:a16="http://schemas.microsoft.com/office/drawing/2014/main" id="{B93CE8DA-5EE5-72C9-ED2D-EE475C7321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350644" y="1658197"/>
              <a:ext cx="324006" cy="472156"/>
            </a:xfrm>
            <a:prstGeom prst="bentConnector3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连接符: 肘形 187">
              <a:extLst>
                <a:ext uri="{FF2B5EF4-FFF2-40B4-BE49-F238E27FC236}">
                  <a16:creationId xmlns:a16="http://schemas.microsoft.com/office/drawing/2014/main" id="{81E544BD-1674-320F-C388-72E0355CAEA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349472" y="1042877"/>
              <a:ext cx="315548" cy="454990"/>
            </a:xfrm>
            <a:prstGeom prst="bentConnector3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连接符: 肘形 370">
              <a:extLst>
                <a:ext uri="{FF2B5EF4-FFF2-40B4-BE49-F238E27FC236}">
                  <a16:creationId xmlns:a16="http://schemas.microsoft.com/office/drawing/2014/main" id="{F21E5DD9-840A-708B-790F-1BC7D563833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855187" y="1054596"/>
              <a:ext cx="316613" cy="432617"/>
            </a:xfrm>
            <a:prstGeom prst="bentConnector3">
              <a:avLst/>
            </a:prstGeom>
            <a:ln w="1905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连接符: 肘形 375">
              <a:extLst>
                <a:ext uri="{FF2B5EF4-FFF2-40B4-BE49-F238E27FC236}">
                  <a16:creationId xmlns:a16="http://schemas.microsoft.com/office/drawing/2014/main" id="{C20CC053-E299-B8E0-FA00-CD063D6F37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846095" y="1686609"/>
              <a:ext cx="322941" cy="415451"/>
            </a:xfrm>
            <a:prstGeom prst="bentConnector3">
              <a:avLst>
                <a:gd name="adj1" fmla="val 50645"/>
              </a:avLst>
            </a:prstGeom>
            <a:ln w="19050">
              <a:solidFill>
                <a:srgbClr val="2E75B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B165C5E0-243C-6725-D517-8611CE807375}"/>
                </a:ext>
              </a:extLst>
            </p:cNvPr>
            <p:cNvSpPr/>
            <p:nvPr/>
          </p:nvSpPr>
          <p:spPr>
            <a:xfrm>
              <a:off x="8296639" y="3962125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96E95F1B-78C9-7854-C52C-B9781E90C142}"/>
                </a:ext>
              </a:extLst>
            </p:cNvPr>
            <p:cNvSpPr/>
            <p:nvPr/>
          </p:nvSpPr>
          <p:spPr>
            <a:xfrm>
              <a:off x="8536016" y="3962125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CF79FA3-4A19-574D-3048-A82336D50E74}"/>
                </a:ext>
              </a:extLst>
            </p:cNvPr>
            <p:cNvSpPr/>
            <p:nvPr/>
          </p:nvSpPr>
          <p:spPr>
            <a:xfrm>
              <a:off x="8052528" y="3967360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0B7E9DA-ADEA-F601-5294-62D28CF965F3}"/>
                </a:ext>
              </a:extLst>
            </p:cNvPr>
            <p:cNvSpPr/>
            <p:nvPr/>
          </p:nvSpPr>
          <p:spPr>
            <a:xfrm>
              <a:off x="8883736" y="3958295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B9EA210F-8114-1FD9-63F2-FF10C1D7BEB9}"/>
                </a:ext>
              </a:extLst>
            </p:cNvPr>
            <p:cNvSpPr/>
            <p:nvPr/>
          </p:nvSpPr>
          <p:spPr>
            <a:xfrm>
              <a:off x="9130582" y="3954427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8FD10C66-0A3D-86B0-A7CA-2C0350C3107F}"/>
                </a:ext>
              </a:extLst>
            </p:cNvPr>
            <p:cNvSpPr/>
            <p:nvPr/>
          </p:nvSpPr>
          <p:spPr>
            <a:xfrm>
              <a:off x="9382620" y="3954221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35E82F04-2291-A5CD-134C-35F7D27C35C1}"/>
                </a:ext>
              </a:extLst>
            </p:cNvPr>
            <p:cNvSpPr/>
            <p:nvPr/>
          </p:nvSpPr>
          <p:spPr>
            <a:xfrm>
              <a:off x="8279534" y="571878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F0F28FE7-53F8-F220-5C8C-3E451603FDF8}"/>
                </a:ext>
              </a:extLst>
            </p:cNvPr>
            <p:cNvSpPr/>
            <p:nvPr/>
          </p:nvSpPr>
          <p:spPr>
            <a:xfrm>
              <a:off x="8518911" y="571878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76D952A-844A-5931-0E9C-650367372DE8}"/>
                </a:ext>
              </a:extLst>
            </p:cNvPr>
            <p:cNvSpPr/>
            <p:nvPr/>
          </p:nvSpPr>
          <p:spPr>
            <a:xfrm>
              <a:off x="8035423" y="577113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E489FC7-D846-2C4E-6498-AE7848913BA6}"/>
                </a:ext>
              </a:extLst>
            </p:cNvPr>
            <p:cNvSpPr/>
            <p:nvPr/>
          </p:nvSpPr>
          <p:spPr>
            <a:xfrm>
              <a:off x="8866631" y="568049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5F6DF3CE-1606-F61E-707C-27A283DE0EC5}"/>
                </a:ext>
              </a:extLst>
            </p:cNvPr>
            <p:cNvSpPr/>
            <p:nvPr/>
          </p:nvSpPr>
          <p:spPr>
            <a:xfrm>
              <a:off x="9113477" y="564180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矩形: 圆角 447">
              <a:extLst>
                <a:ext uri="{FF2B5EF4-FFF2-40B4-BE49-F238E27FC236}">
                  <a16:creationId xmlns:a16="http://schemas.microsoft.com/office/drawing/2014/main" id="{173BDA56-9A30-9F0D-B78D-45A2C337C146}"/>
                </a:ext>
              </a:extLst>
            </p:cNvPr>
            <p:cNvSpPr/>
            <p:nvPr/>
          </p:nvSpPr>
          <p:spPr>
            <a:xfrm>
              <a:off x="9365515" y="563974"/>
              <a:ext cx="141815" cy="260395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4" name="矩形: 圆角 453">
            <a:extLst>
              <a:ext uri="{FF2B5EF4-FFF2-40B4-BE49-F238E27FC236}">
                <a16:creationId xmlns:a16="http://schemas.microsoft.com/office/drawing/2014/main" id="{4691E98D-B91E-421B-36C9-75655FB1D6E9}"/>
              </a:ext>
            </a:extLst>
          </p:cNvPr>
          <p:cNvSpPr/>
          <p:nvPr/>
        </p:nvSpPr>
        <p:spPr>
          <a:xfrm>
            <a:off x="6809028" y="311395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5" name="矩形: 圆角 454">
            <a:extLst>
              <a:ext uri="{FF2B5EF4-FFF2-40B4-BE49-F238E27FC236}">
                <a16:creationId xmlns:a16="http://schemas.microsoft.com/office/drawing/2014/main" id="{BCF30BB6-23C7-693B-91D2-37592847EB75}"/>
              </a:ext>
            </a:extLst>
          </p:cNvPr>
          <p:cNvSpPr/>
          <p:nvPr/>
        </p:nvSpPr>
        <p:spPr>
          <a:xfrm>
            <a:off x="5839901" y="311395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8A1BA04C-F523-32FE-BE4F-7FEAE25DE232}"/>
              </a:ext>
            </a:extLst>
          </p:cNvPr>
          <p:cNvSpPr txBox="1"/>
          <p:nvPr/>
        </p:nvSpPr>
        <p:spPr>
          <a:xfrm>
            <a:off x="6910184" y="3006231"/>
            <a:ext cx="889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BD50BAF7-1C39-D308-CDDB-A1E7F1E2A6B4}"/>
              </a:ext>
            </a:extLst>
          </p:cNvPr>
          <p:cNvSpPr txBox="1"/>
          <p:nvPr/>
        </p:nvSpPr>
        <p:spPr>
          <a:xfrm>
            <a:off x="5919614" y="3006231"/>
            <a:ext cx="88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CLS Token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27865731-75E9-8B61-B8DD-FBC72A393A85}"/>
              </a:ext>
            </a:extLst>
          </p:cNvPr>
          <p:cNvSpPr txBox="1"/>
          <p:nvPr/>
        </p:nvSpPr>
        <p:spPr>
          <a:xfrm>
            <a:off x="6926061" y="2542776"/>
            <a:ext cx="83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Head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矩形: 圆角 459">
            <a:extLst>
              <a:ext uri="{FF2B5EF4-FFF2-40B4-BE49-F238E27FC236}">
                <a16:creationId xmlns:a16="http://schemas.microsoft.com/office/drawing/2014/main" id="{04F9419C-4FF4-E424-BDA2-E9AB992F5AE5}"/>
              </a:ext>
            </a:extLst>
          </p:cNvPr>
          <p:cNvSpPr/>
          <p:nvPr/>
        </p:nvSpPr>
        <p:spPr>
          <a:xfrm>
            <a:off x="5843956" y="2663912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07C9F535-67B4-483A-49C4-908419F8A504}"/>
              </a:ext>
            </a:extLst>
          </p:cNvPr>
          <p:cNvSpPr txBox="1"/>
          <p:nvPr/>
        </p:nvSpPr>
        <p:spPr>
          <a:xfrm>
            <a:off x="6002454" y="2563846"/>
            <a:ext cx="662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Patch </a:t>
            </a: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CFD01F33-46CA-9C26-70C5-8C40D0E2E7FA}"/>
              </a:ext>
            </a:extLst>
          </p:cNvPr>
          <p:cNvSpPr/>
          <p:nvPr/>
        </p:nvSpPr>
        <p:spPr>
          <a:xfrm>
            <a:off x="5775709" y="2561133"/>
            <a:ext cx="1976907" cy="943835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3" name="梯形 462">
            <a:extLst>
              <a:ext uri="{FF2B5EF4-FFF2-40B4-BE49-F238E27FC236}">
                <a16:creationId xmlns:a16="http://schemas.microsoft.com/office/drawing/2014/main" id="{9573C2E8-E7E2-7525-4C98-CC41B7C358C2}"/>
              </a:ext>
            </a:extLst>
          </p:cNvPr>
          <p:cNvSpPr/>
          <p:nvPr/>
        </p:nvSpPr>
        <p:spPr>
          <a:xfrm>
            <a:off x="6727456" y="2715361"/>
            <a:ext cx="297889" cy="183208"/>
          </a:xfrm>
          <a:prstGeom prst="trapezoid">
            <a:avLst>
              <a:gd name="adj" fmla="val 0"/>
            </a:avLst>
          </a:prstGeom>
          <a:solidFill>
            <a:srgbClr val="C5B7D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65" name="图片 464">
            <a:extLst>
              <a:ext uri="{FF2B5EF4-FFF2-40B4-BE49-F238E27FC236}">
                <a16:creationId xmlns:a16="http://schemas.microsoft.com/office/drawing/2014/main" id="{C2B032DE-CF07-EF0E-5064-CE07F604C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583" y="5875956"/>
            <a:ext cx="353438" cy="353438"/>
          </a:xfrm>
          <a:prstGeom prst="rect">
            <a:avLst/>
          </a:prstGeom>
        </p:spPr>
      </p:pic>
      <p:sp>
        <p:nvSpPr>
          <p:cNvPr id="466" name="矩形: 圆角 465">
            <a:extLst>
              <a:ext uri="{FF2B5EF4-FFF2-40B4-BE49-F238E27FC236}">
                <a16:creationId xmlns:a16="http://schemas.microsoft.com/office/drawing/2014/main" id="{8B95326A-9209-D5FC-431C-EA278C5F9467}"/>
              </a:ext>
            </a:extLst>
          </p:cNvPr>
          <p:cNvSpPr/>
          <p:nvPr/>
        </p:nvSpPr>
        <p:spPr>
          <a:xfrm>
            <a:off x="6494974" y="4898101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EDEDE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7" name="直接箭头连接符 466">
            <a:extLst>
              <a:ext uri="{FF2B5EF4-FFF2-40B4-BE49-F238E27FC236}">
                <a16:creationId xmlns:a16="http://schemas.microsoft.com/office/drawing/2014/main" id="{B588DC0A-CF65-7B6A-C049-924A7E288ACB}"/>
              </a:ext>
            </a:extLst>
          </p:cNvPr>
          <p:cNvCxnSpPr>
            <a:cxnSpLocks/>
          </p:cNvCxnSpPr>
          <p:nvPr/>
        </p:nvCxnSpPr>
        <p:spPr>
          <a:xfrm flipV="1">
            <a:off x="6707688" y="4691111"/>
            <a:ext cx="0" cy="209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矩形: 圆角 467">
            <a:extLst>
              <a:ext uri="{FF2B5EF4-FFF2-40B4-BE49-F238E27FC236}">
                <a16:creationId xmlns:a16="http://schemas.microsoft.com/office/drawing/2014/main" id="{F26B702A-B1A5-2FBD-CF48-B3A7F9012C23}"/>
              </a:ext>
            </a:extLst>
          </p:cNvPr>
          <p:cNvSpPr/>
          <p:nvPr/>
        </p:nvSpPr>
        <p:spPr>
          <a:xfrm>
            <a:off x="6636790" y="4898101"/>
            <a:ext cx="141815" cy="264780"/>
          </a:xfrm>
          <a:prstGeom prst="roundRect">
            <a:avLst>
              <a:gd name="adj" fmla="val 50000"/>
            </a:avLst>
          </a:prstGeom>
          <a:solidFill>
            <a:srgbClr val="E2F0D9"/>
          </a:solidFill>
          <a:ln w="12700">
            <a:solidFill>
              <a:srgbClr val="5482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9" name="直接箭头连接符 468">
            <a:extLst>
              <a:ext uri="{FF2B5EF4-FFF2-40B4-BE49-F238E27FC236}">
                <a16:creationId xmlns:a16="http://schemas.microsoft.com/office/drawing/2014/main" id="{EC480006-A0B3-815F-0C38-A040D8BD5EE6}"/>
              </a:ext>
            </a:extLst>
          </p:cNvPr>
          <p:cNvCxnSpPr>
            <a:cxnSpLocks/>
          </p:cNvCxnSpPr>
          <p:nvPr/>
        </p:nvCxnSpPr>
        <p:spPr>
          <a:xfrm flipV="1">
            <a:off x="6707121" y="4013310"/>
            <a:ext cx="0" cy="334865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接箭头连接符 469">
            <a:extLst>
              <a:ext uri="{FF2B5EF4-FFF2-40B4-BE49-F238E27FC236}">
                <a16:creationId xmlns:a16="http://schemas.microsoft.com/office/drawing/2014/main" id="{C79C0028-F369-22E7-A840-65B1F663BF62}"/>
              </a:ext>
            </a:extLst>
          </p:cNvPr>
          <p:cNvCxnSpPr>
            <a:cxnSpLocks/>
          </p:cNvCxnSpPr>
          <p:nvPr/>
        </p:nvCxnSpPr>
        <p:spPr>
          <a:xfrm flipH="1" flipV="1">
            <a:off x="6710177" y="5587600"/>
            <a:ext cx="4" cy="285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接箭头连接符 470">
            <a:extLst>
              <a:ext uri="{FF2B5EF4-FFF2-40B4-BE49-F238E27FC236}">
                <a16:creationId xmlns:a16="http://schemas.microsoft.com/office/drawing/2014/main" id="{47BD9A15-C92A-88B6-CC2F-F22B035B4BD5}"/>
              </a:ext>
            </a:extLst>
          </p:cNvPr>
          <p:cNvCxnSpPr>
            <a:cxnSpLocks/>
          </p:cNvCxnSpPr>
          <p:nvPr/>
        </p:nvCxnSpPr>
        <p:spPr>
          <a:xfrm flipV="1">
            <a:off x="6707121" y="5165976"/>
            <a:ext cx="0" cy="139043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箭头: 右 201">
            <a:extLst>
              <a:ext uri="{FF2B5EF4-FFF2-40B4-BE49-F238E27FC236}">
                <a16:creationId xmlns:a16="http://schemas.microsoft.com/office/drawing/2014/main" id="{2D36D4CC-C569-CA93-F403-F5426C04CA2F}"/>
              </a:ext>
            </a:extLst>
          </p:cNvPr>
          <p:cNvSpPr/>
          <p:nvPr/>
        </p:nvSpPr>
        <p:spPr>
          <a:xfrm rot="10800000">
            <a:off x="7750563" y="3734036"/>
            <a:ext cx="361702" cy="23543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5" name="直接连接符 494">
            <a:extLst>
              <a:ext uri="{FF2B5EF4-FFF2-40B4-BE49-F238E27FC236}">
                <a16:creationId xmlns:a16="http://schemas.microsoft.com/office/drawing/2014/main" id="{4A3C93FF-7297-0CF8-9A52-51B6BA23EC44}"/>
              </a:ext>
            </a:extLst>
          </p:cNvPr>
          <p:cNvCxnSpPr>
            <a:cxnSpLocks/>
          </p:cNvCxnSpPr>
          <p:nvPr/>
        </p:nvCxnSpPr>
        <p:spPr>
          <a:xfrm>
            <a:off x="3588165" y="2495668"/>
            <a:ext cx="0" cy="4374942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矩形: 剪去对角 495">
            <a:extLst>
              <a:ext uri="{FF2B5EF4-FFF2-40B4-BE49-F238E27FC236}">
                <a16:creationId xmlns:a16="http://schemas.microsoft.com/office/drawing/2014/main" id="{2FC74AE7-4DD2-07B0-AEC7-EAE3F53725DD}"/>
              </a:ext>
            </a:extLst>
          </p:cNvPr>
          <p:cNvSpPr/>
          <p:nvPr/>
        </p:nvSpPr>
        <p:spPr>
          <a:xfrm rot="10800000">
            <a:off x="1283620" y="2497138"/>
            <a:ext cx="11832972" cy="4374942"/>
          </a:xfrm>
          <a:prstGeom prst="snip2DiagRect">
            <a:avLst>
              <a:gd name="adj1" fmla="val 18368"/>
              <a:gd name="adj2" fmla="val 0"/>
            </a:avLst>
          </a:prstGeom>
          <a:noFill/>
          <a:ln w="1905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92E97070-C760-4782-4E7D-DA49F2371822}"/>
              </a:ext>
            </a:extLst>
          </p:cNvPr>
          <p:cNvCxnSpPr>
            <a:cxnSpLocks/>
          </p:cNvCxnSpPr>
          <p:nvPr/>
        </p:nvCxnSpPr>
        <p:spPr>
          <a:xfrm>
            <a:off x="1629068" y="4937689"/>
            <a:ext cx="1811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接箭头连接符 503">
            <a:extLst>
              <a:ext uri="{FF2B5EF4-FFF2-40B4-BE49-F238E27FC236}">
                <a16:creationId xmlns:a16="http://schemas.microsoft.com/office/drawing/2014/main" id="{20F04A4A-0DBC-F19E-8A5F-5D2CAD5C83F2}"/>
              </a:ext>
            </a:extLst>
          </p:cNvPr>
          <p:cNvCxnSpPr>
            <a:cxnSpLocks/>
          </p:cNvCxnSpPr>
          <p:nvPr/>
        </p:nvCxnSpPr>
        <p:spPr>
          <a:xfrm flipV="1">
            <a:off x="1823447" y="3313222"/>
            <a:ext cx="0" cy="1818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矩形 509">
            <a:extLst>
              <a:ext uri="{FF2B5EF4-FFF2-40B4-BE49-F238E27FC236}">
                <a16:creationId xmlns:a16="http://schemas.microsoft.com/office/drawing/2014/main" id="{C413075B-10E3-C4FE-6EE6-C485B5E2D8B4}"/>
              </a:ext>
            </a:extLst>
          </p:cNvPr>
          <p:cNvSpPr/>
          <p:nvPr/>
        </p:nvSpPr>
        <p:spPr>
          <a:xfrm>
            <a:off x="1844251" y="3611409"/>
            <a:ext cx="1306972" cy="1306972"/>
          </a:xfrm>
          <a:prstGeom prst="rect">
            <a:avLst/>
          </a:prstGeom>
          <a:gradFill flip="none" rotWithShape="1">
            <a:gsLst>
              <a:gs pos="100000">
                <a:srgbClr val="870102">
                  <a:lumMod val="100000"/>
                </a:srgbClr>
              </a:gs>
              <a:gs pos="78000">
                <a:srgbClr val="E10001"/>
              </a:gs>
              <a:gs pos="36000">
                <a:srgbClr val="02BDFE"/>
              </a:gs>
              <a:gs pos="0">
                <a:srgbClr val="0013F7"/>
              </a:gs>
              <a:gs pos="44000">
                <a:srgbClr val="2DFFD2"/>
              </a:gs>
              <a:gs pos="56000">
                <a:srgbClr val="8DFF73"/>
              </a:gs>
              <a:gs pos="66000">
                <a:srgbClr val="FFF102"/>
              </a:gs>
              <a:gs pos="70000">
                <a:srgbClr val="FFB001"/>
              </a:gs>
              <a:gs pos="74000">
                <a:srgbClr val="FF480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3242ADA-62A2-7E71-C00A-04A9FAB76446}"/>
              </a:ext>
            </a:extLst>
          </p:cNvPr>
          <p:cNvSpPr txBox="1"/>
          <p:nvPr/>
        </p:nvSpPr>
        <p:spPr>
          <a:xfrm>
            <a:off x="2226755" y="4950043"/>
            <a:ext cx="1350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(Time Moment)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B5FB0F8-6CC7-4CDB-BA6D-573F51D9F391}"/>
              </a:ext>
            </a:extLst>
          </p:cNvPr>
          <p:cNvSpPr txBox="1"/>
          <p:nvPr/>
        </p:nvSpPr>
        <p:spPr>
          <a:xfrm rot="16200000">
            <a:off x="902296" y="3895574"/>
            <a:ext cx="1270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(Time Interval)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F43D021-3DE1-67A3-7A19-4289C3E2029D}"/>
              </a:ext>
            </a:extLst>
          </p:cNvPr>
          <p:cNvSpPr/>
          <p:nvPr/>
        </p:nvSpPr>
        <p:spPr>
          <a:xfrm>
            <a:off x="1845281" y="3611395"/>
            <a:ext cx="1306972" cy="1306972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A55A53F-2CC6-D0FA-8375-15D74CFAE817}"/>
              </a:ext>
            </a:extLst>
          </p:cNvPr>
          <p:cNvSpPr txBox="1"/>
          <p:nvPr/>
        </p:nvSpPr>
        <p:spPr>
          <a:xfrm>
            <a:off x="1823450" y="5788152"/>
            <a:ext cx="1327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weight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480A34C-C5EF-E858-9F3D-55373F015E3B}"/>
              </a:ext>
            </a:extLst>
          </p:cNvPr>
          <p:cNvGrpSpPr/>
          <p:nvPr/>
        </p:nvGrpSpPr>
        <p:grpSpPr>
          <a:xfrm rot="5400000">
            <a:off x="2406225" y="5107432"/>
            <a:ext cx="233220" cy="1217022"/>
            <a:chOff x="2945950" y="719153"/>
            <a:chExt cx="233220" cy="1229554"/>
          </a:xfrm>
        </p:grpSpPr>
        <p:sp>
          <p:nvSpPr>
            <p:cNvPr id="106" name="箭头: 上 105">
              <a:extLst>
                <a:ext uri="{FF2B5EF4-FFF2-40B4-BE49-F238E27FC236}">
                  <a16:creationId xmlns:a16="http://schemas.microsoft.com/office/drawing/2014/main" id="{412BCD2E-891B-72A2-12B8-AF200118B094}"/>
                </a:ext>
              </a:extLst>
            </p:cNvPr>
            <p:cNvSpPr/>
            <p:nvPr/>
          </p:nvSpPr>
          <p:spPr>
            <a:xfrm>
              <a:off x="2945950" y="719153"/>
              <a:ext cx="233220" cy="1229554"/>
            </a:xfrm>
            <a:prstGeom prst="upArrow">
              <a:avLst>
                <a:gd name="adj1" fmla="val 50000"/>
                <a:gd name="adj2" fmla="val 93564"/>
              </a:avLst>
            </a:prstGeom>
            <a:gradFill flip="none" rotWithShape="1">
              <a:gsLst>
                <a:gs pos="100000">
                  <a:srgbClr val="870102"/>
                </a:gs>
                <a:gs pos="79000">
                  <a:srgbClr val="E10001"/>
                </a:gs>
                <a:gs pos="22000">
                  <a:srgbClr val="02BDFE"/>
                </a:gs>
                <a:gs pos="0">
                  <a:srgbClr val="0013F7"/>
                </a:gs>
                <a:gs pos="30000">
                  <a:srgbClr val="2DFFD2"/>
                </a:gs>
                <a:gs pos="46000">
                  <a:srgbClr val="8DFF73"/>
                </a:gs>
                <a:gs pos="54000">
                  <a:srgbClr val="FFF102"/>
                </a:gs>
                <a:gs pos="61000">
                  <a:srgbClr val="FFB001"/>
                </a:gs>
                <a:gs pos="69000">
                  <a:srgbClr val="FF4801"/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箭头: 上 106">
              <a:extLst>
                <a:ext uri="{FF2B5EF4-FFF2-40B4-BE49-F238E27FC236}">
                  <a16:creationId xmlns:a16="http://schemas.microsoft.com/office/drawing/2014/main" id="{D3DD83F2-94FD-84EB-174E-8E73CF026FC6}"/>
                </a:ext>
              </a:extLst>
            </p:cNvPr>
            <p:cNvSpPr/>
            <p:nvPr/>
          </p:nvSpPr>
          <p:spPr>
            <a:xfrm>
              <a:off x="2945950" y="719153"/>
              <a:ext cx="233220" cy="1229554"/>
            </a:xfrm>
            <a:prstGeom prst="upArrow">
              <a:avLst>
                <a:gd name="adj1" fmla="val 50000"/>
                <a:gd name="adj2" fmla="val 93564"/>
              </a:avLst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FCFA117-D247-64B9-58B2-F7A518DEA585}"/>
              </a:ext>
            </a:extLst>
          </p:cNvPr>
          <p:cNvCxnSpPr>
            <a:cxnSpLocks/>
            <a:endCxn id="136" idx="6"/>
          </p:cNvCxnSpPr>
          <p:nvPr/>
        </p:nvCxnSpPr>
        <p:spPr>
          <a:xfrm>
            <a:off x="1839185" y="3808569"/>
            <a:ext cx="93133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60DD2595-4A71-3800-66E6-FB5867D9C2E8}"/>
              </a:ext>
            </a:extLst>
          </p:cNvPr>
          <p:cNvCxnSpPr>
            <a:cxnSpLocks/>
            <a:endCxn id="135" idx="4"/>
          </p:cNvCxnSpPr>
          <p:nvPr/>
        </p:nvCxnSpPr>
        <p:spPr>
          <a:xfrm flipV="1">
            <a:off x="2134336" y="3878776"/>
            <a:ext cx="0" cy="10355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椭圆 130">
            <a:extLst>
              <a:ext uri="{FF2B5EF4-FFF2-40B4-BE49-F238E27FC236}">
                <a16:creationId xmlns:a16="http://schemas.microsoft.com/office/drawing/2014/main" id="{8082CADD-08B0-1CE7-3115-D6161E73E71B}"/>
              </a:ext>
            </a:extLst>
          </p:cNvPr>
          <p:cNvSpPr/>
          <p:nvPr/>
        </p:nvSpPr>
        <p:spPr>
          <a:xfrm>
            <a:off x="2064133" y="4663977"/>
            <a:ext cx="140406" cy="140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92B990F8-DBEE-EB32-3F69-49A7C2B729F3}"/>
              </a:ext>
            </a:extLst>
          </p:cNvPr>
          <p:cNvSpPr/>
          <p:nvPr/>
        </p:nvSpPr>
        <p:spPr>
          <a:xfrm>
            <a:off x="2064133" y="3738366"/>
            <a:ext cx="140406" cy="140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45B44F16-58AF-F33E-A5D3-93753354F430}"/>
              </a:ext>
            </a:extLst>
          </p:cNvPr>
          <p:cNvSpPr/>
          <p:nvPr/>
        </p:nvSpPr>
        <p:spPr>
          <a:xfrm>
            <a:off x="2630107" y="3738366"/>
            <a:ext cx="140406" cy="1404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A7B2A911-B39E-5B53-C627-A98173925F55}"/>
              </a:ext>
            </a:extLst>
          </p:cNvPr>
          <p:cNvCxnSpPr>
            <a:cxnSpLocks/>
          </p:cNvCxnSpPr>
          <p:nvPr/>
        </p:nvCxnSpPr>
        <p:spPr>
          <a:xfrm flipV="1">
            <a:off x="1933319" y="4813713"/>
            <a:ext cx="166436" cy="43660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24236117-8A3E-4FDD-E4B5-492AED58028C}"/>
              </a:ext>
            </a:extLst>
          </p:cNvPr>
          <p:cNvSpPr txBox="1"/>
          <p:nvPr/>
        </p:nvSpPr>
        <p:spPr>
          <a:xfrm>
            <a:off x="1558810" y="5199200"/>
            <a:ext cx="721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Task1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8EA00D07-3953-CDE4-9798-9EF9D8CD13F2}"/>
              </a:ext>
            </a:extLst>
          </p:cNvPr>
          <p:cNvSpPr txBox="1"/>
          <p:nvPr/>
        </p:nvSpPr>
        <p:spPr>
          <a:xfrm>
            <a:off x="1917491" y="2979539"/>
            <a:ext cx="721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</a:t>
            </a: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AC29244F-9D3E-8DB1-FC77-C26F7D062EA0}"/>
              </a:ext>
            </a:extLst>
          </p:cNvPr>
          <p:cNvSpPr txBox="1"/>
          <p:nvPr/>
        </p:nvSpPr>
        <p:spPr>
          <a:xfrm>
            <a:off x="2595683" y="2986382"/>
            <a:ext cx="721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Task3</a:t>
            </a:r>
          </a:p>
        </p:txBody>
      </p:sp>
      <p:sp>
        <p:nvSpPr>
          <p:cNvPr id="249" name="箭头: 右 248">
            <a:extLst>
              <a:ext uri="{FF2B5EF4-FFF2-40B4-BE49-F238E27FC236}">
                <a16:creationId xmlns:a16="http://schemas.microsoft.com/office/drawing/2014/main" id="{CC0316AD-3F8F-6962-360F-94BDB22C58B9}"/>
              </a:ext>
            </a:extLst>
          </p:cNvPr>
          <p:cNvSpPr/>
          <p:nvPr/>
        </p:nvSpPr>
        <p:spPr>
          <a:xfrm>
            <a:off x="3453030" y="2729008"/>
            <a:ext cx="446307" cy="23543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D2697DD3-3C66-BA8C-1186-E8591FF325B7}"/>
              </a:ext>
            </a:extLst>
          </p:cNvPr>
          <p:cNvCxnSpPr>
            <a:cxnSpLocks/>
          </p:cNvCxnSpPr>
          <p:nvPr/>
        </p:nvCxnSpPr>
        <p:spPr>
          <a:xfrm flipV="1">
            <a:off x="2164416" y="3279903"/>
            <a:ext cx="156303" cy="45413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E882998F-C4DC-70FC-5D41-592C53F56C12}"/>
              </a:ext>
            </a:extLst>
          </p:cNvPr>
          <p:cNvCxnSpPr>
            <a:cxnSpLocks/>
          </p:cNvCxnSpPr>
          <p:nvPr/>
        </p:nvCxnSpPr>
        <p:spPr>
          <a:xfrm flipV="1">
            <a:off x="2731423" y="3279903"/>
            <a:ext cx="156303" cy="45413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箭头: 右 260">
            <a:extLst>
              <a:ext uri="{FF2B5EF4-FFF2-40B4-BE49-F238E27FC236}">
                <a16:creationId xmlns:a16="http://schemas.microsoft.com/office/drawing/2014/main" id="{4818E1F9-ED67-2045-7F13-7BB1E4FF291F}"/>
              </a:ext>
            </a:extLst>
          </p:cNvPr>
          <p:cNvSpPr/>
          <p:nvPr/>
        </p:nvSpPr>
        <p:spPr>
          <a:xfrm rot="10800000">
            <a:off x="7751106" y="4405362"/>
            <a:ext cx="344716" cy="23543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5FA091BD-1E05-6884-04B3-07A45EF248BB}"/>
              </a:ext>
            </a:extLst>
          </p:cNvPr>
          <p:cNvSpPr/>
          <p:nvPr/>
        </p:nvSpPr>
        <p:spPr>
          <a:xfrm>
            <a:off x="1528745" y="6453371"/>
            <a:ext cx="1807430" cy="560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0F1AEBF4-0908-A794-CC6C-6C7FD2C17803}"/>
              </a:ext>
            </a:extLst>
          </p:cNvPr>
          <p:cNvSpPr txBox="1"/>
          <p:nvPr/>
        </p:nvSpPr>
        <p:spPr>
          <a:xfrm>
            <a:off x="1501195" y="6467899"/>
            <a:ext cx="17827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Dynamic Weighting 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HDW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178B14B7-D175-6BC6-25EC-1E88A59A6217}"/>
              </a:ext>
            </a:extLst>
          </p:cNvPr>
          <p:cNvSpPr/>
          <p:nvPr/>
        </p:nvSpPr>
        <p:spPr>
          <a:xfrm>
            <a:off x="5713685" y="6445273"/>
            <a:ext cx="1807430" cy="560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307B6D8C-8D59-5BBD-30B2-1C32F2EAF3D3}"/>
              </a:ext>
            </a:extLst>
          </p:cNvPr>
          <p:cNvSpPr/>
          <p:nvPr/>
        </p:nvSpPr>
        <p:spPr>
          <a:xfrm>
            <a:off x="8634503" y="6453371"/>
            <a:ext cx="1807430" cy="560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文本框 451">
            <a:extLst>
              <a:ext uri="{FF2B5EF4-FFF2-40B4-BE49-F238E27FC236}">
                <a16:creationId xmlns:a16="http://schemas.microsoft.com/office/drawing/2014/main" id="{65F8009F-ED1A-C33E-8E77-3CAA12E892D9}"/>
              </a:ext>
            </a:extLst>
          </p:cNvPr>
          <p:cNvSpPr txBox="1"/>
          <p:nvPr/>
        </p:nvSpPr>
        <p:spPr>
          <a:xfrm>
            <a:off x="5869825" y="6477819"/>
            <a:ext cx="1540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" name="文本框 490">
            <a:extLst>
              <a:ext uri="{FF2B5EF4-FFF2-40B4-BE49-F238E27FC236}">
                <a16:creationId xmlns:a16="http://schemas.microsoft.com/office/drawing/2014/main" id="{229ADFF7-09D0-BF8D-CD4D-DA431A648B02}"/>
              </a:ext>
            </a:extLst>
          </p:cNvPr>
          <p:cNvSpPr txBox="1"/>
          <p:nvPr/>
        </p:nvSpPr>
        <p:spPr>
          <a:xfrm>
            <a:off x="8634178" y="6460283"/>
            <a:ext cx="1821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Mixture-of-Attribute- 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Experts (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MoAE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圆柱体 325">
            <a:extLst>
              <a:ext uri="{FF2B5EF4-FFF2-40B4-BE49-F238E27FC236}">
                <a16:creationId xmlns:a16="http://schemas.microsoft.com/office/drawing/2014/main" id="{02762F28-F3F7-6719-5A5C-708CBCC47B76}"/>
              </a:ext>
            </a:extLst>
          </p:cNvPr>
          <p:cNvSpPr/>
          <p:nvPr/>
        </p:nvSpPr>
        <p:spPr>
          <a:xfrm>
            <a:off x="3787329" y="6025451"/>
            <a:ext cx="636347" cy="353438"/>
          </a:xfrm>
          <a:prstGeom prst="can">
            <a:avLst>
              <a:gd name="adj" fmla="val 566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圆柱体 326">
            <a:extLst>
              <a:ext uri="{FF2B5EF4-FFF2-40B4-BE49-F238E27FC236}">
                <a16:creationId xmlns:a16="http://schemas.microsoft.com/office/drawing/2014/main" id="{7F8DB7AB-DEB4-8E6F-0D66-D54A6115C248}"/>
              </a:ext>
            </a:extLst>
          </p:cNvPr>
          <p:cNvSpPr/>
          <p:nvPr/>
        </p:nvSpPr>
        <p:spPr>
          <a:xfrm>
            <a:off x="3787329" y="5754610"/>
            <a:ext cx="636347" cy="353438"/>
          </a:xfrm>
          <a:prstGeom prst="can">
            <a:avLst>
              <a:gd name="adj" fmla="val 566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1" name="圆柱体 330">
            <a:extLst>
              <a:ext uri="{FF2B5EF4-FFF2-40B4-BE49-F238E27FC236}">
                <a16:creationId xmlns:a16="http://schemas.microsoft.com/office/drawing/2014/main" id="{C52D2D20-370F-1435-8190-B967674716F7}"/>
              </a:ext>
            </a:extLst>
          </p:cNvPr>
          <p:cNvSpPr/>
          <p:nvPr/>
        </p:nvSpPr>
        <p:spPr>
          <a:xfrm>
            <a:off x="3787329" y="5483768"/>
            <a:ext cx="636347" cy="353438"/>
          </a:xfrm>
          <a:prstGeom prst="can">
            <a:avLst>
              <a:gd name="adj" fmla="val 5665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7" name="直接箭头连接符 346">
            <a:extLst>
              <a:ext uri="{FF2B5EF4-FFF2-40B4-BE49-F238E27FC236}">
                <a16:creationId xmlns:a16="http://schemas.microsoft.com/office/drawing/2014/main" id="{C8C46742-4F05-C24F-B013-12F159DDA2B3}"/>
              </a:ext>
            </a:extLst>
          </p:cNvPr>
          <p:cNvCxnSpPr>
            <a:cxnSpLocks/>
          </p:cNvCxnSpPr>
          <p:nvPr/>
        </p:nvCxnSpPr>
        <p:spPr>
          <a:xfrm>
            <a:off x="4429842" y="6041521"/>
            <a:ext cx="24427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>
            <a:extLst>
              <a:ext uri="{FF2B5EF4-FFF2-40B4-BE49-F238E27FC236}">
                <a16:creationId xmlns:a16="http://schemas.microsoft.com/office/drawing/2014/main" id="{3F5786B1-50D8-C6F7-5DC7-AF9ED5213BC7}"/>
              </a:ext>
            </a:extLst>
          </p:cNvPr>
          <p:cNvSpPr txBox="1"/>
          <p:nvPr/>
        </p:nvSpPr>
        <p:spPr>
          <a:xfrm>
            <a:off x="3637183" y="6370037"/>
            <a:ext cx="9403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AT-USTC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cxnSp>
        <p:nvCxnSpPr>
          <p:cNvPr id="446" name="直接箭头连接符 445">
            <a:extLst>
              <a:ext uri="{FF2B5EF4-FFF2-40B4-BE49-F238E27FC236}">
                <a16:creationId xmlns:a16="http://schemas.microsoft.com/office/drawing/2014/main" id="{61E93842-5123-482D-091C-8891DD486454}"/>
              </a:ext>
            </a:extLst>
          </p:cNvPr>
          <p:cNvCxnSpPr>
            <a:cxnSpLocks/>
            <a:stCxn id="244" idx="1"/>
            <a:endCxn id="423" idx="0"/>
          </p:cNvCxnSpPr>
          <p:nvPr/>
        </p:nvCxnSpPr>
        <p:spPr>
          <a:xfrm flipV="1">
            <a:off x="10903929" y="5256357"/>
            <a:ext cx="1155238" cy="387504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箭头连接符 442">
            <a:extLst>
              <a:ext uri="{FF2B5EF4-FFF2-40B4-BE49-F238E27FC236}">
                <a16:creationId xmlns:a16="http://schemas.microsoft.com/office/drawing/2014/main" id="{E2AED5F6-507A-D3E8-FED3-55601B907D20}"/>
              </a:ext>
            </a:extLst>
          </p:cNvPr>
          <p:cNvCxnSpPr>
            <a:cxnSpLocks/>
            <a:stCxn id="232" idx="0"/>
            <a:endCxn id="422" idx="3"/>
          </p:cNvCxnSpPr>
          <p:nvPr/>
        </p:nvCxnSpPr>
        <p:spPr>
          <a:xfrm>
            <a:off x="11128686" y="4940613"/>
            <a:ext cx="492354" cy="242677"/>
          </a:xfrm>
          <a:prstGeom prst="straightConnector1">
            <a:avLst/>
          </a:prstGeom>
          <a:ln w="12700" cmpd="sng">
            <a:solidFill>
              <a:schemeClr val="accent4">
                <a:lumMod val="75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8E71481-59AC-C62A-D46C-07CB85B82B76}"/>
              </a:ext>
            </a:extLst>
          </p:cNvPr>
          <p:cNvSpPr txBox="1"/>
          <p:nvPr/>
        </p:nvSpPr>
        <p:spPr>
          <a:xfrm>
            <a:off x="10203368" y="4459156"/>
            <a:ext cx="651589" cy="29251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DT ] 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CF9598A9-15F1-41B8-F79A-4C0E440B1B64}"/>
              </a:ext>
            </a:extLst>
          </p:cNvPr>
          <p:cNvSpPr/>
          <p:nvPr/>
        </p:nvSpPr>
        <p:spPr>
          <a:xfrm rot="5400000">
            <a:off x="10925463" y="4471412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椭圆 231">
            <a:extLst>
              <a:ext uri="{FF2B5EF4-FFF2-40B4-BE49-F238E27FC236}">
                <a16:creationId xmlns:a16="http://schemas.microsoft.com/office/drawing/2014/main" id="{9971F5B7-84AC-4B2A-491D-B6BEDD35DB5C}"/>
              </a:ext>
            </a:extLst>
          </p:cNvPr>
          <p:cNvSpPr/>
          <p:nvPr/>
        </p:nvSpPr>
        <p:spPr>
          <a:xfrm rot="5400000">
            <a:off x="10925463" y="4839002"/>
            <a:ext cx="203225" cy="203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74E0024D-6126-CC01-1005-B847BE4C506B}"/>
              </a:ext>
            </a:extLst>
          </p:cNvPr>
          <p:cNvSpPr/>
          <p:nvPr/>
        </p:nvSpPr>
        <p:spPr>
          <a:xfrm rot="5400000">
            <a:off x="10925463" y="5206591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AF205CCB-EAE9-0E3D-F3D9-45020429A8C9}"/>
              </a:ext>
            </a:extLst>
          </p:cNvPr>
          <p:cNvSpPr/>
          <p:nvPr/>
        </p:nvSpPr>
        <p:spPr>
          <a:xfrm rot="5400000">
            <a:off x="10925463" y="5574181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13C7F04F-F4BF-2F0F-7277-F95826609FCA}"/>
              </a:ext>
            </a:extLst>
          </p:cNvPr>
          <p:cNvSpPr/>
          <p:nvPr/>
        </p:nvSpPr>
        <p:spPr>
          <a:xfrm rot="5400000">
            <a:off x="10925463" y="5941772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BE0D1536-90BC-58C9-2C05-A9896F17990F}"/>
              </a:ext>
            </a:extLst>
          </p:cNvPr>
          <p:cNvSpPr/>
          <p:nvPr/>
        </p:nvSpPr>
        <p:spPr>
          <a:xfrm rot="5400000">
            <a:off x="10802320" y="4536759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3FADB314-EF36-4973-F538-3B48DE206A4F}"/>
              </a:ext>
            </a:extLst>
          </p:cNvPr>
          <p:cNvSpPr/>
          <p:nvPr/>
        </p:nvSpPr>
        <p:spPr>
          <a:xfrm rot="5400000">
            <a:off x="10802320" y="4905793"/>
            <a:ext cx="203225" cy="2032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96F9D33B-D256-22F9-00AF-AF35907E1379}"/>
              </a:ext>
            </a:extLst>
          </p:cNvPr>
          <p:cNvSpPr/>
          <p:nvPr/>
        </p:nvSpPr>
        <p:spPr>
          <a:xfrm rot="5400000">
            <a:off x="10802320" y="5274829"/>
            <a:ext cx="203225" cy="20322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9247E9A3-25DA-3F75-B14C-7C5D126286FA}"/>
              </a:ext>
            </a:extLst>
          </p:cNvPr>
          <p:cNvSpPr/>
          <p:nvPr/>
        </p:nvSpPr>
        <p:spPr>
          <a:xfrm rot="5400000">
            <a:off x="10802320" y="5643863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AC26BF90-D046-D7E6-57FE-DCEEFADF217C}"/>
              </a:ext>
            </a:extLst>
          </p:cNvPr>
          <p:cNvSpPr/>
          <p:nvPr/>
        </p:nvSpPr>
        <p:spPr>
          <a:xfrm rot="5400000">
            <a:off x="10802320" y="6012898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73B2A35D-5072-D2D0-AE9F-2C5CE5540511}"/>
              </a:ext>
            </a:extLst>
          </p:cNvPr>
          <p:cNvSpPr txBox="1"/>
          <p:nvPr/>
        </p:nvSpPr>
        <p:spPr>
          <a:xfrm>
            <a:off x="10203368" y="4833317"/>
            <a:ext cx="651589" cy="29251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NT ] </a:t>
            </a: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D8818223-045B-39B2-F553-3C33DF96C744}"/>
              </a:ext>
            </a:extLst>
          </p:cNvPr>
          <p:cNvSpPr txBox="1"/>
          <p:nvPr/>
        </p:nvSpPr>
        <p:spPr>
          <a:xfrm>
            <a:off x="10203369" y="5207477"/>
            <a:ext cx="655949" cy="29251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AD ] </a:t>
            </a: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54B81F7B-90AA-A9DE-5880-5244F9814CAC}"/>
              </a:ext>
            </a:extLst>
          </p:cNvPr>
          <p:cNvSpPr txBox="1"/>
          <p:nvPr/>
        </p:nvSpPr>
        <p:spPr>
          <a:xfrm>
            <a:off x="10203364" y="5581638"/>
            <a:ext cx="625942" cy="29251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ST ] </a:t>
            </a: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883619E1-DAF9-E05E-C9DE-A9CABFC9BB84}"/>
              </a:ext>
            </a:extLst>
          </p:cNvPr>
          <p:cNvSpPr txBox="1"/>
          <p:nvPr/>
        </p:nvSpPr>
        <p:spPr>
          <a:xfrm>
            <a:off x="10203365" y="5955799"/>
            <a:ext cx="629468" cy="292516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altLang="zh-CN" sz="1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LT ] </a:t>
            </a:r>
          </a:p>
        </p:txBody>
      </p:sp>
      <p:sp>
        <p:nvSpPr>
          <p:cNvPr id="360" name="矩形: 圆角 359">
            <a:extLst>
              <a:ext uri="{FF2B5EF4-FFF2-40B4-BE49-F238E27FC236}">
                <a16:creationId xmlns:a16="http://schemas.microsoft.com/office/drawing/2014/main" id="{EEDBCD1F-30F9-CBA4-FEFE-A83396C2D8F5}"/>
              </a:ext>
            </a:extLst>
          </p:cNvPr>
          <p:cNvSpPr/>
          <p:nvPr/>
        </p:nvSpPr>
        <p:spPr>
          <a:xfrm>
            <a:off x="11539444" y="4428898"/>
            <a:ext cx="606897" cy="2921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椭圆 374">
            <a:extLst>
              <a:ext uri="{FF2B5EF4-FFF2-40B4-BE49-F238E27FC236}">
                <a16:creationId xmlns:a16="http://schemas.microsoft.com/office/drawing/2014/main" id="{89837B2C-3B83-19FD-BDF8-110FABD6A62A}"/>
              </a:ext>
            </a:extLst>
          </p:cNvPr>
          <p:cNvSpPr/>
          <p:nvPr/>
        </p:nvSpPr>
        <p:spPr>
          <a:xfrm rot="5400000">
            <a:off x="11595943" y="4472553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0FA99025-2054-B5F7-B7F6-5247B055295C}"/>
              </a:ext>
            </a:extLst>
          </p:cNvPr>
          <p:cNvSpPr/>
          <p:nvPr/>
        </p:nvSpPr>
        <p:spPr>
          <a:xfrm rot="5400000">
            <a:off x="11860607" y="4473771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8" name="文本框 377">
            <a:extLst>
              <a:ext uri="{FF2B5EF4-FFF2-40B4-BE49-F238E27FC236}">
                <a16:creationId xmlns:a16="http://schemas.microsoft.com/office/drawing/2014/main" id="{478B16A0-50C6-96ED-18A2-6866FCBC3A9F}"/>
              </a:ext>
            </a:extLst>
          </p:cNvPr>
          <p:cNvSpPr txBox="1"/>
          <p:nvPr/>
        </p:nvSpPr>
        <p:spPr>
          <a:xfrm>
            <a:off x="10515516" y="6235540"/>
            <a:ext cx="913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 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文本框 378">
            <a:extLst>
              <a:ext uri="{FF2B5EF4-FFF2-40B4-BE49-F238E27FC236}">
                <a16:creationId xmlns:a16="http://schemas.microsoft.com/office/drawing/2014/main" id="{0BB3FE8F-9B3A-7B68-6D15-FA2DAFA88B79}"/>
              </a:ext>
            </a:extLst>
          </p:cNvPr>
          <p:cNvSpPr txBox="1"/>
          <p:nvPr/>
        </p:nvSpPr>
        <p:spPr>
          <a:xfrm>
            <a:off x="11375788" y="6252729"/>
            <a:ext cx="7889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(FFN)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4" name="矩形: 圆角 393">
            <a:extLst>
              <a:ext uri="{FF2B5EF4-FFF2-40B4-BE49-F238E27FC236}">
                <a16:creationId xmlns:a16="http://schemas.microsoft.com/office/drawing/2014/main" id="{0E90A53D-8508-945E-0A51-17BA367FAC28}"/>
              </a:ext>
            </a:extLst>
          </p:cNvPr>
          <p:cNvSpPr/>
          <p:nvPr/>
        </p:nvSpPr>
        <p:spPr>
          <a:xfrm>
            <a:off x="11376390" y="4537820"/>
            <a:ext cx="606897" cy="2921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椭圆 394">
            <a:extLst>
              <a:ext uri="{FF2B5EF4-FFF2-40B4-BE49-F238E27FC236}">
                <a16:creationId xmlns:a16="http://schemas.microsoft.com/office/drawing/2014/main" id="{DDA88119-E28B-1EF5-0D7F-D3CE275D733C}"/>
              </a:ext>
            </a:extLst>
          </p:cNvPr>
          <p:cNvSpPr/>
          <p:nvPr/>
        </p:nvSpPr>
        <p:spPr>
          <a:xfrm rot="5400000">
            <a:off x="11432890" y="4581473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33DF4CCB-CDCB-9811-C2CB-2103B94BE9C5}"/>
              </a:ext>
            </a:extLst>
          </p:cNvPr>
          <p:cNvSpPr/>
          <p:nvPr/>
        </p:nvSpPr>
        <p:spPr>
          <a:xfrm rot="5400000">
            <a:off x="11697555" y="4582691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0" name="矩形: 圆角 399">
            <a:extLst>
              <a:ext uri="{FF2B5EF4-FFF2-40B4-BE49-F238E27FC236}">
                <a16:creationId xmlns:a16="http://schemas.microsoft.com/office/drawing/2014/main" id="{1123A13B-64BE-F571-B1A5-CE48FCB144A0}"/>
              </a:ext>
            </a:extLst>
          </p:cNvPr>
          <p:cNvSpPr/>
          <p:nvPr/>
        </p:nvSpPr>
        <p:spPr>
          <a:xfrm>
            <a:off x="11529452" y="5815081"/>
            <a:ext cx="606897" cy="292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1" name="椭圆 400">
            <a:extLst>
              <a:ext uri="{FF2B5EF4-FFF2-40B4-BE49-F238E27FC236}">
                <a16:creationId xmlns:a16="http://schemas.microsoft.com/office/drawing/2014/main" id="{E8543F82-C415-E3E5-10FD-13422E43B00E}"/>
              </a:ext>
            </a:extLst>
          </p:cNvPr>
          <p:cNvSpPr/>
          <p:nvPr/>
        </p:nvSpPr>
        <p:spPr>
          <a:xfrm rot="5400000">
            <a:off x="11585951" y="5858734"/>
            <a:ext cx="203225" cy="203225"/>
          </a:xfrm>
          <a:prstGeom prst="ellipse">
            <a:avLst/>
          </a:prstGeom>
          <a:solidFill>
            <a:srgbClr val="DEEBF7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317C7D88-7D0B-8200-6289-96CCA29388A2}"/>
              </a:ext>
            </a:extLst>
          </p:cNvPr>
          <p:cNvSpPr/>
          <p:nvPr/>
        </p:nvSpPr>
        <p:spPr>
          <a:xfrm rot="5400000">
            <a:off x="11850617" y="5859952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3" name="矩形: 圆角 402">
            <a:extLst>
              <a:ext uri="{FF2B5EF4-FFF2-40B4-BE49-F238E27FC236}">
                <a16:creationId xmlns:a16="http://schemas.microsoft.com/office/drawing/2014/main" id="{814CAC50-F684-DBFC-43EE-4A580DF35A73}"/>
              </a:ext>
            </a:extLst>
          </p:cNvPr>
          <p:cNvSpPr/>
          <p:nvPr/>
        </p:nvSpPr>
        <p:spPr>
          <a:xfrm>
            <a:off x="11366399" y="5924001"/>
            <a:ext cx="606897" cy="292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7" name="椭圆 406">
            <a:extLst>
              <a:ext uri="{FF2B5EF4-FFF2-40B4-BE49-F238E27FC236}">
                <a16:creationId xmlns:a16="http://schemas.microsoft.com/office/drawing/2014/main" id="{DBD25B14-D185-C6BA-1F77-397DE458C12D}"/>
              </a:ext>
            </a:extLst>
          </p:cNvPr>
          <p:cNvSpPr/>
          <p:nvPr/>
        </p:nvSpPr>
        <p:spPr>
          <a:xfrm rot="5400000">
            <a:off x="11422898" y="5967656"/>
            <a:ext cx="203225" cy="203225"/>
          </a:xfrm>
          <a:prstGeom prst="ellipse">
            <a:avLst/>
          </a:prstGeom>
          <a:solidFill>
            <a:srgbClr val="DEEBF7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4D633375-909E-99CD-471B-BDDA32B839EC}"/>
              </a:ext>
            </a:extLst>
          </p:cNvPr>
          <p:cNvSpPr/>
          <p:nvPr/>
        </p:nvSpPr>
        <p:spPr>
          <a:xfrm rot="5400000">
            <a:off x="11687564" y="5968874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1" name="矩形: 圆角 420">
            <a:extLst>
              <a:ext uri="{FF2B5EF4-FFF2-40B4-BE49-F238E27FC236}">
                <a16:creationId xmlns:a16="http://schemas.microsoft.com/office/drawing/2014/main" id="{16AD946B-A654-9A39-5C2C-E7707ECBA7C8}"/>
              </a:ext>
            </a:extLst>
          </p:cNvPr>
          <p:cNvSpPr/>
          <p:nvPr/>
        </p:nvSpPr>
        <p:spPr>
          <a:xfrm>
            <a:off x="11534782" y="5109875"/>
            <a:ext cx="606897" cy="292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椭圆 421">
            <a:extLst>
              <a:ext uri="{FF2B5EF4-FFF2-40B4-BE49-F238E27FC236}">
                <a16:creationId xmlns:a16="http://schemas.microsoft.com/office/drawing/2014/main" id="{8E427A53-4F92-EF87-22A4-4051C64AA2D8}"/>
              </a:ext>
            </a:extLst>
          </p:cNvPr>
          <p:cNvSpPr/>
          <p:nvPr/>
        </p:nvSpPr>
        <p:spPr>
          <a:xfrm rot="5400000">
            <a:off x="11591281" y="5153529"/>
            <a:ext cx="203225" cy="203225"/>
          </a:xfrm>
          <a:prstGeom prst="ellipse">
            <a:avLst/>
          </a:prstGeom>
          <a:solidFill>
            <a:srgbClr val="FFF2CC"/>
          </a:solidFill>
          <a:ln>
            <a:solidFill>
              <a:srgbClr val="FFDC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1BBFFEB3-7F02-9262-BC78-C3910BD6FB3F}"/>
              </a:ext>
            </a:extLst>
          </p:cNvPr>
          <p:cNvSpPr/>
          <p:nvPr/>
        </p:nvSpPr>
        <p:spPr>
          <a:xfrm rot="5400000">
            <a:off x="11855945" y="5154747"/>
            <a:ext cx="203225" cy="203225"/>
          </a:xfrm>
          <a:prstGeom prst="rect">
            <a:avLst/>
          </a:prstGeom>
          <a:solidFill>
            <a:srgbClr val="E2F0D9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4" name="矩形: 圆角 423">
            <a:extLst>
              <a:ext uri="{FF2B5EF4-FFF2-40B4-BE49-F238E27FC236}">
                <a16:creationId xmlns:a16="http://schemas.microsoft.com/office/drawing/2014/main" id="{9746E871-A829-AA91-036A-ABB3E7C530B9}"/>
              </a:ext>
            </a:extLst>
          </p:cNvPr>
          <p:cNvSpPr/>
          <p:nvPr/>
        </p:nvSpPr>
        <p:spPr>
          <a:xfrm>
            <a:off x="11371729" y="5218796"/>
            <a:ext cx="606897" cy="292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椭圆 424">
            <a:extLst>
              <a:ext uri="{FF2B5EF4-FFF2-40B4-BE49-F238E27FC236}">
                <a16:creationId xmlns:a16="http://schemas.microsoft.com/office/drawing/2014/main" id="{6B365F44-FED3-86EF-6D9B-5D79FF95541C}"/>
              </a:ext>
            </a:extLst>
          </p:cNvPr>
          <p:cNvSpPr/>
          <p:nvPr/>
        </p:nvSpPr>
        <p:spPr>
          <a:xfrm rot="5400000">
            <a:off x="11428228" y="5262449"/>
            <a:ext cx="203225" cy="203225"/>
          </a:xfrm>
          <a:prstGeom prst="ellipse">
            <a:avLst/>
          </a:prstGeom>
          <a:solidFill>
            <a:srgbClr val="FFF2CC"/>
          </a:solidFill>
          <a:ln>
            <a:solidFill>
              <a:srgbClr val="FFDC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6" name="矩形 425">
            <a:extLst>
              <a:ext uri="{FF2B5EF4-FFF2-40B4-BE49-F238E27FC236}">
                <a16:creationId xmlns:a16="http://schemas.microsoft.com/office/drawing/2014/main" id="{0C612B31-B159-906F-9141-053AE2814F19}"/>
              </a:ext>
            </a:extLst>
          </p:cNvPr>
          <p:cNvSpPr/>
          <p:nvPr/>
        </p:nvSpPr>
        <p:spPr>
          <a:xfrm rot="5400000">
            <a:off x="11692892" y="5263667"/>
            <a:ext cx="203225" cy="203225"/>
          </a:xfrm>
          <a:prstGeom prst="rect">
            <a:avLst/>
          </a:prstGeom>
          <a:solidFill>
            <a:srgbClr val="E2F0D9"/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53F01C2F-104F-51E5-B3FB-28D680CF2D2A}"/>
              </a:ext>
            </a:extLst>
          </p:cNvPr>
          <p:cNvSpPr txBox="1"/>
          <p:nvPr/>
        </p:nvSpPr>
        <p:spPr>
          <a:xfrm rot="5400000">
            <a:off x="11549976" y="4777630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428" name="文本框 427">
            <a:extLst>
              <a:ext uri="{FF2B5EF4-FFF2-40B4-BE49-F238E27FC236}">
                <a16:creationId xmlns:a16="http://schemas.microsoft.com/office/drawing/2014/main" id="{3C5A9A70-4940-71AF-90A0-014E54395D41}"/>
              </a:ext>
            </a:extLst>
          </p:cNvPr>
          <p:cNvSpPr txBox="1"/>
          <p:nvPr/>
        </p:nvSpPr>
        <p:spPr>
          <a:xfrm rot="5400000">
            <a:off x="11549975" y="5459208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437" name="矩形: 圆角 436">
            <a:extLst>
              <a:ext uri="{FF2B5EF4-FFF2-40B4-BE49-F238E27FC236}">
                <a16:creationId xmlns:a16="http://schemas.microsoft.com/office/drawing/2014/main" id="{4920F77E-92E9-E37B-BAFF-3F7CBD6E8D40}"/>
              </a:ext>
            </a:extLst>
          </p:cNvPr>
          <p:cNvSpPr/>
          <p:nvPr/>
        </p:nvSpPr>
        <p:spPr>
          <a:xfrm>
            <a:off x="12658321" y="4465690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8" name="矩形: 圆角 437">
            <a:extLst>
              <a:ext uri="{FF2B5EF4-FFF2-40B4-BE49-F238E27FC236}">
                <a16:creationId xmlns:a16="http://schemas.microsoft.com/office/drawing/2014/main" id="{ABD7C747-F171-1B78-5D41-83048210BF8D}"/>
              </a:ext>
            </a:extLst>
          </p:cNvPr>
          <p:cNvSpPr/>
          <p:nvPr/>
        </p:nvSpPr>
        <p:spPr>
          <a:xfrm>
            <a:off x="12658321" y="5862426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9" name="矩形: 圆角 438">
            <a:extLst>
              <a:ext uri="{FF2B5EF4-FFF2-40B4-BE49-F238E27FC236}">
                <a16:creationId xmlns:a16="http://schemas.microsoft.com/office/drawing/2014/main" id="{D022F96F-CE5D-5742-A3D8-BFE6C6E75FF8}"/>
              </a:ext>
            </a:extLst>
          </p:cNvPr>
          <p:cNvSpPr/>
          <p:nvPr/>
        </p:nvSpPr>
        <p:spPr>
          <a:xfrm>
            <a:off x="12658321" y="5158695"/>
            <a:ext cx="141815" cy="26478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0F798872-3AF9-5300-4BA2-B9DC33608BA0}"/>
              </a:ext>
            </a:extLst>
          </p:cNvPr>
          <p:cNvSpPr txBox="1"/>
          <p:nvPr/>
        </p:nvSpPr>
        <p:spPr>
          <a:xfrm>
            <a:off x="12082710" y="6062408"/>
            <a:ext cx="687641" cy="29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AD-LT</a:t>
            </a:r>
          </a:p>
        </p:txBody>
      </p:sp>
      <p:cxnSp>
        <p:nvCxnSpPr>
          <p:cNvPr id="445" name="直接箭头连接符 444">
            <a:extLst>
              <a:ext uri="{FF2B5EF4-FFF2-40B4-BE49-F238E27FC236}">
                <a16:creationId xmlns:a16="http://schemas.microsoft.com/office/drawing/2014/main" id="{189F5706-DD1E-09BE-EE1C-EA4391619597}"/>
              </a:ext>
            </a:extLst>
          </p:cNvPr>
          <p:cNvCxnSpPr>
            <a:cxnSpLocks/>
            <a:stCxn id="242" idx="7"/>
            <a:endCxn id="425" idx="4"/>
          </p:cNvCxnSpPr>
          <p:nvPr/>
        </p:nvCxnSpPr>
        <p:spPr>
          <a:xfrm>
            <a:off x="10975782" y="5079256"/>
            <a:ext cx="452445" cy="284807"/>
          </a:xfrm>
          <a:prstGeom prst="straightConnector1">
            <a:avLst/>
          </a:prstGeom>
          <a:ln w="12700" cmpd="sng">
            <a:solidFill>
              <a:schemeClr val="accent4">
                <a:lumMod val="75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A0E5A4F5-AAD6-1CB4-172C-15523397DDCC}"/>
              </a:ext>
            </a:extLst>
          </p:cNvPr>
          <p:cNvCxnSpPr>
            <a:cxnSpLocks/>
            <a:stCxn id="244" idx="0"/>
            <a:endCxn id="426" idx="3"/>
          </p:cNvCxnSpPr>
          <p:nvPr/>
        </p:nvCxnSpPr>
        <p:spPr>
          <a:xfrm flipV="1">
            <a:off x="11005545" y="5466888"/>
            <a:ext cx="788958" cy="278584"/>
          </a:xfrm>
          <a:prstGeom prst="straightConnector1">
            <a:avLst/>
          </a:prstGeom>
          <a:ln w="12700" cmpd="sng">
            <a:solidFill>
              <a:schemeClr val="accent6">
                <a:lumMod val="75000"/>
              </a:schemeClr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文本框 543">
            <a:extLst>
              <a:ext uri="{FF2B5EF4-FFF2-40B4-BE49-F238E27FC236}">
                <a16:creationId xmlns:a16="http://schemas.microsoft.com/office/drawing/2014/main" id="{723388DC-B2C0-3357-2414-03165B6C1B73}"/>
              </a:ext>
            </a:extLst>
          </p:cNvPr>
          <p:cNvSpPr txBox="1"/>
          <p:nvPr/>
        </p:nvSpPr>
        <p:spPr>
          <a:xfrm rot="5400000">
            <a:off x="12535617" y="4751394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545" name="文本框 544">
            <a:extLst>
              <a:ext uri="{FF2B5EF4-FFF2-40B4-BE49-F238E27FC236}">
                <a16:creationId xmlns:a16="http://schemas.microsoft.com/office/drawing/2014/main" id="{48F1A972-EF43-53EA-009F-88F2C8F303FB}"/>
              </a:ext>
            </a:extLst>
          </p:cNvPr>
          <p:cNvSpPr txBox="1"/>
          <p:nvPr/>
        </p:nvSpPr>
        <p:spPr>
          <a:xfrm rot="5400000">
            <a:off x="12521910" y="5442920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sp>
        <p:nvSpPr>
          <p:cNvPr id="546" name="箭头: 右 545">
            <a:extLst>
              <a:ext uri="{FF2B5EF4-FFF2-40B4-BE49-F238E27FC236}">
                <a16:creationId xmlns:a16="http://schemas.microsoft.com/office/drawing/2014/main" id="{871216C1-8B21-28F4-4975-0987C43EE0E2}"/>
              </a:ext>
            </a:extLst>
          </p:cNvPr>
          <p:cNvSpPr/>
          <p:nvPr/>
        </p:nvSpPr>
        <p:spPr>
          <a:xfrm rot="10800000">
            <a:off x="12192758" y="4495961"/>
            <a:ext cx="413535" cy="23543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箭头: 右 563">
            <a:extLst>
              <a:ext uri="{FF2B5EF4-FFF2-40B4-BE49-F238E27FC236}">
                <a16:creationId xmlns:a16="http://schemas.microsoft.com/office/drawing/2014/main" id="{80D433F2-C84F-08D6-1EE9-A71B12D7774F}"/>
              </a:ext>
            </a:extLst>
          </p:cNvPr>
          <p:cNvSpPr/>
          <p:nvPr/>
        </p:nvSpPr>
        <p:spPr>
          <a:xfrm rot="10800000">
            <a:off x="9963801" y="3572650"/>
            <a:ext cx="368353" cy="23543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2" name="矩形: 圆角 571">
            <a:extLst>
              <a:ext uri="{FF2B5EF4-FFF2-40B4-BE49-F238E27FC236}">
                <a16:creationId xmlns:a16="http://schemas.microsoft.com/office/drawing/2014/main" id="{0D06A464-3621-03F5-B51D-DEBB2A2BB32A}"/>
              </a:ext>
            </a:extLst>
          </p:cNvPr>
          <p:cNvSpPr/>
          <p:nvPr/>
        </p:nvSpPr>
        <p:spPr>
          <a:xfrm>
            <a:off x="11222315" y="3058147"/>
            <a:ext cx="606897" cy="29219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3" name="椭圆 572">
            <a:extLst>
              <a:ext uri="{FF2B5EF4-FFF2-40B4-BE49-F238E27FC236}">
                <a16:creationId xmlns:a16="http://schemas.microsoft.com/office/drawing/2014/main" id="{6713E886-966E-D4E2-1534-F9B9AA779CA8}"/>
              </a:ext>
            </a:extLst>
          </p:cNvPr>
          <p:cNvSpPr/>
          <p:nvPr/>
        </p:nvSpPr>
        <p:spPr>
          <a:xfrm rot="5400000">
            <a:off x="11278813" y="3101800"/>
            <a:ext cx="203225" cy="20322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4" name="矩形 573">
            <a:extLst>
              <a:ext uri="{FF2B5EF4-FFF2-40B4-BE49-F238E27FC236}">
                <a16:creationId xmlns:a16="http://schemas.microsoft.com/office/drawing/2014/main" id="{87ABC306-C51C-FC0D-500D-AC5E7D1F9B86}"/>
              </a:ext>
            </a:extLst>
          </p:cNvPr>
          <p:cNvSpPr/>
          <p:nvPr/>
        </p:nvSpPr>
        <p:spPr>
          <a:xfrm rot="5400000">
            <a:off x="11543478" y="3103018"/>
            <a:ext cx="203225" cy="203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5" name="矩形: 圆角 574">
            <a:extLst>
              <a:ext uri="{FF2B5EF4-FFF2-40B4-BE49-F238E27FC236}">
                <a16:creationId xmlns:a16="http://schemas.microsoft.com/office/drawing/2014/main" id="{43C6C74D-F6CE-C733-C7F5-79173B1EE48D}"/>
              </a:ext>
            </a:extLst>
          </p:cNvPr>
          <p:cNvSpPr/>
          <p:nvPr/>
        </p:nvSpPr>
        <p:spPr>
          <a:xfrm>
            <a:off x="11219823" y="3879042"/>
            <a:ext cx="606897" cy="2921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6" name="椭圆 575">
            <a:extLst>
              <a:ext uri="{FF2B5EF4-FFF2-40B4-BE49-F238E27FC236}">
                <a16:creationId xmlns:a16="http://schemas.microsoft.com/office/drawing/2014/main" id="{447E390D-59E2-B4FD-620F-65C5F06D1F6D}"/>
              </a:ext>
            </a:extLst>
          </p:cNvPr>
          <p:cNvSpPr/>
          <p:nvPr/>
        </p:nvSpPr>
        <p:spPr>
          <a:xfrm rot="5400000">
            <a:off x="11276322" y="3922697"/>
            <a:ext cx="203225" cy="203225"/>
          </a:xfrm>
          <a:prstGeom prst="ellipse">
            <a:avLst/>
          </a:prstGeom>
          <a:solidFill>
            <a:srgbClr val="DEEBF7"/>
          </a:solidFill>
          <a:ln>
            <a:solidFill>
              <a:srgbClr val="9DC3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矩形 576">
            <a:extLst>
              <a:ext uri="{FF2B5EF4-FFF2-40B4-BE49-F238E27FC236}">
                <a16:creationId xmlns:a16="http://schemas.microsoft.com/office/drawing/2014/main" id="{9A820453-C70E-E1A2-B75B-3E3F2059BFCB}"/>
              </a:ext>
            </a:extLst>
          </p:cNvPr>
          <p:cNvSpPr/>
          <p:nvPr/>
        </p:nvSpPr>
        <p:spPr>
          <a:xfrm rot="5400000">
            <a:off x="11540988" y="3923915"/>
            <a:ext cx="203225" cy="203225"/>
          </a:xfrm>
          <a:prstGeom prst="rect">
            <a:avLst/>
          </a:prstGeom>
          <a:solidFill>
            <a:srgbClr val="FDE1E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8" name="文本框 577">
            <a:extLst>
              <a:ext uri="{FF2B5EF4-FFF2-40B4-BE49-F238E27FC236}">
                <a16:creationId xmlns:a16="http://schemas.microsoft.com/office/drawing/2014/main" id="{A61FCCDA-CB09-2F15-99EF-B52168709197}"/>
              </a:ext>
            </a:extLst>
          </p:cNvPr>
          <p:cNvSpPr txBox="1"/>
          <p:nvPr/>
        </p:nvSpPr>
        <p:spPr>
          <a:xfrm rot="5400000">
            <a:off x="11348773" y="3494942"/>
            <a:ext cx="387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+mn-ea"/>
              </a:rPr>
              <a:t>…</a:t>
            </a:r>
          </a:p>
        </p:txBody>
      </p:sp>
      <p:cxnSp>
        <p:nvCxnSpPr>
          <p:cNvPr id="587" name="连接符: 肘形 586">
            <a:extLst>
              <a:ext uri="{FF2B5EF4-FFF2-40B4-BE49-F238E27FC236}">
                <a16:creationId xmlns:a16="http://schemas.microsoft.com/office/drawing/2014/main" id="{0A2FD671-D17E-CD35-EBE5-AE38B002DD87}"/>
              </a:ext>
            </a:extLst>
          </p:cNvPr>
          <p:cNvCxnSpPr>
            <a:cxnSpLocks/>
            <a:stCxn id="9" idx="0"/>
            <a:endCxn id="572" idx="1"/>
          </p:cNvCxnSpPr>
          <p:nvPr/>
        </p:nvCxnSpPr>
        <p:spPr>
          <a:xfrm flipV="1">
            <a:off x="10632559" y="3204247"/>
            <a:ext cx="589752" cy="423905"/>
          </a:xfrm>
          <a:prstGeom prst="bentConnector3">
            <a:avLst>
              <a:gd name="adj1" fmla="val 395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文本框 590">
            <a:extLst>
              <a:ext uri="{FF2B5EF4-FFF2-40B4-BE49-F238E27FC236}">
                <a16:creationId xmlns:a16="http://schemas.microsoft.com/office/drawing/2014/main" id="{C3E2710E-8889-89D7-182F-0BA7F1B26FD6}"/>
              </a:ext>
            </a:extLst>
          </p:cNvPr>
          <p:cNvSpPr txBox="1"/>
          <p:nvPr/>
        </p:nvSpPr>
        <p:spPr>
          <a:xfrm>
            <a:off x="11165771" y="3299235"/>
            <a:ext cx="743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2" name="连接符: 肘形 591">
            <a:extLst>
              <a:ext uri="{FF2B5EF4-FFF2-40B4-BE49-F238E27FC236}">
                <a16:creationId xmlns:a16="http://schemas.microsoft.com/office/drawing/2014/main" id="{E96DC6A2-69A3-0999-0DCD-91A57119877C}"/>
              </a:ext>
            </a:extLst>
          </p:cNvPr>
          <p:cNvCxnSpPr>
            <a:cxnSpLocks/>
            <a:stCxn id="9" idx="0"/>
            <a:endCxn id="575" idx="1"/>
          </p:cNvCxnSpPr>
          <p:nvPr/>
        </p:nvCxnSpPr>
        <p:spPr>
          <a:xfrm>
            <a:off x="10632562" y="3628151"/>
            <a:ext cx="587261" cy="396991"/>
          </a:xfrm>
          <a:prstGeom prst="bentConnector3">
            <a:avLst>
              <a:gd name="adj1" fmla="val 396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连接符: 肘形 596">
            <a:extLst>
              <a:ext uri="{FF2B5EF4-FFF2-40B4-BE49-F238E27FC236}">
                <a16:creationId xmlns:a16="http://schemas.microsoft.com/office/drawing/2014/main" id="{52C55486-41E4-2997-EDE2-B8CE0ED7B121}"/>
              </a:ext>
            </a:extLst>
          </p:cNvPr>
          <p:cNvCxnSpPr>
            <a:cxnSpLocks/>
            <a:stCxn id="9" idx="0"/>
            <a:endCxn id="166" idx="1"/>
          </p:cNvCxnSpPr>
          <p:nvPr/>
        </p:nvCxnSpPr>
        <p:spPr>
          <a:xfrm flipV="1">
            <a:off x="10632562" y="2822293"/>
            <a:ext cx="505759" cy="805859"/>
          </a:xfrm>
          <a:prstGeom prst="bentConnector3">
            <a:avLst>
              <a:gd name="adj1" fmla="val 211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连接符: 肘形 602">
            <a:extLst>
              <a:ext uri="{FF2B5EF4-FFF2-40B4-BE49-F238E27FC236}">
                <a16:creationId xmlns:a16="http://schemas.microsoft.com/office/drawing/2014/main" id="{2223A983-8102-C153-1E9A-FC5ABFDA502F}"/>
              </a:ext>
            </a:extLst>
          </p:cNvPr>
          <p:cNvCxnSpPr>
            <a:cxnSpLocks/>
            <a:stCxn id="572" idx="3"/>
            <a:endCxn id="184" idx="3"/>
          </p:cNvCxnSpPr>
          <p:nvPr/>
        </p:nvCxnSpPr>
        <p:spPr>
          <a:xfrm>
            <a:off x="11829208" y="3204242"/>
            <a:ext cx="352698" cy="42277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连接符: 肘形 605">
            <a:extLst>
              <a:ext uri="{FF2B5EF4-FFF2-40B4-BE49-F238E27FC236}">
                <a16:creationId xmlns:a16="http://schemas.microsoft.com/office/drawing/2014/main" id="{7894FDFE-A29D-964A-A92C-F4353D3C1D16}"/>
              </a:ext>
            </a:extLst>
          </p:cNvPr>
          <p:cNvCxnSpPr>
            <a:cxnSpLocks/>
            <a:stCxn id="575" idx="3"/>
            <a:endCxn id="184" idx="3"/>
          </p:cNvCxnSpPr>
          <p:nvPr/>
        </p:nvCxnSpPr>
        <p:spPr>
          <a:xfrm flipV="1">
            <a:off x="11826720" y="3627022"/>
            <a:ext cx="355189" cy="3981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连接符: 肘形 614">
            <a:extLst>
              <a:ext uri="{FF2B5EF4-FFF2-40B4-BE49-F238E27FC236}">
                <a16:creationId xmlns:a16="http://schemas.microsoft.com/office/drawing/2014/main" id="{F46C1B38-89A4-9C67-3002-0167EE9495A1}"/>
              </a:ext>
            </a:extLst>
          </p:cNvPr>
          <p:cNvCxnSpPr>
            <a:cxnSpLocks/>
            <a:stCxn id="166" idx="3"/>
            <a:endCxn id="184" idx="1"/>
          </p:cNvCxnSpPr>
          <p:nvPr/>
        </p:nvCxnSpPr>
        <p:spPr>
          <a:xfrm>
            <a:off x="11874353" y="2822292"/>
            <a:ext cx="394329" cy="718241"/>
          </a:xfrm>
          <a:prstGeom prst="bentConnector3">
            <a:avLst>
              <a:gd name="adj1" fmla="val 9938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文本框 625">
            <a:extLst>
              <a:ext uri="{FF2B5EF4-FFF2-40B4-BE49-F238E27FC236}">
                <a16:creationId xmlns:a16="http://schemas.microsoft.com/office/drawing/2014/main" id="{AF2BF555-6D32-6CD5-9BBE-A4934CD03FD1}"/>
              </a:ext>
            </a:extLst>
          </p:cNvPr>
          <p:cNvSpPr txBox="1"/>
          <p:nvPr/>
        </p:nvSpPr>
        <p:spPr>
          <a:xfrm>
            <a:off x="12093449" y="5365594"/>
            <a:ext cx="687641" cy="29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NT-ST</a:t>
            </a:r>
          </a:p>
        </p:txBody>
      </p:sp>
      <p:sp>
        <p:nvSpPr>
          <p:cNvPr id="627" name="文本框 626">
            <a:extLst>
              <a:ext uri="{FF2B5EF4-FFF2-40B4-BE49-F238E27FC236}">
                <a16:creationId xmlns:a16="http://schemas.microsoft.com/office/drawing/2014/main" id="{C9AB8499-81AF-5DA1-C83B-2B1E826D8E2E}"/>
              </a:ext>
            </a:extLst>
          </p:cNvPr>
          <p:cNvSpPr txBox="1"/>
          <p:nvPr/>
        </p:nvSpPr>
        <p:spPr>
          <a:xfrm>
            <a:off x="12093449" y="4669478"/>
            <a:ext cx="687641" cy="29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7EED421-D705-BD99-22EC-0E2455EDF3AB}"/>
              </a:ext>
            </a:extLst>
          </p:cNvPr>
          <p:cNvSpPr/>
          <p:nvPr/>
        </p:nvSpPr>
        <p:spPr>
          <a:xfrm rot="10800000">
            <a:off x="12189427" y="5174384"/>
            <a:ext cx="413535" cy="23543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E569EABD-12A0-3374-6D5E-53113FB3DA2C}"/>
              </a:ext>
            </a:extLst>
          </p:cNvPr>
          <p:cNvSpPr/>
          <p:nvPr/>
        </p:nvSpPr>
        <p:spPr>
          <a:xfrm rot="10800000">
            <a:off x="12184287" y="5876963"/>
            <a:ext cx="413535" cy="235433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7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3D05-BFF7-8523-74B9-BD79186D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矩形 670">
            <a:extLst>
              <a:ext uri="{FF2B5EF4-FFF2-40B4-BE49-F238E27FC236}">
                <a16:creationId xmlns:a16="http://schemas.microsoft.com/office/drawing/2014/main" id="{2390F74C-43BA-DD6C-9098-D8986238D232}"/>
              </a:ext>
            </a:extLst>
          </p:cNvPr>
          <p:cNvSpPr/>
          <p:nvPr/>
        </p:nvSpPr>
        <p:spPr>
          <a:xfrm>
            <a:off x="2028673" y="8827826"/>
            <a:ext cx="1594895" cy="5255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矩形: 圆角 626">
            <a:extLst>
              <a:ext uri="{FF2B5EF4-FFF2-40B4-BE49-F238E27FC236}">
                <a16:creationId xmlns:a16="http://schemas.microsoft.com/office/drawing/2014/main" id="{1D97D7A8-AE0E-AEF2-A856-8AD2F20671BD}"/>
              </a:ext>
            </a:extLst>
          </p:cNvPr>
          <p:cNvSpPr/>
          <p:nvPr/>
        </p:nvSpPr>
        <p:spPr>
          <a:xfrm>
            <a:off x="6039547" y="6436439"/>
            <a:ext cx="1138275" cy="541122"/>
          </a:xfrm>
          <a:prstGeom prst="roundRect">
            <a:avLst>
              <a:gd name="adj" fmla="val 29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矩形: 圆角 625">
            <a:extLst>
              <a:ext uri="{FF2B5EF4-FFF2-40B4-BE49-F238E27FC236}">
                <a16:creationId xmlns:a16="http://schemas.microsoft.com/office/drawing/2014/main" id="{F787792C-0B7F-E615-3856-EF1F698F3933}"/>
              </a:ext>
            </a:extLst>
          </p:cNvPr>
          <p:cNvSpPr/>
          <p:nvPr/>
        </p:nvSpPr>
        <p:spPr>
          <a:xfrm>
            <a:off x="5139001" y="6584085"/>
            <a:ext cx="1138275" cy="541122"/>
          </a:xfrm>
          <a:prstGeom prst="roundRect">
            <a:avLst>
              <a:gd name="adj" fmla="val 29659"/>
            </a:avLst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矩形: 圆角 627">
            <a:extLst>
              <a:ext uri="{FF2B5EF4-FFF2-40B4-BE49-F238E27FC236}">
                <a16:creationId xmlns:a16="http://schemas.microsoft.com/office/drawing/2014/main" id="{F970FAF5-155E-D958-F30F-6D5E2935B3F6}"/>
              </a:ext>
            </a:extLst>
          </p:cNvPr>
          <p:cNvSpPr/>
          <p:nvPr/>
        </p:nvSpPr>
        <p:spPr>
          <a:xfrm>
            <a:off x="6932585" y="6584153"/>
            <a:ext cx="1138275" cy="541122"/>
          </a:xfrm>
          <a:prstGeom prst="roundRect">
            <a:avLst>
              <a:gd name="adj" fmla="val 29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4" name="矩形: 圆角 623">
            <a:extLst>
              <a:ext uri="{FF2B5EF4-FFF2-40B4-BE49-F238E27FC236}">
                <a16:creationId xmlns:a16="http://schemas.microsoft.com/office/drawing/2014/main" id="{30A16DCE-081F-C2E6-5556-DE4E12CD28EE}"/>
              </a:ext>
            </a:extLst>
          </p:cNvPr>
          <p:cNvSpPr/>
          <p:nvPr/>
        </p:nvSpPr>
        <p:spPr>
          <a:xfrm>
            <a:off x="2422254" y="6434199"/>
            <a:ext cx="1138275" cy="541122"/>
          </a:xfrm>
          <a:prstGeom prst="roundRect">
            <a:avLst>
              <a:gd name="adj" fmla="val 29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矩形: 圆角 622">
            <a:extLst>
              <a:ext uri="{FF2B5EF4-FFF2-40B4-BE49-F238E27FC236}">
                <a16:creationId xmlns:a16="http://schemas.microsoft.com/office/drawing/2014/main" id="{8285FA00-1F5D-2B74-98EF-A1BF454F4909}"/>
              </a:ext>
            </a:extLst>
          </p:cNvPr>
          <p:cNvSpPr/>
          <p:nvPr/>
        </p:nvSpPr>
        <p:spPr>
          <a:xfrm>
            <a:off x="1539947" y="6585780"/>
            <a:ext cx="1138275" cy="541122"/>
          </a:xfrm>
          <a:prstGeom prst="roundRect">
            <a:avLst>
              <a:gd name="adj" fmla="val 29659"/>
            </a:avLst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矩形: 圆角 624">
            <a:extLst>
              <a:ext uri="{FF2B5EF4-FFF2-40B4-BE49-F238E27FC236}">
                <a16:creationId xmlns:a16="http://schemas.microsoft.com/office/drawing/2014/main" id="{4BCCCD8B-4285-B693-15C0-475AB05E4F75}"/>
              </a:ext>
            </a:extLst>
          </p:cNvPr>
          <p:cNvSpPr/>
          <p:nvPr/>
        </p:nvSpPr>
        <p:spPr>
          <a:xfrm>
            <a:off x="3329229" y="6585777"/>
            <a:ext cx="1138275" cy="541122"/>
          </a:xfrm>
          <a:prstGeom prst="roundRect">
            <a:avLst>
              <a:gd name="adj" fmla="val 29659"/>
            </a:avLst>
          </a:prstGeom>
          <a:solidFill>
            <a:srgbClr val="F2F2F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D6757354-C85F-BF6B-E226-463FA4C03C97}"/>
              </a:ext>
            </a:extLst>
          </p:cNvPr>
          <p:cNvSpPr/>
          <p:nvPr/>
        </p:nvSpPr>
        <p:spPr>
          <a:xfrm>
            <a:off x="1645983" y="1330584"/>
            <a:ext cx="831884" cy="4407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43EB530D-721A-8A52-58D8-6AA16A6789B2}"/>
              </a:ext>
            </a:extLst>
          </p:cNvPr>
          <p:cNvSpPr/>
          <p:nvPr/>
        </p:nvSpPr>
        <p:spPr>
          <a:xfrm>
            <a:off x="1651154" y="1277802"/>
            <a:ext cx="6282473" cy="583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9177C78F-C299-A5E4-3D2A-67321D08FFBB}"/>
              </a:ext>
            </a:extLst>
          </p:cNvPr>
          <p:cNvSpPr/>
          <p:nvPr/>
        </p:nvSpPr>
        <p:spPr>
          <a:xfrm>
            <a:off x="2471059" y="3807090"/>
            <a:ext cx="5464712" cy="337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D65859E-3C57-72A0-398C-F900FAF3A1CA}"/>
              </a:ext>
            </a:extLst>
          </p:cNvPr>
          <p:cNvSpPr/>
          <p:nvPr/>
        </p:nvSpPr>
        <p:spPr>
          <a:xfrm>
            <a:off x="2462113" y="1871949"/>
            <a:ext cx="5464712" cy="337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E10EDD0-21D1-85D0-CAC0-289B866BCBCF}"/>
              </a:ext>
            </a:extLst>
          </p:cNvPr>
          <p:cNvSpPr txBox="1"/>
          <p:nvPr/>
        </p:nvSpPr>
        <p:spPr>
          <a:xfrm>
            <a:off x="2541439" y="1849493"/>
            <a:ext cx="17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051A04C-A9C6-6CD2-A012-C1A010185268}"/>
              </a:ext>
            </a:extLst>
          </p:cNvPr>
          <p:cNvSpPr txBox="1"/>
          <p:nvPr/>
        </p:nvSpPr>
        <p:spPr>
          <a:xfrm>
            <a:off x="2541433" y="3796006"/>
            <a:ext cx="1708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0114790-58C3-2B07-7664-51EB9364200D}"/>
              </a:ext>
            </a:extLst>
          </p:cNvPr>
          <p:cNvSpPr txBox="1"/>
          <p:nvPr/>
        </p:nvSpPr>
        <p:spPr>
          <a:xfrm>
            <a:off x="6157715" y="3796006"/>
            <a:ext cx="1727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EB16D83-BD6B-57F2-BCE7-87990A64A330}"/>
              </a:ext>
            </a:extLst>
          </p:cNvPr>
          <p:cNvSpPr txBox="1"/>
          <p:nvPr/>
        </p:nvSpPr>
        <p:spPr>
          <a:xfrm>
            <a:off x="4346397" y="1849494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1AF1522-A7E7-3A06-26CC-53D455F9A8D4}"/>
              </a:ext>
            </a:extLst>
          </p:cNvPr>
          <p:cNvSpPr txBox="1"/>
          <p:nvPr/>
        </p:nvSpPr>
        <p:spPr>
          <a:xfrm>
            <a:off x="4349573" y="3796006"/>
            <a:ext cx="1708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8336680-6E37-E9D7-1D78-48873DEA6B30}"/>
              </a:ext>
            </a:extLst>
          </p:cNvPr>
          <p:cNvSpPr txBox="1"/>
          <p:nvPr/>
        </p:nvSpPr>
        <p:spPr>
          <a:xfrm>
            <a:off x="6151365" y="1849493"/>
            <a:ext cx="172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6659C6A5-446F-C4EC-0B06-2F924A211F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78" y="4220619"/>
            <a:ext cx="720000" cy="14400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317B072-119A-D8F4-8506-5AD28D6435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38" y="4220619"/>
            <a:ext cx="720000" cy="144000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11F0D253-13B2-35D5-00C5-92931724D8EC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38" y="2286249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FB03405B-6819-4428-5782-0FFAFB7AA24D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85" y="2286249"/>
            <a:ext cx="720000" cy="1440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BAA78D2-2A05-86C9-F3A6-D4B4CAF5536C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99" y="2286249"/>
            <a:ext cx="720000" cy="14400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3B319C84-D5BD-D266-EE46-1FAB8C0E461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18" y="4220619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F5F6DFBB-1881-1E18-8AB0-7F5D663B8808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58" y="4220619"/>
            <a:ext cx="720000" cy="1440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E5A6D261-CB37-FF92-95FA-BFD18E7AE122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27" y="2286249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49C8E84-1FA1-F473-42BA-A8F8418F917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39" y="2286249"/>
            <a:ext cx="720000" cy="1440000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E9DD1203-384F-C67D-D11E-AC00DFBDAC6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39" y="4220619"/>
            <a:ext cx="720000" cy="1440000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B77BDB2-35A4-D0A8-EDD4-BA4D98F81D09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98" y="4220619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ECFF7C18-2683-6AA0-A57D-762A87822D0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3" y="2286249"/>
            <a:ext cx="720000" cy="1440000"/>
          </a:xfrm>
          <a:prstGeom prst="rect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D53B37F1-D123-B389-1A0C-D007A6E3F958}"/>
              </a:ext>
            </a:extLst>
          </p:cNvPr>
          <p:cNvSpPr txBox="1"/>
          <p:nvPr/>
        </p:nvSpPr>
        <p:spPr>
          <a:xfrm>
            <a:off x="1613938" y="4457789"/>
            <a:ext cx="930893" cy="584775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9A6C82-F3D0-E173-10D4-2C232D1A06EC}"/>
              </a:ext>
            </a:extLst>
          </p:cNvPr>
          <p:cNvSpPr txBox="1"/>
          <p:nvPr/>
        </p:nvSpPr>
        <p:spPr>
          <a:xfrm>
            <a:off x="1496579" y="2565695"/>
            <a:ext cx="1107206" cy="584775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659D10C-81C4-1687-AB6E-C4FC9BC37196}"/>
              </a:ext>
            </a:extLst>
          </p:cNvPr>
          <p:cNvSpPr txBox="1"/>
          <p:nvPr/>
        </p:nvSpPr>
        <p:spPr>
          <a:xfrm>
            <a:off x="2842894" y="1286509"/>
            <a:ext cx="1500129" cy="338554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B754D70-2A8E-38E9-6F29-06E1171BE0FF}"/>
              </a:ext>
            </a:extLst>
          </p:cNvPr>
          <p:cNvSpPr txBox="1"/>
          <p:nvPr/>
        </p:nvSpPr>
        <p:spPr>
          <a:xfrm>
            <a:off x="4736314" y="1290498"/>
            <a:ext cx="1320879" cy="338554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E7F3089-7FE5-8AA6-C516-BDDA4B43F6D8}"/>
              </a:ext>
            </a:extLst>
          </p:cNvPr>
          <p:cNvGrpSpPr/>
          <p:nvPr/>
        </p:nvGrpSpPr>
        <p:grpSpPr>
          <a:xfrm>
            <a:off x="1778370" y="1958714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646782C-61D4-0BBA-3744-3A36186649F5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C59DB27E-C765-8DDF-ED01-6B723C074251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36131E1-477F-BDE9-9C31-8F84A528E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5C926ECB-EB62-2B4B-7244-A733894A5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11DC02D0-7ED5-0E7D-E186-736E0F0D3929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61220B77-6A60-53FE-8DB6-CEB678D317E6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E88F717-0578-6CFD-324C-0B8966C8BB99}"/>
              </a:ext>
            </a:extLst>
          </p:cNvPr>
          <p:cNvGrpSpPr/>
          <p:nvPr/>
        </p:nvGrpSpPr>
        <p:grpSpPr>
          <a:xfrm>
            <a:off x="1781948" y="3909855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32DFE98D-0ADD-5458-D72D-BC502E4B673C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90F5105-0E17-017B-1298-DD0921AAAF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7138B17-4A10-8C4D-6322-FC23379C5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990EC5BF-4A1F-4242-5713-72E8991A210E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5" name="图片 204">
            <a:extLst>
              <a:ext uri="{FF2B5EF4-FFF2-40B4-BE49-F238E27FC236}">
                <a16:creationId xmlns:a16="http://schemas.microsoft.com/office/drawing/2014/main" id="{BCE8F44F-02A0-C4B4-9505-52AE409FB2B0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8488" y="1379102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新月形 205">
            <a:extLst>
              <a:ext uri="{FF2B5EF4-FFF2-40B4-BE49-F238E27FC236}">
                <a16:creationId xmlns:a16="http://schemas.microsoft.com/office/drawing/2014/main" id="{A98A9DA1-52A7-1912-FD50-C677D834AC4C}"/>
              </a:ext>
            </a:extLst>
          </p:cNvPr>
          <p:cNvSpPr>
            <a:spLocks/>
          </p:cNvSpPr>
          <p:nvPr/>
        </p:nvSpPr>
        <p:spPr>
          <a:xfrm rot="10800000">
            <a:off x="6489507" y="1396873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6F817C2-1506-BBA7-FD92-E23A1A1AA619}"/>
              </a:ext>
            </a:extLst>
          </p:cNvPr>
          <p:cNvCxnSpPr>
            <a:cxnSpLocks/>
          </p:cNvCxnSpPr>
          <p:nvPr/>
        </p:nvCxnSpPr>
        <p:spPr>
          <a:xfrm>
            <a:off x="1649567" y="1858335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FF72E626-8759-F7CA-D096-78F8E8D22E56}"/>
              </a:ext>
            </a:extLst>
          </p:cNvPr>
          <p:cNvCxnSpPr>
            <a:cxnSpLocks/>
          </p:cNvCxnSpPr>
          <p:nvPr/>
        </p:nvCxnSpPr>
        <p:spPr>
          <a:xfrm>
            <a:off x="1649567" y="3796559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5C58D3B-C263-2655-CB85-F4F259716990}"/>
              </a:ext>
            </a:extLst>
          </p:cNvPr>
          <p:cNvCxnSpPr>
            <a:cxnSpLocks/>
          </p:cNvCxnSpPr>
          <p:nvPr/>
        </p:nvCxnSpPr>
        <p:spPr>
          <a:xfrm>
            <a:off x="1649567" y="5738014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0F20F7F-4BBF-393E-0596-F26D744EF2D2}"/>
              </a:ext>
            </a:extLst>
          </p:cNvPr>
          <p:cNvCxnSpPr>
            <a:cxnSpLocks/>
          </p:cNvCxnSpPr>
          <p:nvPr/>
        </p:nvCxnSpPr>
        <p:spPr>
          <a:xfrm flipV="1">
            <a:off x="2471058" y="12865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E84B24C3-5AC4-2A45-43C9-75E64230789A}"/>
              </a:ext>
            </a:extLst>
          </p:cNvPr>
          <p:cNvCxnSpPr>
            <a:cxnSpLocks/>
          </p:cNvCxnSpPr>
          <p:nvPr/>
        </p:nvCxnSpPr>
        <p:spPr>
          <a:xfrm flipV="1">
            <a:off x="1651154" y="12865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ABBAE3B-C594-4B1C-F9AA-C69026645365}"/>
              </a:ext>
            </a:extLst>
          </p:cNvPr>
          <p:cNvCxnSpPr>
            <a:cxnSpLocks/>
          </p:cNvCxnSpPr>
          <p:nvPr/>
        </p:nvCxnSpPr>
        <p:spPr>
          <a:xfrm flipV="1">
            <a:off x="4294983" y="12865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FE35BB70-0AED-F42B-E5F8-A08542E064A2}"/>
              </a:ext>
            </a:extLst>
          </p:cNvPr>
          <p:cNvCxnSpPr>
            <a:cxnSpLocks/>
          </p:cNvCxnSpPr>
          <p:nvPr/>
        </p:nvCxnSpPr>
        <p:spPr>
          <a:xfrm flipV="1">
            <a:off x="6112105" y="12865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9A8C4F5-3AC7-8445-CA6A-13094094EADD}"/>
              </a:ext>
            </a:extLst>
          </p:cNvPr>
          <p:cNvCxnSpPr>
            <a:cxnSpLocks/>
          </p:cNvCxnSpPr>
          <p:nvPr/>
        </p:nvCxnSpPr>
        <p:spPr>
          <a:xfrm flipV="1">
            <a:off x="7926826" y="1286508"/>
            <a:ext cx="0" cy="4464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107A3A18-F935-9B0D-8F28-CBF1DB9BCAA2}"/>
              </a:ext>
            </a:extLst>
          </p:cNvPr>
          <p:cNvCxnSpPr>
            <a:cxnSpLocks/>
          </p:cNvCxnSpPr>
          <p:nvPr/>
        </p:nvCxnSpPr>
        <p:spPr>
          <a:xfrm>
            <a:off x="2465288" y="2206660"/>
            <a:ext cx="54647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BC4195FF-DCF2-A673-2BAB-284B0EB73D1A}"/>
              </a:ext>
            </a:extLst>
          </p:cNvPr>
          <p:cNvCxnSpPr>
            <a:cxnSpLocks/>
          </p:cNvCxnSpPr>
          <p:nvPr/>
        </p:nvCxnSpPr>
        <p:spPr>
          <a:xfrm>
            <a:off x="2462113" y="4144492"/>
            <a:ext cx="54647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88A901E2-5D6C-3BDE-B70E-F0EB5F38D0DE}"/>
              </a:ext>
            </a:extLst>
          </p:cNvPr>
          <p:cNvCxnSpPr>
            <a:cxnSpLocks/>
          </p:cNvCxnSpPr>
          <p:nvPr/>
        </p:nvCxnSpPr>
        <p:spPr>
          <a:xfrm>
            <a:off x="1647733" y="1288619"/>
            <a:ext cx="6280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6750C621-94B8-174D-7EF9-8205846F5C23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533845" y="1369923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新月形 243">
            <a:extLst>
              <a:ext uri="{FF2B5EF4-FFF2-40B4-BE49-F238E27FC236}">
                <a16:creationId xmlns:a16="http://schemas.microsoft.com/office/drawing/2014/main" id="{15914CE6-059F-A072-CCA4-E2C8F6C2937C}"/>
              </a:ext>
            </a:extLst>
          </p:cNvPr>
          <p:cNvSpPr>
            <a:spLocks/>
          </p:cNvSpPr>
          <p:nvPr/>
        </p:nvSpPr>
        <p:spPr>
          <a:xfrm rot="10800000">
            <a:off x="4386377" y="1390455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598EAB6-ED8F-F661-A63B-8E2E1635E9BA}"/>
              </a:ext>
            </a:extLst>
          </p:cNvPr>
          <p:cNvSpPr txBox="1"/>
          <p:nvPr/>
        </p:nvSpPr>
        <p:spPr>
          <a:xfrm>
            <a:off x="6639996" y="1287224"/>
            <a:ext cx="1354065" cy="338554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EFA684CD-9585-5391-58D3-5576EC49BF6E}"/>
              </a:ext>
            </a:extLst>
          </p:cNvPr>
          <p:cNvSpPr txBox="1"/>
          <p:nvPr/>
        </p:nvSpPr>
        <p:spPr>
          <a:xfrm>
            <a:off x="1584476" y="1379101"/>
            <a:ext cx="969689" cy="338554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4D5C1EB-FEF5-6045-1A7D-D0968AC69AAB}"/>
              </a:ext>
            </a:extLst>
          </p:cNvPr>
          <p:cNvSpPr txBox="1"/>
          <p:nvPr/>
        </p:nvSpPr>
        <p:spPr>
          <a:xfrm>
            <a:off x="1674754" y="3126467"/>
            <a:ext cx="7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b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C238692-53B5-CFD1-DB60-078AE1BE8859}"/>
              </a:ext>
            </a:extLst>
          </p:cNvPr>
          <p:cNvSpPr txBox="1"/>
          <p:nvPr/>
        </p:nvSpPr>
        <p:spPr>
          <a:xfrm>
            <a:off x="1596478" y="5075849"/>
            <a:ext cx="93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</a:p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41BC94DA-9558-1C50-21F9-8AAC8FD37A6B}"/>
              </a:ext>
            </a:extLst>
          </p:cNvPr>
          <p:cNvSpPr txBox="1"/>
          <p:nvPr/>
        </p:nvSpPr>
        <p:spPr>
          <a:xfrm>
            <a:off x="2858335" y="1533967"/>
            <a:ext cx="150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86FFA31-31C5-1E0E-23C7-0F95C7B55969}"/>
              </a:ext>
            </a:extLst>
          </p:cNvPr>
          <p:cNvSpPr txBox="1"/>
          <p:nvPr/>
        </p:nvSpPr>
        <p:spPr>
          <a:xfrm>
            <a:off x="4704959" y="1533253"/>
            <a:ext cx="132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40C25735-3FD9-60B2-B1F7-2AAFCF47EE7D}"/>
              </a:ext>
            </a:extLst>
          </p:cNvPr>
          <p:cNvSpPr txBox="1"/>
          <p:nvPr/>
        </p:nvSpPr>
        <p:spPr>
          <a:xfrm>
            <a:off x="6632374" y="1514243"/>
            <a:ext cx="135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        IR</a:t>
            </a: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ABF4200F-50BF-2D86-D9ED-E0CFDFB87D73}"/>
              </a:ext>
            </a:extLst>
          </p:cNvPr>
          <p:cNvCxnSpPr>
            <a:cxnSpLocks/>
          </p:cNvCxnSpPr>
          <p:nvPr/>
        </p:nvCxnSpPr>
        <p:spPr>
          <a:xfrm flipH="1">
            <a:off x="7242069" y="1683518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椭圆 333">
            <a:extLst>
              <a:ext uri="{FF2B5EF4-FFF2-40B4-BE49-F238E27FC236}">
                <a16:creationId xmlns:a16="http://schemas.microsoft.com/office/drawing/2014/main" id="{55D47D2E-B716-FE25-4C6B-745AC1E30714}"/>
              </a:ext>
            </a:extLst>
          </p:cNvPr>
          <p:cNvSpPr/>
          <p:nvPr/>
        </p:nvSpPr>
        <p:spPr>
          <a:xfrm>
            <a:off x="2818522" y="235017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2FDADE00-7AB3-B71D-E195-EFFB12706BDE}"/>
              </a:ext>
            </a:extLst>
          </p:cNvPr>
          <p:cNvSpPr/>
          <p:nvPr/>
        </p:nvSpPr>
        <p:spPr>
          <a:xfrm>
            <a:off x="3725881" y="234998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9FC0EE60-301F-D835-C9C0-564FC135133C}"/>
              </a:ext>
            </a:extLst>
          </p:cNvPr>
          <p:cNvSpPr/>
          <p:nvPr/>
        </p:nvSpPr>
        <p:spPr>
          <a:xfrm>
            <a:off x="4746817" y="237083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62608563-9245-C3F0-0424-BEE93B476D9B}"/>
              </a:ext>
            </a:extLst>
          </p:cNvPr>
          <p:cNvSpPr/>
          <p:nvPr/>
        </p:nvSpPr>
        <p:spPr>
          <a:xfrm>
            <a:off x="5578526" y="235882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94A6BBC2-E3A3-8C84-6F0D-0FA4B14232A0}"/>
              </a:ext>
            </a:extLst>
          </p:cNvPr>
          <p:cNvSpPr/>
          <p:nvPr/>
        </p:nvSpPr>
        <p:spPr>
          <a:xfrm>
            <a:off x="7475439" y="235602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908A1C80-DB0E-B349-FF37-E04D2ED58E43}"/>
              </a:ext>
            </a:extLst>
          </p:cNvPr>
          <p:cNvSpPr/>
          <p:nvPr/>
        </p:nvSpPr>
        <p:spPr>
          <a:xfrm>
            <a:off x="7367968" y="426141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722C9EFC-82D9-023B-C49E-D03FF3428226}"/>
              </a:ext>
            </a:extLst>
          </p:cNvPr>
          <p:cNvSpPr/>
          <p:nvPr/>
        </p:nvSpPr>
        <p:spPr>
          <a:xfrm>
            <a:off x="5536119" y="428197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9C7E49BB-4740-34A5-E260-26BE90EB1BEA}"/>
              </a:ext>
            </a:extLst>
          </p:cNvPr>
          <p:cNvSpPr/>
          <p:nvPr/>
        </p:nvSpPr>
        <p:spPr>
          <a:xfrm>
            <a:off x="4656703" y="428678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AD19F7CE-F749-BEE3-85BA-3B3B87930215}"/>
              </a:ext>
            </a:extLst>
          </p:cNvPr>
          <p:cNvSpPr/>
          <p:nvPr/>
        </p:nvSpPr>
        <p:spPr>
          <a:xfrm>
            <a:off x="3707265" y="431207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ED7D5C71-A8BC-6753-8637-AACFB66D89FF}"/>
              </a:ext>
            </a:extLst>
          </p:cNvPr>
          <p:cNvSpPr/>
          <p:nvPr/>
        </p:nvSpPr>
        <p:spPr>
          <a:xfrm>
            <a:off x="2873624" y="431873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7" name="箭头: V 形 366">
            <a:extLst>
              <a:ext uri="{FF2B5EF4-FFF2-40B4-BE49-F238E27FC236}">
                <a16:creationId xmlns:a16="http://schemas.microsoft.com/office/drawing/2014/main" id="{D576EBD8-2A9A-008B-023F-24355CE83175}"/>
              </a:ext>
            </a:extLst>
          </p:cNvPr>
          <p:cNvSpPr/>
          <p:nvPr/>
        </p:nvSpPr>
        <p:spPr>
          <a:xfrm>
            <a:off x="1713600" y="7406679"/>
            <a:ext cx="797102" cy="611866"/>
          </a:xfrm>
          <a:prstGeom prst="chevron">
            <a:avLst>
              <a:gd name="adj" fmla="val 0"/>
            </a:avLst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箭头: V 形 379">
            <a:extLst>
              <a:ext uri="{FF2B5EF4-FFF2-40B4-BE49-F238E27FC236}">
                <a16:creationId xmlns:a16="http://schemas.microsoft.com/office/drawing/2014/main" id="{CA21C1D8-228C-58AD-5E07-8A1C1571447B}"/>
              </a:ext>
            </a:extLst>
          </p:cNvPr>
          <p:cNvSpPr/>
          <p:nvPr/>
        </p:nvSpPr>
        <p:spPr>
          <a:xfrm>
            <a:off x="2603426" y="7406678"/>
            <a:ext cx="793559" cy="611864"/>
          </a:xfrm>
          <a:prstGeom prst="chevron">
            <a:avLst>
              <a:gd name="adj" fmla="val 0"/>
            </a:avLst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箭头: V 形 380">
            <a:extLst>
              <a:ext uri="{FF2B5EF4-FFF2-40B4-BE49-F238E27FC236}">
                <a16:creationId xmlns:a16="http://schemas.microsoft.com/office/drawing/2014/main" id="{7F297F1D-6D5C-F303-8BBB-157E358929C7}"/>
              </a:ext>
            </a:extLst>
          </p:cNvPr>
          <p:cNvSpPr/>
          <p:nvPr/>
        </p:nvSpPr>
        <p:spPr>
          <a:xfrm>
            <a:off x="3504815" y="7406679"/>
            <a:ext cx="799433" cy="611862"/>
          </a:xfrm>
          <a:prstGeom prst="chevron">
            <a:avLst>
              <a:gd name="adj" fmla="val 0"/>
            </a:avLst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箭头: V 形 381">
            <a:extLst>
              <a:ext uri="{FF2B5EF4-FFF2-40B4-BE49-F238E27FC236}">
                <a16:creationId xmlns:a16="http://schemas.microsoft.com/office/drawing/2014/main" id="{D94C9CBD-5027-B951-51CE-2825EEF4250A}"/>
              </a:ext>
            </a:extLst>
          </p:cNvPr>
          <p:cNvSpPr/>
          <p:nvPr/>
        </p:nvSpPr>
        <p:spPr>
          <a:xfrm>
            <a:off x="5312671" y="7406679"/>
            <a:ext cx="799434" cy="611862"/>
          </a:xfrm>
          <a:prstGeom prst="chevron">
            <a:avLst>
              <a:gd name="adj" fmla="val 0"/>
            </a:avLst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3" name="箭头: V 形 382">
            <a:extLst>
              <a:ext uri="{FF2B5EF4-FFF2-40B4-BE49-F238E27FC236}">
                <a16:creationId xmlns:a16="http://schemas.microsoft.com/office/drawing/2014/main" id="{79AF2A49-F31C-8A2B-C660-5D2A060DF846}"/>
              </a:ext>
            </a:extLst>
          </p:cNvPr>
          <p:cNvSpPr/>
          <p:nvPr/>
        </p:nvSpPr>
        <p:spPr>
          <a:xfrm>
            <a:off x="6208966" y="7406682"/>
            <a:ext cx="799434" cy="602940"/>
          </a:xfrm>
          <a:prstGeom prst="chevron">
            <a:avLst>
              <a:gd name="adj" fmla="val 0"/>
            </a:avLst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NT-LT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4" name="箭头: V 形 383">
            <a:extLst>
              <a:ext uri="{FF2B5EF4-FFF2-40B4-BE49-F238E27FC236}">
                <a16:creationId xmlns:a16="http://schemas.microsoft.com/office/drawing/2014/main" id="{9E35EFB7-AD8C-D215-ADCA-8E756856F8AA}"/>
              </a:ext>
            </a:extLst>
          </p:cNvPr>
          <p:cNvSpPr/>
          <p:nvPr/>
        </p:nvSpPr>
        <p:spPr>
          <a:xfrm>
            <a:off x="7105266" y="7411764"/>
            <a:ext cx="806473" cy="602939"/>
          </a:xfrm>
          <a:prstGeom prst="chevron">
            <a:avLst>
              <a:gd name="adj" fmla="val 0"/>
            </a:avLst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箭头: V 形 384">
            <a:extLst>
              <a:ext uri="{FF2B5EF4-FFF2-40B4-BE49-F238E27FC236}">
                <a16:creationId xmlns:a16="http://schemas.microsoft.com/office/drawing/2014/main" id="{E9E7851B-9BE8-A759-E30D-3CA60B9720D2}"/>
              </a:ext>
            </a:extLst>
          </p:cNvPr>
          <p:cNvSpPr/>
          <p:nvPr/>
        </p:nvSpPr>
        <p:spPr>
          <a:xfrm>
            <a:off x="1713601" y="7406679"/>
            <a:ext cx="6198134" cy="615730"/>
          </a:xfrm>
          <a:prstGeom prst="chevron">
            <a:avLst>
              <a:gd name="adj" fmla="val 0"/>
            </a:avLst>
          </a:prstGeom>
          <a:noFill/>
          <a:ln w="127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8" name="文本框 397">
            <a:extLst>
              <a:ext uri="{FF2B5EF4-FFF2-40B4-BE49-F238E27FC236}">
                <a16:creationId xmlns:a16="http://schemas.microsoft.com/office/drawing/2014/main" id="{17143576-BB18-8A4C-CFC7-A027AD48B4B4}"/>
              </a:ext>
            </a:extLst>
          </p:cNvPr>
          <p:cNvSpPr txBox="1"/>
          <p:nvPr/>
        </p:nvSpPr>
        <p:spPr>
          <a:xfrm>
            <a:off x="4338344" y="7519671"/>
            <a:ext cx="989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time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3" name="连接符: 曲线 402">
            <a:extLst>
              <a:ext uri="{FF2B5EF4-FFF2-40B4-BE49-F238E27FC236}">
                <a16:creationId xmlns:a16="http://schemas.microsoft.com/office/drawing/2014/main" id="{31399C2F-657A-C903-2A29-2BB122B1263B}"/>
              </a:ext>
            </a:extLst>
          </p:cNvPr>
          <p:cNvCxnSpPr>
            <a:cxnSpLocks/>
            <a:stCxn id="649" idx="0"/>
            <a:endCxn id="380" idx="2"/>
          </p:cNvCxnSpPr>
          <p:nvPr/>
        </p:nvCxnSpPr>
        <p:spPr>
          <a:xfrm rot="16200000" flipV="1">
            <a:off x="3505487" y="7513265"/>
            <a:ext cx="818296" cy="1828861"/>
          </a:xfrm>
          <a:prstGeom prst="curvedConnector3">
            <a:avLst>
              <a:gd name="adj1" fmla="val 53880"/>
            </a:avLst>
          </a:prstGeom>
          <a:ln w="12700">
            <a:solidFill>
              <a:srgbClr val="2F559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连接符: 曲线 405">
            <a:extLst>
              <a:ext uri="{FF2B5EF4-FFF2-40B4-BE49-F238E27FC236}">
                <a16:creationId xmlns:a16="http://schemas.microsoft.com/office/drawing/2014/main" id="{16F95213-A866-25A0-F525-651CF6E50FCA}"/>
              </a:ext>
            </a:extLst>
          </p:cNvPr>
          <p:cNvCxnSpPr>
            <a:cxnSpLocks/>
            <a:stCxn id="649" idx="0"/>
            <a:endCxn id="381" idx="2"/>
          </p:cNvCxnSpPr>
          <p:nvPr/>
        </p:nvCxnSpPr>
        <p:spPr>
          <a:xfrm rot="16200000" flipV="1">
            <a:off x="3957650" y="7965425"/>
            <a:ext cx="818297" cy="924533"/>
          </a:xfrm>
          <a:prstGeom prst="curvedConnector3">
            <a:avLst>
              <a:gd name="adj1" fmla="val 63192"/>
            </a:avLst>
          </a:prstGeom>
          <a:ln w="12700">
            <a:solidFill>
              <a:srgbClr val="2F559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连接符: 曲线 409">
            <a:extLst>
              <a:ext uri="{FF2B5EF4-FFF2-40B4-BE49-F238E27FC236}">
                <a16:creationId xmlns:a16="http://schemas.microsoft.com/office/drawing/2014/main" id="{F2C80163-7B33-A4EF-44A4-489F9C5EFFA1}"/>
              </a:ext>
            </a:extLst>
          </p:cNvPr>
          <p:cNvCxnSpPr>
            <a:cxnSpLocks/>
            <a:stCxn id="649" idx="0"/>
            <a:endCxn id="382" idx="2"/>
          </p:cNvCxnSpPr>
          <p:nvPr/>
        </p:nvCxnSpPr>
        <p:spPr>
          <a:xfrm rot="5400000" flipH="1" flipV="1">
            <a:off x="4861580" y="7986032"/>
            <a:ext cx="818297" cy="883327"/>
          </a:xfrm>
          <a:prstGeom prst="curvedConnector3">
            <a:avLst>
              <a:gd name="adj1" fmla="val 62416"/>
            </a:avLst>
          </a:prstGeom>
          <a:ln w="12700">
            <a:solidFill>
              <a:srgbClr val="2F559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连接符: 曲线 412">
            <a:extLst>
              <a:ext uri="{FF2B5EF4-FFF2-40B4-BE49-F238E27FC236}">
                <a16:creationId xmlns:a16="http://schemas.microsoft.com/office/drawing/2014/main" id="{F7001727-F79F-96B0-DFAA-64AD15119601}"/>
              </a:ext>
            </a:extLst>
          </p:cNvPr>
          <p:cNvCxnSpPr>
            <a:cxnSpLocks/>
            <a:stCxn id="649" idx="0"/>
            <a:endCxn id="383" idx="2"/>
          </p:cNvCxnSpPr>
          <p:nvPr/>
        </p:nvCxnSpPr>
        <p:spPr>
          <a:xfrm rot="5400000" flipH="1" flipV="1">
            <a:off x="5305263" y="7533420"/>
            <a:ext cx="827218" cy="1779623"/>
          </a:xfrm>
          <a:prstGeom prst="curvedConnector3">
            <a:avLst>
              <a:gd name="adj1" fmla="val 51535"/>
            </a:avLst>
          </a:prstGeom>
          <a:ln w="12700">
            <a:solidFill>
              <a:srgbClr val="2F559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连接符: 曲线 415">
            <a:extLst>
              <a:ext uri="{FF2B5EF4-FFF2-40B4-BE49-F238E27FC236}">
                <a16:creationId xmlns:a16="http://schemas.microsoft.com/office/drawing/2014/main" id="{EED2AA78-5249-A831-3208-2D869456DFC6}"/>
              </a:ext>
            </a:extLst>
          </p:cNvPr>
          <p:cNvCxnSpPr>
            <a:cxnSpLocks/>
            <a:stCxn id="649" idx="0"/>
            <a:endCxn id="384" idx="2"/>
          </p:cNvCxnSpPr>
          <p:nvPr/>
        </p:nvCxnSpPr>
        <p:spPr>
          <a:xfrm rot="5400000" flipH="1" flipV="1">
            <a:off x="5757710" y="7086055"/>
            <a:ext cx="822140" cy="2679437"/>
          </a:xfrm>
          <a:prstGeom prst="curvedConnector3">
            <a:avLst>
              <a:gd name="adj1" fmla="val 37642"/>
            </a:avLst>
          </a:prstGeom>
          <a:ln w="12700">
            <a:solidFill>
              <a:srgbClr val="2F559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文本框 494">
            <a:extLst>
              <a:ext uri="{FF2B5EF4-FFF2-40B4-BE49-F238E27FC236}">
                <a16:creationId xmlns:a16="http://schemas.microsoft.com/office/drawing/2014/main" id="{5DD6E650-F101-2CBF-41E6-92AC4CD912AC}"/>
              </a:ext>
            </a:extLst>
          </p:cNvPr>
          <p:cNvSpPr txBox="1"/>
          <p:nvPr/>
        </p:nvSpPr>
        <p:spPr>
          <a:xfrm>
            <a:off x="1650206" y="6694565"/>
            <a:ext cx="92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7" name="文本框 496">
            <a:extLst>
              <a:ext uri="{FF2B5EF4-FFF2-40B4-BE49-F238E27FC236}">
                <a16:creationId xmlns:a16="http://schemas.microsoft.com/office/drawing/2014/main" id="{E2D13194-D86B-A0E9-B17D-6791A5045D56}"/>
              </a:ext>
            </a:extLst>
          </p:cNvPr>
          <p:cNvSpPr txBox="1"/>
          <p:nvPr/>
        </p:nvSpPr>
        <p:spPr>
          <a:xfrm>
            <a:off x="3392854" y="6687062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1" name="直接箭头连接符 500">
            <a:extLst>
              <a:ext uri="{FF2B5EF4-FFF2-40B4-BE49-F238E27FC236}">
                <a16:creationId xmlns:a16="http://schemas.microsoft.com/office/drawing/2014/main" id="{0B21B712-D0AA-1863-B173-BA3A353F87B5}"/>
              </a:ext>
            </a:extLst>
          </p:cNvPr>
          <p:cNvCxnSpPr>
            <a:cxnSpLocks/>
            <a:stCxn id="623" idx="2"/>
            <a:endCxn id="367" idx="0"/>
          </p:cNvCxnSpPr>
          <p:nvPr/>
        </p:nvCxnSpPr>
        <p:spPr>
          <a:xfrm>
            <a:off x="2109087" y="7126907"/>
            <a:ext cx="3069" cy="279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>
            <a:extLst>
              <a:ext uri="{FF2B5EF4-FFF2-40B4-BE49-F238E27FC236}">
                <a16:creationId xmlns:a16="http://schemas.microsoft.com/office/drawing/2014/main" id="{4BF9AF6E-B247-F572-1D0C-FEE11A9FB622}"/>
              </a:ext>
            </a:extLst>
          </p:cNvPr>
          <p:cNvCxnSpPr>
            <a:cxnSpLocks/>
            <a:stCxn id="625" idx="2"/>
            <a:endCxn id="381" idx="0"/>
          </p:cNvCxnSpPr>
          <p:nvPr/>
        </p:nvCxnSpPr>
        <p:spPr>
          <a:xfrm>
            <a:off x="3898369" y="7126901"/>
            <a:ext cx="6163" cy="279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接箭头连接符 505">
            <a:extLst>
              <a:ext uri="{FF2B5EF4-FFF2-40B4-BE49-F238E27FC236}">
                <a16:creationId xmlns:a16="http://schemas.microsoft.com/office/drawing/2014/main" id="{263A048B-44F5-EF41-2E47-8A8881E25C64}"/>
              </a:ext>
            </a:extLst>
          </p:cNvPr>
          <p:cNvCxnSpPr>
            <a:cxnSpLocks/>
            <a:stCxn id="626" idx="2"/>
            <a:endCxn id="382" idx="0"/>
          </p:cNvCxnSpPr>
          <p:nvPr/>
        </p:nvCxnSpPr>
        <p:spPr>
          <a:xfrm>
            <a:off x="5708137" y="7125207"/>
            <a:ext cx="4252" cy="2814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文本框 498">
            <a:extLst>
              <a:ext uri="{FF2B5EF4-FFF2-40B4-BE49-F238E27FC236}">
                <a16:creationId xmlns:a16="http://schemas.microsoft.com/office/drawing/2014/main" id="{C39F444D-D556-09F4-574A-2D2F17EC76C8}"/>
              </a:ext>
            </a:extLst>
          </p:cNvPr>
          <p:cNvSpPr txBox="1"/>
          <p:nvPr/>
        </p:nvSpPr>
        <p:spPr>
          <a:xfrm>
            <a:off x="5208141" y="6686498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5" name="直接箭头连接符 514">
            <a:extLst>
              <a:ext uri="{FF2B5EF4-FFF2-40B4-BE49-F238E27FC236}">
                <a16:creationId xmlns:a16="http://schemas.microsoft.com/office/drawing/2014/main" id="{4364B1AF-F028-6573-BAB0-7162F27CA778}"/>
              </a:ext>
            </a:extLst>
          </p:cNvPr>
          <p:cNvCxnSpPr>
            <a:cxnSpLocks/>
            <a:stCxn id="628" idx="2"/>
            <a:endCxn id="384" idx="0"/>
          </p:cNvCxnSpPr>
          <p:nvPr/>
        </p:nvCxnSpPr>
        <p:spPr>
          <a:xfrm>
            <a:off x="7501722" y="7125280"/>
            <a:ext cx="6779" cy="286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接箭头连接符 517">
            <a:extLst>
              <a:ext uri="{FF2B5EF4-FFF2-40B4-BE49-F238E27FC236}">
                <a16:creationId xmlns:a16="http://schemas.microsoft.com/office/drawing/2014/main" id="{76E0E68F-9F7A-F6F2-B3C7-996C78477559}"/>
              </a:ext>
            </a:extLst>
          </p:cNvPr>
          <p:cNvCxnSpPr>
            <a:cxnSpLocks/>
            <a:stCxn id="624" idx="2"/>
            <a:endCxn id="380" idx="0"/>
          </p:cNvCxnSpPr>
          <p:nvPr/>
        </p:nvCxnSpPr>
        <p:spPr>
          <a:xfrm>
            <a:off x="2991394" y="6975324"/>
            <a:ext cx="8811" cy="431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接箭头连接符 520">
            <a:extLst>
              <a:ext uri="{FF2B5EF4-FFF2-40B4-BE49-F238E27FC236}">
                <a16:creationId xmlns:a16="http://schemas.microsoft.com/office/drawing/2014/main" id="{0C0F498B-981C-7BB8-357E-8B27393CBFFB}"/>
              </a:ext>
            </a:extLst>
          </p:cNvPr>
          <p:cNvCxnSpPr>
            <a:cxnSpLocks/>
            <a:stCxn id="627" idx="2"/>
            <a:endCxn id="383" idx="0"/>
          </p:cNvCxnSpPr>
          <p:nvPr/>
        </p:nvCxnSpPr>
        <p:spPr>
          <a:xfrm>
            <a:off x="6608683" y="6977563"/>
            <a:ext cx="0" cy="4291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文本框 554">
            <a:extLst>
              <a:ext uri="{FF2B5EF4-FFF2-40B4-BE49-F238E27FC236}">
                <a16:creationId xmlns:a16="http://schemas.microsoft.com/office/drawing/2014/main" id="{DF2F1572-1441-D74B-E4F8-214C354E413E}"/>
              </a:ext>
            </a:extLst>
          </p:cNvPr>
          <p:cNvSpPr txBox="1"/>
          <p:nvPr/>
        </p:nvSpPr>
        <p:spPr>
          <a:xfrm>
            <a:off x="2687227" y="6526380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</a:p>
        </p:txBody>
      </p:sp>
      <p:cxnSp>
        <p:nvCxnSpPr>
          <p:cNvPr id="485" name="连接符: 曲线 484">
            <a:extLst>
              <a:ext uri="{FF2B5EF4-FFF2-40B4-BE49-F238E27FC236}">
                <a16:creationId xmlns:a16="http://schemas.microsoft.com/office/drawing/2014/main" id="{250D75D0-48E5-8483-80C5-76BFA878FD12}"/>
              </a:ext>
            </a:extLst>
          </p:cNvPr>
          <p:cNvCxnSpPr>
            <a:cxnSpLocks/>
            <a:stCxn id="649" idx="0"/>
            <a:endCxn id="367" idx="2"/>
          </p:cNvCxnSpPr>
          <p:nvPr/>
        </p:nvCxnSpPr>
        <p:spPr>
          <a:xfrm rot="16200000" flipV="1">
            <a:off x="3061465" y="7069237"/>
            <a:ext cx="818293" cy="2716910"/>
          </a:xfrm>
          <a:prstGeom prst="curvedConnector3">
            <a:avLst>
              <a:gd name="adj1" fmla="val 39136"/>
            </a:avLst>
          </a:prstGeom>
          <a:ln w="12700">
            <a:solidFill>
              <a:srgbClr val="2F5597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接连接符 629">
            <a:extLst>
              <a:ext uri="{FF2B5EF4-FFF2-40B4-BE49-F238E27FC236}">
                <a16:creationId xmlns:a16="http://schemas.microsoft.com/office/drawing/2014/main" id="{7D8F7A3F-CE3D-EECB-4A76-CDF490F4A5BB}"/>
              </a:ext>
            </a:extLst>
          </p:cNvPr>
          <p:cNvCxnSpPr>
            <a:cxnSpLocks/>
          </p:cNvCxnSpPr>
          <p:nvPr/>
        </p:nvCxnSpPr>
        <p:spPr>
          <a:xfrm>
            <a:off x="1631672" y="6211887"/>
            <a:ext cx="6319692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文本框 631">
            <a:extLst>
              <a:ext uri="{FF2B5EF4-FFF2-40B4-BE49-F238E27FC236}">
                <a16:creationId xmlns:a16="http://schemas.microsoft.com/office/drawing/2014/main" id="{B39275D9-1A33-B2B9-7EFF-F255D2005AE9}"/>
              </a:ext>
            </a:extLst>
          </p:cNvPr>
          <p:cNvSpPr txBox="1"/>
          <p:nvPr/>
        </p:nvSpPr>
        <p:spPr>
          <a:xfrm>
            <a:off x="3329228" y="5772123"/>
            <a:ext cx="307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scenarios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3" name="文本框 632">
            <a:extLst>
              <a:ext uri="{FF2B5EF4-FFF2-40B4-BE49-F238E27FC236}">
                <a16:creationId xmlns:a16="http://schemas.microsoft.com/office/drawing/2014/main" id="{8ACBD16F-9986-8941-92FF-3A039BD9C8AD}"/>
              </a:ext>
            </a:extLst>
          </p:cNvPr>
          <p:cNvSpPr txBox="1"/>
          <p:nvPr/>
        </p:nvSpPr>
        <p:spPr>
          <a:xfrm>
            <a:off x="3127407" y="9448792"/>
            <a:ext cx="3448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9" name="矩形: 圆角 648">
            <a:extLst>
              <a:ext uri="{FF2B5EF4-FFF2-40B4-BE49-F238E27FC236}">
                <a16:creationId xmlns:a16="http://schemas.microsoft.com/office/drawing/2014/main" id="{578E15C6-B3E2-CCAE-F5A1-63372D3394B8}"/>
              </a:ext>
            </a:extLst>
          </p:cNvPr>
          <p:cNvSpPr/>
          <p:nvPr/>
        </p:nvSpPr>
        <p:spPr>
          <a:xfrm>
            <a:off x="4259925" y="8836838"/>
            <a:ext cx="1138275" cy="516488"/>
          </a:xfrm>
          <a:prstGeom prst="roundRect">
            <a:avLst>
              <a:gd name="adj" fmla="val 29659"/>
            </a:avLst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9" name="文本框 668">
            <a:extLst>
              <a:ext uri="{FF2B5EF4-FFF2-40B4-BE49-F238E27FC236}">
                <a16:creationId xmlns:a16="http://schemas.microsoft.com/office/drawing/2014/main" id="{970D7C6F-9D9F-9DD0-B371-F545035D4F00}"/>
              </a:ext>
            </a:extLst>
          </p:cNvPr>
          <p:cNvSpPr txBox="1"/>
          <p:nvPr/>
        </p:nvSpPr>
        <p:spPr>
          <a:xfrm>
            <a:off x="4367607" y="8927242"/>
            <a:ext cx="96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4" name="文本框 693">
            <a:extLst>
              <a:ext uri="{FF2B5EF4-FFF2-40B4-BE49-F238E27FC236}">
                <a16:creationId xmlns:a16="http://schemas.microsoft.com/office/drawing/2014/main" id="{C33D0A82-CF8B-B8A3-70A3-649E5FA3FB82}"/>
              </a:ext>
            </a:extLst>
          </p:cNvPr>
          <p:cNvSpPr txBox="1"/>
          <p:nvPr/>
        </p:nvSpPr>
        <p:spPr>
          <a:xfrm>
            <a:off x="2016312" y="8922698"/>
            <a:ext cx="1684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AT-100K Dataset</a:t>
            </a:r>
          </a:p>
        </p:txBody>
      </p:sp>
      <p:sp>
        <p:nvSpPr>
          <p:cNvPr id="695" name="矩形 694">
            <a:extLst>
              <a:ext uri="{FF2B5EF4-FFF2-40B4-BE49-F238E27FC236}">
                <a16:creationId xmlns:a16="http://schemas.microsoft.com/office/drawing/2014/main" id="{D472F9D3-7115-0117-1EFE-D038F95F7AF9}"/>
              </a:ext>
            </a:extLst>
          </p:cNvPr>
          <p:cNvSpPr/>
          <p:nvPr/>
        </p:nvSpPr>
        <p:spPr>
          <a:xfrm>
            <a:off x="6025838" y="8827826"/>
            <a:ext cx="1594895" cy="5255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42B04029-9617-B921-314B-7FB36E61CD6B}"/>
              </a:ext>
            </a:extLst>
          </p:cNvPr>
          <p:cNvSpPr txBox="1"/>
          <p:nvPr/>
        </p:nvSpPr>
        <p:spPr>
          <a:xfrm>
            <a:off x="6118490" y="8916789"/>
            <a:ext cx="1448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Uni-AT Model</a:t>
            </a:r>
          </a:p>
        </p:txBody>
      </p:sp>
      <p:sp>
        <p:nvSpPr>
          <p:cNvPr id="696" name="箭头: 右 695">
            <a:extLst>
              <a:ext uri="{FF2B5EF4-FFF2-40B4-BE49-F238E27FC236}">
                <a16:creationId xmlns:a16="http://schemas.microsoft.com/office/drawing/2014/main" id="{827D457F-43E2-A1B3-ABDF-F3B3404F5643}"/>
              </a:ext>
            </a:extLst>
          </p:cNvPr>
          <p:cNvSpPr/>
          <p:nvPr/>
        </p:nvSpPr>
        <p:spPr>
          <a:xfrm>
            <a:off x="3734772" y="8937410"/>
            <a:ext cx="421924" cy="3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7" name="箭头: 右 696">
            <a:extLst>
              <a:ext uri="{FF2B5EF4-FFF2-40B4-BE49-F238E27FC236}">
                <a16:creationId xmlns:a16="http://schemas.microsoft.com/office/drawing/2014/main" id="{4AFAC48D-D7B9-D739-DEFA-FA75E321B308}"/>
              </a:ext>
            </a:extLst>
          </p:cNvPr>
          <p:cNvSpPr/>
          <p:nvPr/>
        </p:nvSpPr>
        <p:spPr>
          <a:xfrm rot="10800000">
            <a:off x="5490849" y="8939215"/>
            <a:ext cx="421924" cy="32838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9" name="文本框 698">
            <a:extLst>
              <a:ext uri="{FF2B5EF4-FFF2-40B4-BE49-F238E27FC236}">
                <a16:creationId xmlns:a16="http://schemas.microsoft.com/office/drawing/2014/main" id="{27A6643D-4AFD-9D1E-F8DF-EFEAE63E6DE3}"/>
              </a:ext>
            </a:extLst>
          </p:cNvPr>
          <p:cNvSpPr txBox="1"/>
          <p:nvPr/>
        </p:nvSpPr>
        <p:spPr>
          <a:xfrm>
            <a:off x="6296280" y="6556943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</a:p>
        </p:txBody>
      </p:sp>
      <p:sp>
        <p:nvSpPr>
          <p:cNvPr id="701" name="文本框 700">
            <a:extLst>
              <a:ext uri="{FF2B5EF4-FFF2-40B4-BE49-F238E27FC236}">
                <a16:creationId xmlns:a16="http://schemas.microsoft.com/office/drawing/2014/main" id="{9B3AE8FB-E513-2C6F-3D7C-92410456BB8C}"/>
              </a:ext>
            </a:extLst>
          </p:cNvPr>
          <p:cNvSpPr txBox="1"/>
          <p:nvPr/>
        </p:nvSpPr>
        <p:spPr>
          <a:xfrm>
            <a:off x="7199742" y="6699026"/>
            <a:ext cx="628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6AE722A-1EB6-FFC8-EB51-7C63E3DBBEFE}"/>
              </a:ext>
            </a:extLst>
          </p:cNvPr>
          <p:cNvSpPr/>
          <p:nvPr/>
        </p:nvSpPr>
        <p:spPr>
          <a:xfrm rot="19254032">
            <a:off x="11262193" y="2469406"/>
            <a:ext cx="2442735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FDEE419-F2EF-5B1E-E990-E74D763FC093}"/>
              </a:ext>
            </a:extLst>
          </p:cNvPr>
          <p:cNvSpPr/>
          <p:nvPr/>
        </p:nvSpPr>
        <p:spPr>
          <a:xfrm>
            <a:off x="9991924" y="2927212"/>
            <a:ext cx="230830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007259-4FB0-36E8-87D4-E34D738386DA}"/>
              </a:ext>
            </a:extLst>
          </p:cNvPr>
          <p:cNvSpPr/>
          <p:nvPr/>
        </p:nvSpPr>
        <p:spPr>
          <a:xfrm>
            <a:off x="9563107" y="3729250"/>
            <a:ext cx="231369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0DB5D9-62A4-C709-B946-B933C6A0B03F}"/>
              </a:ext>
            </a:extLst>
          </p:cNvPr>
          <p:cNvSpPr txBox="1"/>
          <p:nvPr/>
        </p:nvSpPr>
        <p:spPr>
          <a:xfrm>
            <a:off x="9873367" y="3793646"/>
            <a:ext cx="1684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 Dataset</a:t>
            </a:r>
          </a:p>
        </p:txBody>
      </p:sp>
      <p:sp>
        <p:nvSpPr>
          <p:cNvPr id="7" name="平行四边形 6">
            <a:extLst>
              <a:ext uri="{FF2B5EF4-FFF2-40B4-BE49-F238E27FC236}">
                <a16:creationId xmlns:a16="http://schemas.microsoft.com/office/drawing/2014/main" id="{CDEC7182-1B2F-3AD5-FB42-6B07C406F005}"/>
              </a:ext>
            </a:extLst>
          </p:cNvPr>
          <p:cNvSpPr/>
          <p:nvPr/>
        </p:nvSpPr>
        <p:spPr>
          <a:xfrm>
            <a:off x="9574779" y="3384921"/>
            <a:ext cx="2725449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DED838E-8E33-0DC8-7361-06873903DD2B}"/>
              </a:ext>
            </a:extLst>
          </p:cNvPr>
          <p:cNvSpPr/>
          <p:nvPr/>
        </p:nvSpPr>
        <p:spPr>
          <a:xfrm rot="16362810">
            <a:off x="9398264" y="3436075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BFCAD6A-0DB6-A443-4796-645AC8A6CE2D}"/>
              </a:ext>
            </a:extLst>
          </p:cNvPr>
          <p:cNvSpPr/>
          <p:nvPr/>
        </p:nvSpPr>
        <p:spPr>
          <a:xfrm rot="16200000">
            <a:off x="9221286" y="3887509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E7C346-F985-B8C0-B8A3-3429F20B46C0}"/>
              </a:ext>
            </a:extLst>
          </p:cNvPr>
          <p:cNvSpPr txBox="1"/>
          <p:nvPr/>
        </p:nvSpPr>
        <p:spPr>
          <a:xfrm>
            <a:off x="9971674" y="3381241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all scenarios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E883896-F3D7-EC48-5DED-D73ECE2F6F1E}"/>
              </a:ext>
            </a:extLst>
          </p:cNvPr>
          <p:cNvSpPr txBox="1"/>
          <p:nvPr/>
        </p:nvSpPr>
        <p:spPr>
          <a:xfrm>
            <a:off x="10422035" y="3008298"/>
            <a:ext cx="1448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Uni-AT Model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E89B026A-1F43-07E4-C99C-52A0DFBC59BA}"/>
              </a:ext>
            </a:extLst>
          </p:cNvPr>
          <p:cNvSpPr/>
          <p:nvPr/>
        </p:nvSpPr>
        <p:spPr>
          <a:xfrm>
            <a:off x="9999187" y="2592346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CBB999BD-0D56-9075-AA95-93A35ED0BE73}"/>
              </a:ext>
            </a:extLst>
          </p:cNvPr>
          <p:cNvSpPr/>
          <p:nvPr/>
        </p:nvSpPr>
        <p:spPr>
          <a:xfrm rot="16200000">
            <a:off x="9647162" y="3079671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799A55E-2FDA-5949-2ADC-F3B1A5BB8E9A}"/>
              </a:ext>
            </a:extLst>
          </p:cNvPr>
          <p:cNvSpPr/>
          <p:nvPr/>
        </p:nvSpPr>
        <p:spPr>
          <a:xfrm rot="16362810">
            <a:off x="9838262" y="2651507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A72BBE-EE81-3E0C-7F6A-6DD6787D3F2E}"/>
              </a:ext>
            </a:extLst>
          </p:cNvPr>
          <p:cNvSpPr txBox="1"/>
          <p:nvPr/>
        </p:nvSpPr>
        <p:spPr>
          <a:xfrm>
            <a:off x="10263168" y="2568942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learning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5BA139E-95E6-D1DC-B911-610027C43D2D}"/>
              </a:ext>
            </a:extLst>
          </p:cNvPr>
          <p:cNvSpPr/>
          <p:nvPr/>
        </p:nvSpPr>
        <p:spPr>
          <a:xfrm>
            <a:off x="10402436" y="2140006"/>
            <a:ext cx="2294067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77FA36C9-87CF-7B50-CBFA-220121BE83DD}"/>
              </a:ext>
            </a:extLst>
          </p:cNvPr>
          <p:cNvSpPr/>
          <p:nvPr/>
        </p:nvSpPr>
        <p:spPr>
          <a:xfrm>
            <a:off x="10409697" y="1805142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31152B4-529B-F652-F2E6-2E87E32A3185}"/>
              </a:ext>
            </a:extLst>
          </p:cNvPr>
          <p:cNvSpPr txBox="1"/>
          <p:nvPr/>
        </p:nvSpPr>
        <p:spPr>
          <a:xfrm>
            <a:off x="11020906" y="2203405"/>
            <a:ext cx="96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019F2B4E-5C2F-9F01-4C21-F1CE65DE7A02}"/>
              </a:ext>
            </a:extLst>
          </p:cNvPr>
          <p:cNvSpPr/>
          <p:nvPr/>
        </p:nvSpPr>
        <p:spPr>
          <a:xfrm rot="16362810">
            <a:off x="10242816" y="1835590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0F7B5D3B-D408-E988-06B4-0BED76EFB1DE}"/>
              </a:ext>
            </a:extLst>
          </p:cNvPr>
          <p:cNvSpPr/>
          <p:nvPr/>
        </p:nvSpPr>
        <p:spPr>
          <a:xfrm rot="16200000">
            <a:off x="10065836" y="2287024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AEA22C-BD32-0461-0F6F-2208345053AF}"/>
              </a:ext>
            </a:extLst>
          </p:cNvPr>
          <p:cNvSpPr txBox="1"/>
          <p:nvPr/>
        </p:nvSpPr>
        <p:spPr>
          <a:xfrm>
            <a:off x="10913419" y="1790065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retrieval</a:t>
            </a:r>
          </a:p>
        </p:txBody>
      </p:sp>
    </p:spTree>
    <p:extLst>
      <p:ext uri="{BB962C8B-B14F-4D97-AF65-F5344CB8AC3E}">
        <p14:creationId xmlns:p14="http://schemas.microsoft.com/office/powerpoint/2010/main" val="137662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3D05-BFF7-8523-74B9-BD79186D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平行四边形 515">
            <a:extLst>
              <a:ext uri="{FF2B5EF4-FFF2-40B4-BE49-F238E27FC236}">
                <a16:creationId xmlns:a16="http://schemas.microsoft.com/office/drawing/2014/main" id="{EDB144FE-667E-CE91-141A-F8A80EFCD783}"/>
              </a:ext>
            </a:extLst>
          </p:cNvPr>
          <p:cNvSpPr/>
          <p:nvPr/>
        </p:nvSpPr>
        <p:spPr>
          <a:xfrm>
            <a:off x="640645" y="7926490"/>
            <a:ext cx="5217753" cy="338555"/>
          </a:xfrm>
          <a:prstGeom prst="parallelogram">
            <a:avLst>
              <a:gd name="adj" fmla="val 121501"/>
            </a:avLst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任意多边形: 形状 451">
            <a:extLst>
              <a:ext uri="{FF2B5EF4-FFF2-40B4-BE49-F238E27FC236}">
                <a16:creationId xmlns:a16="http://schemas.microsoft.com/office/drawing/2014/main" id="{B58F23AE-0D2E-8012-F918-89E01106B42B}"/>
              </a:ext>
            </a:extLst>
          </p:cNvPr>
          <p:cNvSpPr/>
          <p:nvPr/>
        </p:nvSpPr>
        <p:spPr>
          <a:xfrm rot="19254032">
            <a:off x="11898002" y="2503171"/>
            <a:ext cx="2442735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5EBF62-93E1-ECE9-33C7-8F9E384726E6}"/>
              </a:ext>
            </a:extLst>
          </p:cNvPr>
          <p:cNvSpPr/>
          <p:nvPr/>
        </p:nvSpPr>
        <p:spPr>
          <a:xfrm>
            <a:off x="7601668" y="2331850"/>
            <a:ext cx="230830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矩形 670">
            <a:extLst>
              <a:ext uri="{FF2B5EF4-FFF2-40B4-BE49-F238E27FC236}">
                <a16:creationId xmlns:a16="http://schemas.microsoft.com/office/drawing/2014/main" id="{2390F74C-43BA-DD6C-9098-D8986238D232}"/>
              </a:ext>
            </a:extLst>
          </p:cNvPr>
          <p:cNvSpPr/>
          <p:nvPr/>
        </p:nvSpPr>
        <p:spPr>
          <a:xfrm>
            <a:off x="7172851" y="3133888"/>
            <a:ext cx="231369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D6757354-C85F-BF6B-E226-463FA4C03C97}"/>
              </a:ext>
            </a:extLst>
          </p:cNvPr>
          <p:cNvSpPr/>
          <p:nvPr/>
        </p:nvSpPr>
        <p:spPr>
          <a:xfrm>
            <a:off x="511657" y="1241685"/>
            <a:ext cx="831884" cy="4407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43EB530D-721A-8A52-58D8-6AA16A6789B2}"/>
              </a:ext>
            </a:extLst>
          </p:cNvPr>
          <p:cNvSpPr/>
          <p:nvPr/>
        </p:nvSpPr>
        <p:spPr>
          <a:xfrm>
            <a:off x="516828" y="1188903"/>
            <a:ext cx="6282473" cy="5836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9177C78F-C299-A5E4-3D2A-67321D08FFBB}"/>
              </a:ext>
            </a:extLst>
          </p:cNvPr>
          <p:cNvSpPr/>
          <p:nvPr/>
        </p:nvSpPr>
        <p:spPr>
          <a:xfrm>
            <a:off x="1336733" y="3718191"/>
            <a:ext cx="5464712" cy="337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D65859E-3C57-72A0-398C-F900FAF3A1CA}"/>
              </a:ext>
            </a:extLst>
          </p:cNvPr>
          <p:cNvSpPr/>
          <p:nvPr/>
        </p:nvSpPr>
        <p:spPr>
          <a:xfrm>
            <a:off x="1327787" y="1783050"/>
            <a:ext cx="5464712" cy="337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E10EDD0-21D1-85D0-CAC0-289B866BCBCF}"/>
              </a:ext>
            </a:extLst>
          </p:cNvPr>
          <p:cNvSpPr txBox="1"/>
          <p:nvPr/>
        </p:nvSpPr>
        <p:spPr>
          <a:xfrm>
            <a:off x="1407113" y="1760594"/>
            <a:ext cx="17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051A04C-A9C6-6CD2-A012-C1A010185268}"/>
              </a:ext>
            </a:extLst>
          </p:cNvPr>
          <p:cNvSpPr txBox="1"/>
          <p:nvPr/>
        </p:nvSpPr>
        <p:spPr>
          <a:xfrm>
            <a:off x="1407107" y="3707107"/>
            <a:ext cx="1708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0114790-58C3-2B07-7664-51EB9364200D}"/>
              </a:ext>
            </a:extLst>
          </p:cNvPr>
          <p:cNvSpPr txBox="1"/>
          <p:nvPr/>
        </p:nvSpPr>
        <p:spPr>
          <a:xfrm>
            <a:off x="5023389" y="3707107"/>
            <a:ext cx="1727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8EB16D83-BD6B-57F2-BCE7-87990A64A330}"/>
              </a:ext>
            </a:extLst>
          </p:cNvPr>
          <p:cNvSpPr txBox="1"/>
          <p:nvPr/>
        </p:nvSpPr>
        <p:spPr>
          <a:xfrm>
            <a:off x="3212071" y="1760595"/>
            <a:ext cx="1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1AF1522-A7E7-3A06-26CC-53D455F9A8D4}"/>
              </a:ext>
            </a:extLst>
          </p:cNvPr>
          <p:cNvSpPr txBox="1"/>
          <p:nvPr/>
        </p:nvSpPr>
        <p:spPr>
          <a:xfrm>
            <a:off x="3215247" y="3707107"/>
            <a:ext cx="1708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8336680-6E37-E9D7-1D78-48873DEA6B30}"/>
              </a:ext>
            </a:extLst>
          </p:cNvPr>
          <p:cNvSpPr txBox="1"/>
          <p:nvPr/>
        </p:nvSpPr>
        <p:spPr>
          <a:xfrm>
            <a:off x="5017039" y="1760594"/>
            <a:ext cx="1723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6659C6A5-446F-C4EC-0B06-2F924A211F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52" y="4131720"/>
            <a:ext cx="720000" cy="14400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317B072-119A-D8F4-8506-5AD28D6435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12" y="4131720"/>
            <a:ext cx="720000" cy="144000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11F0D253-13B2-35D5-00C5-92931724D8EC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412" y="2197350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FB03405B-6819-4428-5782-0FFAFB7AA24D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59" y="2197350"/>
            <a:ext cx="720000" cy="1440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BAA78D2-2A05-86C9-F3A6-D4B4CAF5536C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473" y="2197350"/>
            <a:ext cx="720000" cy="14400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3B319C84-D5BD-D266-EE46-1FAB8C0E461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492" y="4131720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F5F6DFBB-1881-1E18-8AB0-7F5D663B8808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032" y="4131720"/>
            <a:ext cx="720000" cy="1440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E5A6D261-CB37-FF92-95FA-BFD18E7AE122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901" y="2197350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49C8E84-1FA1-F473-42BA-A8F8418F917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13" y="2197350"/>
            <a:ext cx="720000" cy="1440000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E9DD1203-384F-C67D-D11E-AC00DFBDAC6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13" y="4131720"/>
            <a:ext cx="720000" cy="1440000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B77BDB2-35A4-D0A8-EDD4-BA4D98F81D09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72" y="4131720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ECFF7C18-2683-6AA0-A57D-762A87822D0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87" y="2197350"/>
            <a:ext cx="720000" cy="1440000"/>
          </a:xfrm>
          <a:prstGeom prst="rect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D53B37F1-D123-B389-1A0C-D007A6E3F958}"/>
              </a:ext>
            </a:extLst>
          </p:cNvPr>
          <p:cNvSpPr txBox="1"/>
          <p:nvPr/>
        </p:nvSpPr>
        <p:spPr>
          <a:xfrm>
            <a:off x="479612" y="4368890"/>
            <a:ext cx="930893" cy="584775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9A6C82-F3D0-E173-10D4-2C232D1A06EC}"/>
              </a:ext>
            </a:extLst>
          </p:cNvPr>
          <p:cNvSpPr txBox="1"/>
          <p:nvPr/>
        </p:nvSpPr>
        <p:spPr>
          <a:xfrm>
            <a:off x="362253" y="2476796"/>
            <a:ext cx="1107206" cy="584775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659D10C-81C4-1687-AB6E-C4FC9BC37196}"/>
              </a:ext>
            </a:extLst>
          </p:cNvPr>
          <p:cNvSpPr txBox="1"/>
          <p:nvPr/>
        </p:nvSpPr>
        <p:spPr>
          <a:xfrm>
            <a:off x="1708568" y="1197610"/>
            <a:ext cx="1500129" cy="338554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B754D70-2A8E-38E9-6F29-06E1171BE0FF}"/>
              </a:ext>
            </a:extLst>
          </p:cNvPr>
          <p:cNvSpPr txBox="1"/>
          <p:nvPr/>
        </p:nvSpPr>
        <p:spPr>
          <a:xfrm>
            <a:off x="3601988" y="1201599"/>
            <a:ext cx="1320879" cy="338554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E7F3089-7FE5-8AA6-C516-BDDA4B43F6D8}"/>
              </a:ext>
            </a:extLst>
          </p:cNvPr>
          <p:cNvGrpSpPr/>
          <p:nvPr/>
        </p:nvGrpSpPr>
        <p:grpSpPr>
          <a:xfrm>
            <a:off x="644044" y="1869815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646782C-61D4-0BBA-3744-3A36186649F5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C59DB27E-C765-8DDF-ED01-6B723C074251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36131E1-477F-BDE9-9C31-8F84A528E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5C926ECB-EB62-2B4B-7244-A733894A5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11DC02D0-7ED5-0E7D-E186-736E0F0D3929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61220B77-6A60-53FE-8DB6-CEB678D317E6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E88F717-0578-6CFD-324C-0B8966C8BB99}"/>
              </a:ext>
            </a:extLst>
          </p:cNvPr>
          <p:cNvGrpSpPr/>
          <p:nvPr/>
        </p:nvGrpSpPr>
        <p:grpSpPr>
          <a:xfrm>
            <a:off x="647622" y="3820956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32DFE98D-0ADD-5458-D72D-BC502E4B673C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90F5105-0E17-017B-1298-DD0921AAAF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7138B17-4A10-8C4D-6322-FC23379C5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990EC5BF-4A1F-4242-5713-72E8991A210E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5" name="图片 204">
            <a:extLst>
              <a:ext uri="{FF2B5EF4-FFF2-40B4-BE49-F238E27FC236}">
                <a16:creationId xmlns:a16="http://schemas.microsoft.com/office/drawing/2014/main" id="{BCE8F44F-02A0-C4B4-9505-52AE409FB2B0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984162" y="1290203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新月形 205">
            <a:extLst>
              <a:ext uri="{FF2B5EF4-FFF2-40B4-BE49-F238E27FC236}">
                <a16:creationId xmlns:a16="http://schemas.microsoft.com/office/drawing/2014/main" id="{A98A9DA1-52A7-1912-FD50-C677D834AC4C}"/>
              </a:ext>
            </a:extLst>
          </p:cNvPr>
          <p:cNvSpPr>
            <a:spLocks/>
          </p:cNvSpPr>
          <p:nvPr/>
        </p:nvSpPr>
        <p:spPr>
          <a:xfrm rot="10800000">
            <a:off x="5355181" y="1307974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6F817C2-1506-BBA7-FD92-E23A1A1AA619}"/>
              </a:ext>
            </a:extLst>
          </p:cNvPr>
          <p:cNvCxnSpPr>
            <a:cxnSpLocks/>
          </p:cNvCxnSpPr>
          <p:nvPr/>
        </p:nvCxnSpPr>
        <p:spPr>
          <a:xfrm>
            <a:off x="515241" y="1769436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FF72E626-8759-F7CA-D096-78F8E8D22E56}"/>
              </a:ext>
            </a:extLst>
          </p:cNvPr>
          <p:cNvCxnSpPr>
            <a:cxnSpLocks/>
          </p:cNvCxnSpPr>
          <p:nvPr/>
        </p:nvCxnSpPr>
        <p:spPr>
          <a:xfrm>
            <a:off x="515241" y="3707660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5C58D3B-C263-2655-CB85-F4F259716990}"/>
              </a:ext>
            </a:extLst>
          </p:cNvPr>
          <p:cNvCxnSpPr>
            <a:cxnSpLocks/>
          </p:cNvCxnSpPr>
          <p:nvPr/>
        </p:nvCxnSpPr>
        <p:spPr>
          <a:xfrm>
            <a:off x="515241" y="5649115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0F20F7F-4BBF-393E-0596-F26D744EF2D2}"/>
              </a:ext>
            </a:extLst>
          </p:cNvPr>
          <p:cNvCxnSpPr>
            <a:cxnSpLocks/>
          </p:cNvCxnSpPr>
          <p:nvPr/>
        </p:nvCxnSpPr>
        <p:spPr>
          <a:xfrm flipV="1">
            <a:off x="1336732" y="1197610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E84B24C3-5AC4-2A45-43C9-75E64230789A}"/>
              </a:ext>
            </a:extLst>
          </p:cNvPr>
          <p:cNvCxnSpPr>
            <a:cxnSpLocks/>
          </p:cNvCxnSpPr>
          <p:nvPr/>
        </p:nvCxnSpPr>
        <p:spPr>
          <a:xfrm flipV="1">
            <a:off x="516828" y="1197610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ABBAE3B-C594-4B1C-F9AA-C69026645365}"/>
              </a:ext>
            </a:extLst>
          </p:cNvPr>
          <p:cNvCxnSpPr>
            <a:cxnSpLocks/>
          </p:cNvCxnSpPr>
          <p:nvPr/>
        </p:nvCxnSpPr>
        <p:spPr>
          <a:xfrm flipV="1">
            <a:off x="3160657" y="1197610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FE35BB70-0AED-F42B-E5F8-A08542E064A2}"/>
              </a:ext>
            </a:extLst>
          </p:cNvPr>
          <p:cNvCxnSpPr>
            <a:cxnSpLocks/>
          </p:cNvCxnSpPr>
          <p:nvPr/>
        </p:nvCxnSpPr>
        <p:spPr>
          <a:xfrm flipV="1">
            <a:off x="4977779" y="1197610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9A8C4F5-3AC7-8445-CA6A-13094094EADD}"/>
              </a:ext>
            </a:extLst>
          </p:cNvPr>
          <p:cNvCxnSpPr>
            <a:cxnSpLocks/>
          </p:cNvCxnSpPr>
          <p:nvPr/>
        </p:nvCxnSpPr>
        <p:spPr>
          <a:xfrm flipV="1">
            <a:off x="6792500" y="1197609"/>
            <a:ext cx="0" cy="4464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>
            <a:extLst>
              <a:ext uri="{FF2B5EF4-FFF2-40B4-BE49-F238E27FC236}">
                <a16:creationId xmlns:a16="http://schemas.microsoft.com/office/drawing/2014/main" id="{107A3A18-F935-9B0D-8F28-CBF1DB9BCAA2}"/>
              </a:ext>
            </a:extLst>
          </p:cNvPr>
          <p:cNvCxnSpPr>
            <a:cxnSpLocks/>
          </p:cNvCxnSpPr>
          <p:nvPr/>
        </p:nvCxnSpPr>
        <p:spPr>
          <a:xfrm>
            <a:off x="1330962" y="2117761"/>
            <a:ext cx="54647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连接符 224">
            <a:extLst>
              <a:ext uri="{FF2B5EF4-FFF2-40B4-BE49-F238E27FC236}">
                <a16:creationId xmlns:a16="http://schemas.microsoft.com/office/drawing/2014/main" id="{BC4195FF-DCF2-A673-2BAB-284B0EB73D1A}"/>
              </a:ext>
            </a:extLst>
          </p:cNvPr>
          <p:cNvCxnSpPr>
            <a:cxnSpLocks/>
          </p:cNvCxnSpPr>
          <p:nvPr/>
        </p:nvCxnSpPr>
        <p:spPr>
          <a:xfrm>
            <a:off x="1327787" y="4055593"/>
            <a:ext cx="54647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88A901E2-5D6C-3BDE-B70E-F0EB5F38D0DE}"/>
              </a:ext>
            </a:extLst>
          </p:cNvPr>
          <p:cNvCxnSpPr>
            <a:cxnSpLocks/>
          </p:cNvCxnSpPr>
          <p:nvPr/>
        </p:nvCxnSpPr>
        <p:spPr>
          <a:xfrm>
            <a:off x="513407" y="1199720"/>
            <a:ext cx="6280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6750C621-94B8-174D-7EF9-8205846F5C23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399519" y="1281024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新月形 243">
            <a:extLst>
              <a:ext uri="{FF2B5EF4-FFF2-40B4-BE49-F238E27FC236}">
                <a16:creationId xmlns:a16="http://schemas.microsoft.com/office/drawing/2014/main" id="{15914CE6-059F-A072-CCA4-E2C8F6C2937C}"/>
              </a:ext>
            </a:extLst>
          </p:cNvPr>
          <p:cNvSpPr>
            <a:spLocks/>
          </p:cNvSpPr>
          <p:nvPr/>
        </p:nvSpPr>
        <p:spPr>
          <a:xfrm rot="10800000">
            <a:off x="3252051" y="1301556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598EAB6-ED8F-F661-A63B-8E2E1635E9BA}"/>
              </a:ext>
            </a:extLst>
          </p:cNvPr>
          <p:cNvSpPr txBox="1"/>
          <p:nvPr/>
        </p:nvSpPr>
        <p:spPr>
          <a:xfrm>
            <a:off x="5505670" y="1198325"/>
            <a:ext cx="1354065" cy="338554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EFA684CD-9585-5391-58D3-5576EC49BF6E}"/>
              </a:ext>
            </a:extLst>
          </p:cNvPr>
          <p:cNvSpPr txBox="1"/>
          <p:nvPr/>
        </p:nvSpPr>
        <p:spPr>
          <a:xfrm>
            <a:off x="450150" y="1290202"/>
            <a:ext cx="969689" cy="338554"/>
          </a:xfrm>
          <a:prstGeom prst="rect">
            <a:avLst/>
          </a:prstGeom>
          <a:noFill/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4D5C1EB-FEF5-6045-1A7D-D0968AC69AAB}"/>
              </a:ext>
            </a:extLst>
          </p:cNvPr>
          <p:cNvSpPr txBox="1"/>
          <p:nvPr/>
        </p:nvSpPr>
        <p:spPr>
          <a:xfrm>
            <a:off x="540428" y="3037568"/>
            <a:ext cx="7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b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C238692-53B5-CFD1-DB60-078AE1BE8859}"/>
              </a:ext>
            </a:extLst>
          </p:cNvPr>
          <p:cNvSpPr txBox="1"/>
          <p:nvPr/>
        </p:nvSpPr>
        <p:spPr>
          <a:xfrm>
            <a:off x="462152" y="4986950"/>
            <a:ext cx="93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</a:p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41BC94DA-9558-1C50-21F9-8AAC8FD37A6B}"/>
              </a:ext>
            </a:extLst>
          </p:cNvPr>
          <p:cNvSpPr txBox="1"/>
          <p:nvPr/>
        </p:nvSpPr>
        <p:spPr>
          <a:xfrm>
            <a:off x="1724009" y="1445068"/>
            <a:ext cx="150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86FFA31-31C5-1E0E-23C7-0F95C7B55969}"/>
              </a:ext>
            </a:extLst>
          </p:cNvPr>
          <p:cNvSpPr txBox="1"/>
          <p:nvPr/>
        </p:nvSpPr>
        <p:spPr>
          <a:xfrm>
            <a:off x="3570633" y="1444354"/>
            <a:ext cx="132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40C25735-3FD9-60B2-B1F7-2AAFCF47EE7D}"/>
              </a:ext>
            </a:extLst>
          </p:cNvPr>
          <p:cNvSpPr txBox="1"/>
          <p:nvPr/>
        </p:nvSpPr>
        <p:spPr>
          <a:xfrm>
            <a:off x="5498048" y="1425344"/>
            <a:ext cx="135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        IR</a:t>
            </a: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ABF4200F-50BF-2D86-D9ED-E0CFDFB87D73}"/>
              </a:ext>
            </a:extLst>
          </p:cNvPr>
          <p:cNvCxnSpPr>
            <a:cxnSpLocks/>
          </p:cNvCxnSpPr>
          <p:nvPr/>
        </p:nvCxnSpPr>
        <p:spPr>
          <a:xfrm flipH="1">
            <a:off x="6107743" y="1594619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椭圆 333">
            <a:extLst>
              <a:ext uri="{FF2B5EF4-FFF2-40B4-BE49-F238E27FC236}">
                <a16:creationId xmlns:a16="http://schemas.microsoft.com/office/drawing/2014/main" id="{55D47D2E-B716-FE25-4C6B-745AC1E30714}"/>
              </a:ext>
            </a:extLst>
          </p:cNvPr>
          <p:cNvSpPr/>
          <p:nvPr/>
        </p:nvSpPr>
        <p:spPr>
          <a:xfrm>
            <a:off x="1684196" y="2261279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2FDADE00-7AB3-B71D-E195-EFFB12706BDE}"/>
              </a:ext>
            </a:extLst>
          </p:cNvPr>
          <p:cNvSpPr/>
          <p:nvPr/>
        </p:nvSpPr>
        <p:spPr>
          <a:xfrm>
            <a:off x="2591555" y="226108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9FC0EE60-301F-D835-C9C0-564FC135133C}"/>
              </a:ext>
            </a:extLst>
          </p:cNvPr>
          <p:cNvSpPr/>
          <p:nvPr/>
        </p:nvSpPr>
        <p:spPr>
          <a:xfrm>
            <a:off x="3612491" y="228193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62608563-9245-C3F0-0424-BEE93B476D9B}"/>
              </a:ext>
            </a:extLst>
          </p:cNvPr>
          <p:cNvSpPr/>
          <p:nvPr/>
        </p:nvSpPr>
        <p:spPr>
          <a:xfrm>
            <a:off x="4444200" y="2269927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94A6BBC2-E3A3-8C84-6F0D-0FA4B14232A0}"/>
              </a:ext>
            </a:extLst>
          </p:cNvPr>
          <p:cNvSpPr/>
          <p:nvPr/>
        </p:nvSpPr>
        <p:spPr>
          <a:xfrm>
            <a:off x="6341113" y="226712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908A1C80-DB0E-B349-FF37-E04D2ED58E43}"/>
              </a:ext>
            </a:extLst>
          </p:cNvPr>
          <p:cNvSpPr/>
          <p:nvPr/>
        </p:nvSpPr>
        <p:spPr>
          <a:xfrm>
            <a:off x="6233642" y="417251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722C9EFC-82D9-023B-C49E-D03FF3428226}"/>
              </a:ext>
            </a:extLst>
          </p:cNvPr>
          <p:cNvSpPr/>
          <p:nvPr/>
        </p:nvSpPr>
        <p:spPr>
          <a:xfrm>
            <a:off x="4401793" y="419307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9C7E49BB-4740-34A5-E260-26BE90EB1BEA}"/>
              </a:ext>
            </a:extLst>
          </p:cNvPr>
          <p:cNvSpPr/>
          <p:nvPr/>
        </p:nvSpPr>
        <p:spPr>
          <a:xfrm>
            <a:off x="3522377" y="419788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AD19F7CE-F749-BEE3-85BA-3B3B87930215}"/>
              </a:ext>
            </a:extLst>
          </p:cNvPr>
          <p:cNvSpPr/>
          <p:nvPr/>
        </p:nvSpPr>
        <p:spPr>
          <a:xfrm>
            <a:off x="2572939" y="422317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ED7D5C71-A8BC-6753-8637-AACFB66D89FF}"/>
              </a:ext>
            </a:extLst>
          </p:cNvPr>
          <p:cNvSpPr/>
          <p:nvPr/>
        </p:nvSpPr>
        <p:spPr>
          <a:xfrm>
            <a:off x="1739298" y="4229837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文本框 693">
            <a:extLst>
              <a:ext uri="{FF2B5EF4-FFF2-40B4-BE49-F238E27FC236}">
                <a16:creationId xmlns:a16="http://schemas.microsoft.com/office/drawing/2014/main" id="{C33D0A82-CF8B-B8A3-70A3-649E5FA3FB82}"/>
              </a:ext>
            </a:extLst>
          </p:cNvPr>
          <p:cNvSpPr txBox="1"/>
          <p:nvPr/>
        </p:nvSpPr>
        <p:spPr>
          <a:xfrm>
            <a:off x="7483110" y="3198285"/>
            <a:ext cx="1684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 Dataset</a:t>
            </a:r>
          </a:p>
        </p:txBody>
      </p:sp>
      <p:sp>
        <p:nvSpPr>
          <p:cNvPr id="490" name="平行四边形 489">
            <a:extLst>
              <a:ext uri="{FF2B5EF4-FFF2-40B4-BE49-F238E27FC236}">
                <a16:creationId xmlns:a16="http://schemas.microsoft.com/office/drawing/2014/main" id="{F4B15B06-38DE-B522-9C7F-4918814220A3}"/>
              </a:ext>
            </a:extLst>
          </p:cNvPr>
          <p:cNvSpPr/>
          <p:nvPr/>
        </p:nvSpPr>
        <p:spPr>
          <a:xfrm>
            <a:off x="7184523" y="2789559"/>
            <a:ext cx="2725449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箭头: 右 491">
            <a:extLst>
              <a:ext uri="{FF2B5EF4-FFF2-40B4-BE49-F238E27FC236}">
                <a16:creationId xmlns:a16="http://schemas.microsoft.com/office/drawing/2014/main" id="{738ED1DA-EBCE-AFBD-676C-8C3907858900}"/>
              </a:ext>
            </a:extLst>
          </p:cNvPr>
          <p:cNvSpPr/>
          <p:nvPr/>
        </p:nvSpPr>
        <p:spPr>
          <a:xfrm rot="16362810">
            <a:off x="7008008" y="2840713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箭头: 右 495">
            <a:extLst>
              <a:ext uri="{FF2B5EF4-FFF2-40B4-BE49-F238E27FC236}">
                <a16:creationId xmlns:a16="http://schemas.microsoft.com/office/drawing/2014/main" id="{BC260EA4-B673-C939-5D57-E5AAA689D5EE}"/>
              </a:ext>
            </a:extLst>
          </p:cNvPr>
          <p:cNvSpPr/>
          <p:nvPr/>
        </p:nvSpPr>
        <p:spPr>
          <a:xfrm rot="16200000">
            <a:off x="6831029" y="3292147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D84950-0202-81A6-0AC1-41B0B89B7687}"/>
              </a:ext>
            </a:extLst>
          </p:cNvPr>
          <p:cNvSpPr txBox="1"/>
          <p:nvPr/>
        </p:nvSpPr>
        <p:spPr>
          <a:xfrm>
            <a:off x="7581417" y="2785879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all scenarios</a:t>
            </a: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42B04029-9617-B921-314B-7FB36E61CD6B}"/>
              </a:ext>
            </a:extLst>
          </p:cNvPr>
          <p:cNvSpPr txBox="1"/>
          <p:nvPr/>
        </p:nvSpPr>
        <p:spPr>
          <a:xfrm>
            <a:off x="8031779" y="2412936"/>
            <a:ext cx="1448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Uni-AT Model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57D8741-C265-CB14-B8D1-956ED980AB51}"/>
              </a:ext>
            </a:extLst>
          </p:cNvPr>
          <p:cNvSpPr/>
          <p:nvPr/>
        </p:nvSpPr>
        <p:spPr>
          <a:xfrm>
            <a:off x="7608932" y="1996984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D5987D5-5738-F6DE-2FB2-C9F18EA885DE}"/>
              </a:ext>
            </a:extLst>
          </p:cNvPr>
          <p:cNvSpPr/>
          <p:nvPr/>
        </p:nvSpPr>
        <p:spPr>
          <a:xfrm rot="16200000">
            <a:off x="7256906" y="2484309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3479FF0-B574-8E44-2FFB-8749317885B8}"/>
              </a:ext>
            </a:extLst>
          </p:cNvPr>
          <p:cNvSpPr/>
          <p:nvPr/>
        </p:nvSpPr>
        <p:spPr>
          <a:xfrm rot="16362810">
            <a:off x="7448007" y="2056145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A3DBF5-FD1B-F094-2B7A-0D44B09C19BA}"/>
              </a:ext>
            </a:extLst>
          </p:cNvPr>
          <p:cNvSpPr txBox="1"/>
          <p:nvPr/>
        </p:nvSpPr>
        <p:spPr>
          <a:xfrm>
            <a:off x="7872911" y="1973580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learning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468A30-DC13-05A8-27EF-D5A8CC4B4C86}"/>
              </a:ext>
            </a:extLst>
          </p:cNvPr>
          <p:cNvSpPr/>
          <p:nvPr/>
        </p:nvSpPr>
        <p:spPr>
          <a:xfrm>
            <a:off x="8012179" y="1544644"/>
            <a:ext cx="2294067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F9599357-0F72-CEB6-31C3-57C752FE69A3}"/>
              </a:ext>
            </a:extLst>
          </p:cNvPr>
          <p:cNvSpPr/>
          <p:nvPr/>
        </p:nvSpPr>
        <p:spPr>
          <a:xfrm>
            <a:off x="8019441" y="1209780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730507-DE73-51F5-C8C1-B280AE408998}"/>
              </a:ext>
            </a:extLst>
          </p:cNvPr>
          <p:cNvSpPr txBox="1"/>
          <p:nvPr/>
        </p:nvSpPr>
        <p:spPr>
          <a:xfrm>
            <a:off x="8630650" y="1608043"/>
            <a:ext cx="96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65895F4-91D8-2A5C-E710-15C536A7604D}"/>
              </a:ext>
            </a:extLst>
          </p:cNvPr>
          <p:cNvSpPr/>
          <p:nvPr/>
        </p:nvSpPr>
        <p:spPr>
          <a:xfrm rot="16362810">
            <a:off x="7852559" y="1240228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E17BC728-D361-DCFE-E4B2-3093EA8E8AAF}"/>
              </a:ext>
            </a:extLst>
          </p:cNvPr>
          <p:cNvSpPr/>
          <p:nvPr/>
        </p:nvSpPr>
        <p:spPr>
          <a:xfrm rot="16200000">
            <a:off x="7675581" y="1691662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C690764-4104-6EB8-5841-E28CAD4B442B}"/>
              </a:ext>
            </a:extLst>
          </p:cNvPr>
          <p:cNvSpPr txBox="1"/>
          <p:nvPr/>
        </p:nvSpPr>
        <p:spPr>
          <a:xfrm>
            <a:off x="8523163" y="1194703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retrieval</a:t>
            </a:r>
          </a:p>
        </p:txBody>
      </p:sp>
      <p:sp>
        <p:nvSpPr>
          <p:cNvPr id="459" name="等腰三角形 458">
            <a:extLst>
              <a:ext uri="{FF2B5EF4-FFF2-40B4-BE49-F238E27FC236}">
                <a16:creationId xmlns:a16="http://schemas.microsoft.com/office/drawing/2014/main" id="{743277CC-0A7A-0CAF-C42C-73D5379ADC69}"/>
              </a:ext>
            </a:extLst>
          </p:cNvPr>
          <p:cNvSpPr/>
          <p:nvPr/>
        </p:nvSpPr>
        <p:spPr>
          <a:xfrm rot="17830691">
            <a:off x="9178583" y="3041010"/>
            <a:ext cx="852895" cy="196789"/>
          </a:xfrm>
          <a:prstGeom prst="triangle">
            <a:avLst>
              <a:gd name="adj" fmla="val 44616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等腰三角形 459">
            <a:extLst>
              <a:ext uri="{FF2B5EF4-FFF2-40B4-BE49-F238E27FC236}">
                <a16:creationId xmlns:a16="http://schemas.microsoft.com/office/drawing/2014/main" id="{E67019C1-F820-7E5F-6E66-06A9647E6D4C}"/>
              </a:ext>
            </a:extLst>
          </p:cNvPr>
          <p:cNvSpPr/>
          <p:nvPr/>
        </p:nvSpPr>
        <p:spPr>
          <a:xfrm rot="17830691">
            <a:off x="9588536" y="2242964"/>
            <a:ext cx="852895" cy="196789"/>
          </a:xfrm>
          <a:prstGeom prst="triangle">
            <a:avLst>
              <a:gd name="adj" fmla="val 44616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等腰三角形 460">
            <a:extLst>
              <a:ext uri="{FF2B5EF4-FFF2-40B4-BE49-F238E27FC236}">
                <a16:creationId xmlns:a16="http://schemas.microsoft.com/office/drawing/2014/main" id="{6F8A71D8-EF9D-E6CF-DA32-57BEECF6C5C9}"/>
              </a:ext>
            </a:extLst>
          </p:cNvPr>
          <p:cNvSpPr/>
          <p:nvPr/>
        </p:nvSpPr>
        <p:spPr>
          <a:xfrm rot="17830691">
            <a:off x="9998701" y="1462585"/>
            <a:ext cx="852895" cy="196789"/>
          </a:xfrm>
          <a:prstGeom prst="triangle">
            <a:avLst>
              <a:gd name="adj" fmla="val 44616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188B0262-F85E-22AD-92F5-A46B99366A1C}"/>
              </a:ext>
            </a:extLst>
          </p:cNvPr>
          <p:cNvSpPr/>
          <p:nvPr/>
        </p:nvSpPr>
        <p:spPr>
          <a:xfrm>
            <a:off x="10627733" y="2960976"/>
            <a:ext cx="230830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6BD54538-C9CD-B089-A267-5ADE4094D0E7}"/>
              </a:ext>
            </a:extLst>
          </p:cNvPr>
          <p:cNvSpPr/>
          <p:nvPr/>
        </p:nvSpPr>
        <p:spPr>
          <a:xfrm>
            <a:off x="10198916" y="3763014"/>
            <a:ext cx="231369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7017DDD4-FE04-F34D-7D69-1D54FFA59C08}"/>
              </a:ext>
            </a:extLst>
          </p:cNvPr>
          <p:cNvSpPr txBox="1"/>
          <p:nvPr/>
        </p:nvSpPr>
        <p:spPr>
          <a:xfrm>
            <a:off x="10509176" y="3827412"/>
            <a:ext cx="1684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 Dataset</a:t>
            </a:r>
          </a:p>
        </p:txBody>
      </p:sp>
      <p:sp>
        <p:nvSpPr>
          <p:cNvPr id="469" name="平行四边形 468">
            <a:extLst>
              <a:ext uri="{FF2B5EF4-FFF2-40B4-BE49-F238E27FC236}">
                <a16:creationId xmlns:a16="http://schemas.microsoft.com/office/drawing/2014/main" id="{B967AD9F-0030-0B99-2D26-FA026DDFBA8B}"/>
              </a:ext>
            </a:extLst>
          </p:cNvPr>
          <p:cNvSpPr/>
          <p:nvPr/>
        </p:nvSpPr>
        <p:spPr>
          <a:xfrm>
            <a:off x="10210588" y="3418685"/>
            <a:ext cx="2725449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箭头: 右 469">
            <a:extLst>
              <a:ext uri="{FF2B5EF4-FFF2-40B4-BE49-F238E27FC236}">
                <a16:creationId xmlns:a16="http://schemas.microsoft.com/office/drawing/2014/main" id="{5408DDBF-E344-D394-1B53-CAD983E14FC3}"/>
              </a:ext>
            </a:extLst>
          </p:cNvPr>
          <p:cNvSpPr/>
          <p:nvPr/>
        </p:nvSpPr>
        <p:spPr>
          <a:xfrm rot="16362810">
            <a:off x="10034073" y="3469841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箭头: 右 471">
            <a:extLst>
              <a:ext uri="{FF2B5EF4-FFF2-40B4-BE49-F238E27FC236}">
                <a16:creationId xmlns:a16="http://schemas.microsoft.com/office/drawing/2014/main" id="{32670528-CA1F-A21D-984A-24964AE9711D}"/>
              </a:ext>
            </a:extLst>
          </p:cNvPr>
          <p:cNvSpPr/>
          <p:nvPr/>
        </p:nvSpPr>
        <p:spPr>
          <a:xfrm rot="16200000">
            <a:off x="9857095" y="3921275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F6318A0B-0E0A-6282-7A69-3A1D78458D15}"/>
              </a:ext>
            </a:extLst>
          </p:cNvPr>
          <p:cNvSpPr txBox="1"/>
          <p:nvPr/>
        </p:nvSpPr>
        <p:spPr>
          <a:xfrm>
            <a:off x="10607483" y="3415007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all scenarios</a:t>
            </a:r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F60EC047-546E-D90A-C407-BDF42277510A}"/>
              </a:ext>
            </a:extLst>
          </p:cNvPr>
          <p:cNvSpPr txBox="1"/>
          <p:nvPr/>
        </p:nvSpPr>
        <p:spPr>
          <a:xfrm>
            <a:off x="11057843" y="3042064"/>
            <a:ext cx="1448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Uni-AT Model</a:t>
            </a:r>
          </a:p>
        </p:txBody>
      </p:sp>
      <p:sp>
        <p:nvSpPr>
          <p:cNvPr id="476" name="平行四边形 475">
            <a:extLst>
              <a:ext uri="{FF2B5EF4-FFF2-40B4-BE49-F238E27FC236}">
                <a16:creationId xmlns:a16="http://schemas.microsoft.com/office/drawing/2014/main" id="{05A4425F-BE1F-96B8-88EC-7A8D4EF7479D}"/>
              </a:ext>
            </a:extLst>
          </p:cNvPr>
          <p:cNvSpPr/>
          <p:nvPr/>
        </p:nvSpPr>
        <p:spPr>
          <a:xfrm>
            <a:off x="10634996" y="2626112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箭头: 右 476">
            <a:extLst>
              <a:ext uri="{FF2B5EF4-FFF2-40B4-BE49-F238E27FC236}">
                <a16:creationId xmlns:a16="http://schemas.microsoft.com/office/drawing/2014/main" id="{C58411EA-ACEF-C2A1-7FD7-77B414FD5725}"/>
              </a:ext>
            </a:extLst>
          </p:cNvPr>
          <p:cNvSpPr/>
          <p:nvPr/>
        </p:nvSpPr>
        <p:spPr>
          <a:xfrm rot="16200000">
            <a:off x="10282971" y="3113437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箭头: 右 477">
            <a:extLst>
              <a:ext uri="{FF2B5EF4-FFF2-40B4-BE49-F238E27FC236}">
                <a16:creationId xmlns:a16="http://schemas.microsoft.com/office/drawing/2014/main" id="{D998695D-089D-B410-4A6B-9B1C876FEF28}"/>
              </a:ext>
            </a:extLst>
          </p:cNvPr>
          <p:cNvSpPr/>
          <p:nvPr/>
        </p:nvSpPr>
        <p:spPr>
          <a:xfrm rot="16362810">
            <a:off x="10474071" y="2685273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BBE6EA48-F8EC-91E9-D642-F872FD6A05B8}"/>
              </a:ext>
            </a:extLst>
          </p:cNvPr>
          <p:cNvSpPr txBox="1"/>
          <p:nvPr/>
        </p:nvSpPr>
        <p:spPr>
          <a:xfrm>
            <a:off x="10898977" y="2602708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learning</a:t>
            </a: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4AA3ABAE-F673-DDF3-6994-C42447F5BB22}"/>
              </a:ext>
            </a:extLst>
          </p:cNvPr>
          <p:cNvSpPr/>
          <p:nvPr/>
        </p:nvSpPr>
        <p:spPr>
          <a:xfrm>
            <a:off x="11038245" y="2173771"/>
            <a:ext cx="2294067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平行四边形 480">
            <a:extLst>
              <a:ext uri="{FF2B5EF4-FFF2-40B4-BE49-F238E27FC236}">
                <a16:creationId xmlns:a16="http://schemas.microsoft.com/office/drawing/2014/main" id="{C1D4CDBF-F2F2-25BF-CAC6-44BBC2F611F7}"/>
              </a:ext>
            </a:extLst>
          </p:cNvPr>
          <p:cNvSpPr/>
          <p:nvPr/>
        </p:nvSpPr>
        <p:spPr>
          <a:xfrm>
            <a:off x="11045506" y="1838907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文本框 481">
            <a:extLst>
              <a:ext uri="{FF2B5EF4-FFF2-40B4-BE49-F238E27FC236}">
                <a16:creationId xmlns:a16="http://schemas.microsoft.com/office/drawing/2014/main" id="{136CD704-D930-DB86-6216-09849F4E4426}"/>
              </a:ext>
            </a:extLst>
          </p:cNvPr>
          <p:cNvSpPr txBox="1"/>
          <p:nvPr/>
        </p:nvSpPr>
        <p:spPr>
          <a:xfrm>
            <a:off x="11656715" y="2237171"/>
            <a:ext cx="96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箭头: 右 482">
            <a:extLst>
              <a:ext uri="{FF2B5EF4-FFF2-40B4-BE49-F238E27FC236}">
                <a16:creationId xmlns:a16="http://schemas.microsoft.com/office/drawing/2014/main" id="{6E3C4151-4C71-E8D8-F35D-B4527B20F5BD}"/>
              </a:ext>
            </a:extLst>
          </p:cNvPr>
          <p:cNvSpPr/>
          <p:nvPr/>
        </p:nvSpPr>
        <p:spPr>
          <a:xfrm rot="16362810">
            <a:off x="10878625" y="1869354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箭头: 右 483">
            <a:extLst>
              <a:ext uri="{FF2B5EF4-FFF2-40B4-BE49-F238E27FC236}">
                <a16:creationId xmlns:a16="http://schemas.microsoft.com/office/drawing/2014/main" id="{8DF262E7-0DA8-6F36-B316-A7773A00607C}"/>
              </a:ext>
            </a:extLst>
          </p:cNvPr>
          <p:cNvSpPr/>
          <p:nvPr/>
        </p:nvSpPr>
        <p:spPr>
          <a:xfrm rot="16200000">
            <a:off x="10701645" y="2320788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文本框 485">
            <a:extLst>
              <a:ext uri="{FF2B5EF4-FFF2-40B4-BE49-F238E27FC236}">
                <a16:creationId xmlns:a16="http://schemas.microsoft.com/office/drawing/2014/main" id="{0D5FBB3D-4C9B-8001-83BC-4530B2112BFC}"/>
              </a:ext>
            </a:extLst>
          </p:cNvPr>
          <p:cNvSpPr txBox="1"/>
          <p:nvPr/>
        </p:nvSpPr>
        <p:spPr>
          <a:xfrm>
            <a:off x="11549228" y="1823829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retrieval</a:t>
            </a:r>
          </a:p>
        </p:txBody>
      </p:sp>
      <p:sp>
        <p:nvSpPr>
          <p:cNvPr id="503" name="任意多边形: 形状 502">
            <a:extLst>
              <a:ext uri="{FF2B5EF4-FFF2-40B4-BE49-F238E27FC236}">
                <a16:creationId xmlns:a16="http://schemas.microsoft.com/office/drawing/2014/main" id="{77FCBF35-CD68-9CCF-20A5-AF5C5BA2938E}"/>
              </a:ext>
            </a:extLst>
          </p:cNvPr>
          <p:cNvSpPr/>
          <p:nvPr/>
        </p:nvSpPr>
        <p:spPr>
          <a:xfrm rot="19254032">
            <a:off x="4842987" y="7013449"/>
            <a:ext cx="2451083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B0719F49-0B75-0CAB-EF53-5A4B8DE09E35}"/>
              </a:ext>
            </a:extLst>
          </p:cNvPr>
          <p:cNvSpPr/>
          <p:nvPr/>
        </p:nvSpPr>
        <p:spPr>
          <a:xfrm>
            <a:off x="1057795" y="7469754"/>
            <a:ext cx="4800603" cy="452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B2D7D361-DBE0-D88B-7F70-0BC46075D86C}"/>
              </a:ext>
            </a:extLst>
          </p:cNvPr>
          <p:cNvSpPr/>
          <p:nvPr/>
        </p:nvSpPr>
        <p:spPr>
          <a:xfrm>
            <a:off x="628976" y="8271792"/>
            <a:ext cx="4814610" cy="452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文本框 507">
            <a:extLst>
              <a:ext uri="{FF2B5EF4-FFF2-40B4-BE49-F238E27FC236}">
                <a16:creationId xmlns:a16="http://schemas.microsoft.com/office/drawing/2014/main" id="{663FD00A-42D5-EB1C-3E66-3CD405C14F04}"/>
              </a:ext>
            </a:extLst>
          </p:cNvPr>
          <p:cNvSpPr txBox="1"/>
          <p:nvPr/>
        </p:nvSpPr>
        <p:spPr>
          <a:xfrm rot="19531533">
            <a:off x="5327081" y="8078809"/>
            <a:ext cx="928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4065B8E3-5A05-9B6C-82F1-43DE57EAAF55}"/>
              </a:ext>
            </a:extLst>
          </p:cNvPr>
          <p:cNvSpPr txBox="1"/>
          <p:nvPr/>
        </p:nvSpPr>
        <p:spPr>
          <a:xfrm>
            <a:off x="663990" y="8346399"/>
            <a:ext cx="76854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D6AE95-B68C-EEDD-2A82-43067086A29E}"/>
              </a:ext>
            </a:extLst>
          </p:cNvPr>
          <p:cNvSpPr txBox="1"/>
          <p:nvPr/>
        </p:nvSpPr>
        <p:spPr>
          <a:xfrm rot="19541469">
            <a:off x="5742925" y="7304161"/>
            <a:ext cx="82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Uni-AT</a:t>
            </a:r>
          </a:p>
        </p:txBody>
      </p:sp>
      <p:sp>
        <p:nvSpPr>
          <p:cNvPr id="66" name="平行四边形 65">
            <a:extLst>
              <a:ext uri="{FF2B5EF4-FFF2-40B4-BE49-F238E27FC236}">
                <a16:creationId xmlns:a16="http://schemas.microsoft.com/office/drawing/2014/main" id="{0FF45948-9B45-4B46-B6E4-068EC5CA2F59}"/>
              </a:ext>
            </a:extLst>
          </p:cNvPr>
          <p:cNvSpPr/>
          <p:nvPr/>
        </p:nvSpPr>
        <p:spPr>
          <a:xfrm>
            <a:off x="1065057" y="7134888"/>
            <a:ext cx="5217753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5627424-913D-A7AC-022F-28654D7FBE5F}"/>
              </a:ext>
            </a:extLst>
          </p:cNvPr>
          <p:cNvSpPr txBox="1"/>
          <p:nvPr/>
        </p:nvSpPr>
        <p:spPr>
          <a:xfrm>
            <a:off x="3862864" y="7126618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learning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59F9DB0-AF11-4475-AB00-4A131BCC4E2B}"/>
              </a:ext>
            </a:extLst>
          </p:cNvPr>
          <p:cNvSpPr/>
          <p:nvPr/>
        </p:nvSpPr>
        <p:spPr>
          <a:xfrm>
            <a:off x="1468304" y="6682548"/>
            <a:ext cx="4800603" cy="4523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1894E39A-FC27-D3DB-E55E-8512FFF5B220}"/>
              </a:ext>
            </a:extLst>
          </p:cNvPr>
          <p:cNvSpPr/>
          <p:nvPr/>
        </p:nvSpPr>
        <p:spPr>
          <a:xfrm>
            <a:off x="1475565" y="6347684"/>
            <a:ext cx="5217753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7C2B12-FDCB-A686-91FA-24264FB9BD7E}"/>
              </a:ext>
            </a:extLst>
          </p:cNvPr>
          <p:cNvSpPr txBox="1"/>
          <p:nvPr/>
        </p:nvSpPr>
        <p:spPr>
          <a:xfrm rot="19910950">
            <a:off x="6080956" y="6547865"/>
            <a:ext cx="682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AT-</a:t>
            </a:r>
          </a:p>
          <a:p>
            <a:pPr algn="ctr"/>
            <a:r>
              <a:rPr lang="en-US" altLang="zh-CN" sz="16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ADDEE8B-5164-98CE-CC80-3113ED032470}"/>
              </a:ext>
            </a:extLst>
          </p:cNvPr>
          <p:cNvSpPr txBox="1"/>
          <p:nvPr/>
        </p:nvSpPr>
        <p:spPr>
          <a:xfrm>
            <a:off x="4804972" y="6329457"/>
            <a:ext cx="1680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retrieval</a:t>
            </a:r>
          </a:p>
        </p:txBody>
      </p:sp>
      <p:sp>
        <p:nvSpPr>
          <p:cNvPr id="510" name="箭头: 右 509">
            <a:extLst>
              <a:ext uri="{FF2B5EF4-FFF2-40B4-BE49-F238E27FC236}">
                <a16:creationId xmlns:a16="http://schemas.microsoft.com/office/drawing/2014/main" id="{0BD7D1B6-430B-AE4B-56D3-67B5E6DD2768}"/>
              </a:ext>
            </a:extLst>
          </p:cNvPr>
          <p:cNvSpPr/>
          <p:nvPr/>
        </p:nvSpPr>
        <p:spPr>
          <a:xfrm rot="16362810">
            <a:off x="458119" y="7951553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箭头: 右 510">
            <a:extLst>
              <a:ext uri="{FF2B5EF4-FFF2-40B4-BE49-F238E27FC236}">
                <a16:creationId xmlns:a16="http://schemas.microsoft.com/office/drawing/2014/main" id="{7E42CBA9-0080-A711-2591-54AA9F4BEE00}"/>
              </a:ext>
            </a:extLst>
          </p:cNvPr>
          <p:cNvSpPr/>
          <p:nvPr/>
        </p:nvSpPr>
        <p:spPr>
          <a:xfrm rot="16200000">
            <a:off x="281139" y="8402987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BC1C7025-D60E-C4D3-7C46-BBA57071FB89}"/>
              </a:ext>
            </a:extLst>
          </p:cNvPr>
          <p:cNvSpPr/>
          <p:nvPr/>
        </p:nvSpPr>
        <p:spPr>
          <a:xfrm rot="16200000">
            <a:off x="707017" y="7595149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1C8A41D-6CC8-3E59-43DA-995D08CB3AA7}"/>
              </a:ext>
            </a:extLst>
          </p:cNvPr>
          <p:cNvSpPr/>
          <p:nvPr/>
        </p:nvSpPr>
        <p:spPr>
          <a:xfrm rot="16362810">
            <a:off x="898117" y="7166985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4343CEB4-6C25-A78E-596C-1206EBD06BD3}"/>
              </a:ext>
            </a:extLst>
          </p:cNvPr>
          <p:cNvSpPr/>
          <p:nvPr/>
        </p:nvSpPr>
        <p:spPr>
          <a:xfrm rot="16362810">
            <a:off x="1302669" y="6351068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0A94B0D1-84E2-93BB-25FE-706D8891D4F6}"/>
              </a:ext>
            </a:extLst>
          </p:cNvPr>
          <p:cNvSpPr/>
          <p:nvPr/>
        </p:nvSpPr>
        <p:spPr>
          <a:xfrm rot="16200000">
            <a:off x="1125691" y="6802502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330A542-BA4A-4DD3-D55D-6FCAAAAF6152}"/>
              </a:ext>
            </a:extLst>
          </p:cNvPr>
          <p:cNvSpPr txBox="1"/>
          <p:nvPr/>
        </p:nvSpPr>
        <p:spPr>
          <a:xfrm>
            <a:off x="1462449" y="8346399"/>
            <a:ext cx="76854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NT-ST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7365898-FFD3-D258-4D29-16150EF28098}"/>
              </a:ext>
            </a:extLst>
          </p:cNvPr>
          <p:cNvSpPr txBox="1"/>
          <p:nvPr/>
        </p:nvSpPr>
        <p:spPr>
          <a:xfrm>
            <a:off x="2278779" y="8346399"/>
            <a:ext cx="79861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AD-ST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3F19E68-8C0D-D565-EA9A-B3BBD8F5D46A}"/>
              </a:ext>
            </a:extLst>
          </p:cNvPr>
          <p:cNvSpPr txBox="1"/>
          <p:nvPr/>
        </p:nvSpPr>
        <p:spPr>
          <a:xfrm>
            <a:off x="3062951" y="8346399"/>
            <a:ext cx="77213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94028DC-84B9-5B28-DA35-CDF106AC3B15}"/>
              </a:ext>
            </a:extLst>
          </p:cNvPr>
          <p:cNvSpPr txBox="1"/>
          <p:nvPr/>
        </p:nvSpPr>
        <p:spPr>
          <a:xfrm>
            <a:off x="3866690" y="8346399"/>
            <a:ext cx="77213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NT-LT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CDDC1DE-64E9-ACE2-A9E3-B9E480B6A1D7}"/>
              </a:ext>
            </a:extLst>
          </p:cNvPr>
          <p:cNvSpPr txBox="1"/>
          <p:nvPr/>
        </p:nvSpPr>
        <p:spPr>
          <a:xfrm>
            <a:off x="4670433" y="8346399"/>
            <a:ext cx="8022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AD-LT</a:t>
            </a: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CC7A8B66-2DAA-00AB-BD48-DF50FDB54617}"/>
              </a:ext>
            </a:extLst>
          </p:cNvPr>
          <p:cNvCxnSpPr>
            <a:cxnSpLocks/>
          </p:cNvCxnSpPr>
          <p:nvPr/>
        </p:nvCxnSpPr>
        <p:spPr>
          <a:xfrm>
            <a:off x="1444382" y="8265045"/>
            <a:ext cx="0" cy="45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1E48255A-F6EE-DE3A-B482-89B608249D7A}"/>
              </a:ext>
            </a:extLst>
          </p:cNvPr>
          <p:cNvCxnSpPr>
            <a:cxnSpLocks/>
          </p:cNvCxnSpPr>
          <p:nvPr/>
        </p:nvCxnSpPr>
        <p:spPr>
          <a:xfrm>
            <a:off x="2248121" y="8265045"/>
            <a:ext cx="0" cy="45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CB9EC08-0991-21C6-E111-0E9918E5E878}"/>
              </a:ext>
            </a:extLst>
          </p:cNvPr>
          <p:cNvCxnSpPr>
            <a:cxnSpLocks/>
          </p:cNvCxnSpPr>
          <p:nvPr/>
        </p:nvCxnSpPr>
        <p:spPr>
          <a:xfrm>
            <a:off x="3051861" y="8265045"/>
            <a:ext cx="0" cy="45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0984CB6A-48E2-791A-5ED9-F0E94EE2706D}"/>
              </a:ext>
            </a:extLst>
          </p:cNvPr>
          <p:cNvCxnSpPr>
            <a:cxnSpLocks/>
          </p:cNvCxnSpPr>
          <p:nvPr/>
        </p:nvCxnSpPr>
        <p:spPr>
          <a:xfrm>
            <a:off x="3855600" y="8265045"/>
            <a:ext cx="0" cy="45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17CBDE3C-696A-3ADD-4B5B-EC8B6ACD4DD5}"/>
              </a:ext>
            </a:extLst>
          </p:cNvPr>
          <p:cNvCxnSpPr>
            <a:cxnSpLocks/>
          </p:cNvCxnSpPr>
          <p:nvPr/>
        </p:nvCxnSpPr>
        <p:spPr>
          <a:xfrm>
            <a:off x="4659336" y="8265045"/>
            <a:ext cx="0" cy="45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0D4AA5A9-7759-159A-79A5-896A2A19D719}"/>
              </a:ext>
            </a:extLst>
          </p:cNvPr>
          <p:cNvCxnSpPr>
            <a:cxnSpLocks/>
          </p:cNvCxnSpPr>
          <p:nvPr/>
        </p:nvCxnSpPr>
        <p:spPr>
          <a:xfrm>
            <a:off x="2260820" y="6682547"/>
            <a:ext cx="0" cy="45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E76C8787-67E6-61DD-66D7-E8A7C85878E9}"/>
              </a:ext>
            </a:extLst>
          </p:cNvPr>
          <p:cNvCxnSpPr>
            <a:cxnSpLocks/>
          </p:cNvCxnSpPr>
          <p:nvPr/>
        </p:nvCxnSpPr>
        <p:spPr>
          <a:xfrm>
            <a:off x="3064559" y="6682547"/>
            <a:ext cx="0" cy="45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A1DB4D6B-80A2-4822-919A-695CF3A8ACA7}"/>
              </a:ext>
            </a:extLst>
          </p:cNvPr>
          <p:cNvCxnSpPr>
            <a:cxnSpLocks/>
          </p:cNvCxnSpPr>
          <p:nvPr/>
        </p:nvCxnSpPr>
        <p:spPr>
          <a:xfrm>
            <a:off x="3868298" y="6682547"/>
            <a:ext cx="0" cy="45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69DA4B87-48C5-01D7-2DA4-ABC131708F5D}"/>
              </a:ext>
            </a:extLst>
          </p:cNvPr>
          <p:cNvCxnSpPr>
            <a:cxnSpLocks/>
          </p:cNvCxnSpPr>
          <p:nvPr/>
        </p:nvCxnSpPr>
        <p:spPr>
          <a:xfrm>
            <a:off x="4672037" y="6682547"/>
            <a:ext cx="0" cy="45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FF401003-5E4A-8985-E35D-A6833D4C7FD9}"/>
              </a:ext>
            </a:extLst>
          </p:cNvPr>
          <p:cNvCxnSpPr>
            <a:cxnSpLocks/>
          </p:cNvCxnSpPr>
          <p:nvPr/>
        </p:nvCxnSpPr>
        <p:spPr>
          <a:xfrm>
            <a:off x="5475774" y="6682547"/>
            <a:ext cx="0" cy="452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198C4D9-8535-CE17-4BFF-CAD516E51914}"/>
              </a:ext>
            </a:extLst>
          </p:cNvPr>
          <p:cNvSpPr txBox="1"/>
          <p:nvPr/>
        </p:nvSpPr>
        <p:spPr>
          <a:xfrm>
            <a:off x="1444388" y="6769306"/>
            <a:ext cx="846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C0FDBA0-E627-5888-B295-43CF7B454206}"/>
              </a:ext>
            </a:extLst>
          </p:cNvPr>
          <p:cNvSpPr txBox="1"/>
          <p:nvPr/>
        </p:nvSpPr>
        <p:spPr>
          <a:xfrm>
            <a:off x="3821390" y="6766392"/>
            <a:ext cx="92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E5810B1-BAA5-3E7D-8008-D91458C63898}"/>
              </a:ext>
            </a:extLst>
          </p:cNvPr>
          <p:cNvSpPr txBox="1"/>
          <p:nvPr/>
        </p:nvSpPr>
        <p:spPr>
          <a:xfrm>
            <a:off x="3004394" y="6766392"/>
            <a:ext cx="96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CM-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8" name="文本框 537">
            <a:extLst>
              <a:ext uri="{FF2B5EF4-FFF2-40B4-BE49-F238E27FC236}">
                <a16:creationId xmlns:a16="http://schemas.microsoft.com/office/drawing/2014/main" id="{8C3D6908-D002-5E22-80E8-2A4C606D0822}"/>
              </a:ext>
            </a:extLst>
          </p:cNvPr>
          <p:cNvSpPr txBox="1"/>
          <p:nvPr/>
        </p:nvSpPr>
        <p:spPr>
          <a:xfrm>
            <a:off x="2424291" y="6766390"/>
            <a:ext cx="549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</a:p>
        </p:txBody>
      </p:sp>
      <p:sp>
        <p:nvSpPr>
          <p:cNvPr id="539" name="文本框 538">
            <a:extLst>
              <a:ext uri="{FF2B5EF4-FFF2-40B4-BE49-F238E27FC236}">
                <a16:creationId xmlns:a16="http://schemas.microsoft.com/office/drawing/2014/main" id="{98AF8010-5F6E-869F-9144-59D68CDCD703}"/>
              </a:ext>
            </a:extLst>
          </p:cNvPr>
          <p:cNvSpPr txBox="1"/>
          <p:nvPr/>
        </p:nvSpPr>
        <p:spPr>
          <a:xfrm>
            <a:off x="4824690" y="6762634"/>
            <a:ext cx="549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62199AEE-CF7D-251D-418D-E39105268FB7}"/>
              </a:ext>
            </a:extLst>
          </p:cNvPr>
          <p:cNvSpPr txBox="1"/>
          <p:nvPr/>
        </p:nvSpPr>
        <p:spPr>
          <a:xfrm>
            <a:off x="5646489" y="6749715"/>
            <a:ext cx="549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N/A</a:t>
            </a:r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A578BDC5-CF16-6797-CD8C-7B52C713E1DB}"/>
              </a:ext>
            </a:extLst>
          </p:cNvPr>
          <p:cNvSpPr txBox="1"/>
          <p:nvPr/>
        </p:nvSpPr>
        <p:spPr>
          <a:xfrm>
            <a:off x="3752296" y="7905553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all scenarios</a:t>
            </a:r>
          </a:p>
        </p:txBody>
      </p:sp>
      <p:cxnSp>
        <p:nvCxnSpPr>
          <p:cNvPr id="542" name="直接连接符 541">
            <a:extLst>
              <a:ext uri="{FF2B5EF4-FFF2-40B4-BE49-F238E27FC236}">
                <a16:creationId xmlns:a16="http://schemas.microsoft.com/office/drawing/2014/main" id="{05C78012-B66D-A24F-484A-72190D666567}"/>
              </a:ext>
            </a:extLst>
          </p:cNvPr>
          <p:cNvCxnSpPr>
            <a:cxnSpLocks/>
          </p:cNvCxnSpPr>
          <p:nvPr/>
        </p:nvCxnSpPr>
        <p:spPr>
          <a:xfrm>
            <a:off x="497346" y="6122988"/>
            <a:ext cx="6319692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文本框 542">
            <a:extLst>
              <a:ext uri="{FF2B5EF4-FFF2-40B4-BE49-F238E27FC236}">
                <a16:creationId xmlns:a16="http://schemas.microsoft.com/office/drawing/2014/main" id="{96342E5E-B6CD-571A-88E4-D4C4F1986860}"/>
              </a:ext>
            </a:extLst>
          </p:cNvPr>
          <p:cNvSpPr txBox="1"/>
          <p:nvPr/>
        </p:nvSpPr>
        <p:spPr>
          <a:xfrm>
            <a:off x="2194902" y="5683224"/>
            <a:ext cx="307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scenarios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AEC6C4DD-FD4C-AC70-9122-F76E99E71F97}"/>
              </a:ext>
            </a:extLst>
          </p:cNvPr>
          <p:cNvSpPr txBox="1"/>
          <p:nvPr/>
        </p:nvSpPr>
        <p:spPr>
          <a:xfrm>
            <a:off x="1798100" y="8811846"/>
            <a:ext cx="3448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3D05-BFF7-8523-74B9-BD79186D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91BE5344-4C00-71C9-4635-99DCB3EB548B}"/>
              </a:ext>
            </a:extLst>
          </p:cNvPr>
          <p:cNvSpPr/>
          <p:nvPr/>
        </p:nvSpPr>
        <p:spPr>
          <a:xfrm>
            <a:off x="6098300" y="2230184"/>
            <a:ext cx="896634" cy="15981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A40C20C-DF21-C7B1-5718-303099CA55F5}"/>
              </a:ext>
            </a:extLst>
          </p:cNvPr>
          <p:cNvSpPr/>
          <p:nvPr/>
        </p:nvSpPr>
        <p:spPr>
          <a:xfrm>
            <a:off x="6092590" y="4139675"/>
            <a:ext cx="896634" cy="1628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CC379E-79F8-09A9-2688-CB5C281955E7}"/>
              </a:ext>
            </a:extLst>
          </p:cNvPr>
          <p:cNvSpPr/>
          <p:nvPr/>
        </p:nvSpPr>
        <p:spPr>
          <a:xfrm>
            <a:off x="3375467" y="4139671"/>
            <a:ext cx="1807143" cy="16256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3DA6BE-457D-7231-127D-33405B88BD1A}"/>
              </a:ext>
            </a:extLst>
          </p:cNvPr>
          <p:cNvSpPr/>
          <p:nvPr/>
        </p:nvSpPr>
        <p:spPr>
          <a:xfrm>
            <a:off x="3373341" y="2230356"/>
            <a:ext cx="1812964" cy="158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AA3BD8-58AC-E096-3858-006A8CC6F86D}"/>
              </a:ext>
            </a:extLst>
          </p:cNvPr>
          <p:cNvSpPr/>
          <p:nvPr/>
        </p:nvSpPr>
        <p:spPr>
          <a:xfrm>
            <a:off x="1550352" y="3825576"/>
            <a:ext cx="1828071" cy="33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39FD76-2209-D4F8-4443-CD7799FD15BC}"/>
              </a:ext>
            </a:extLst>
          </p:cNvPr>
          <p:cNvSpPr/>
          <p:nvPr/>
        </p:nvSpPr>
        <p:spPr>
          <a:xfrm>
            <a:off x="3375745" y="3825577"/>
            <a:ext cx="1817122" cy="3364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E23905-1923-1082-F56E-D12B79374507}"/>
              </a:ext>
            </a:extLst>
          </p:cNvPr>
          <p:cNvSpPr/>
          <p:nvPr/>
        </p:nvSpPr>
        <p:spPr>
          <a:xfrm>
            <a:off x="5195543" y="3825576"/>
            <a:ext cx="1803905" cy="337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D65859E-3C57-72A0-398C-F900FAF3A1CA}"/>
              </a:ext>
            </a:extLst>
          </p:cNvPr>
          <p:cNvSpPr/>
          <p:nvPr/>
        </p:nvSpPr>
        <p:spPr>
          <a:xfrm>
            <a:off x="1535013" y="1892586"/>
            <a:ext cx="1828071" cy="337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252018-BD77-7CA3-9C3F-11151600C99F}"/>
              </a:ext>
            </a:extLst>
          </p:cNvPr>
          <p:cNvSpPr/>
          <p:nvPr/>
        </p:nvSpPr>
        <p:spPr>
          <a:xfrm>
            <a:off x="3365486" y="1892589"/>
            <a:ext cx="1817122" cy="336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4281DE-BB36-90CB-FB44-5FB186073F49}"/>
              </a:ext>
            </a:extLst>
          </p:cNvPr>
          <p:cNvSpPr/>
          <p:nvPr/>
        </p:nvSpPr>
        <p:spPr>
          <a:xfrm>
            <a:off x="5180204" y="1892586"/>
            <a:ext cx="1803905" cy="337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B2D7D361-DBE0-D88B-7F70-0BC46075D86C}"/>
              </a:ext>
            </a:extLst>
          </p:cNvPr>
          <p:cNvSpPr/>
          <p:nvPr/>
        </p:nvSpPr>
        <p:spPr>
          <a:xfrm>
            <a:off x="836205" y="8379235"/>
            <a:ext cx="811808" cy="4523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D7B6FCC-AE30-081E-53B0-A1F866422083}"/>
              </a:ext>
            </a:extLst>
          </p:cNvPr>
          <p:cNvSpPr/>
          <p:nvPr/>
        </p:nvSpPr>
        <p:spPr>
          <a:xfrm>
            <a:off x="1638993" y="8379235"/>
            <a:ext cx="811808" cy="452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NT-ST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32EE53-0052-7C6A-51D6-2D7998B40C1B}"/>
              </a:ext>
            </a:extLst>
          </p:cNvPr>
          <p:cNvSpPr/>
          <p:nvPr/>
        </p:nvSpPr>
        <p:spPr>
          <a:xfrm>
            <a:off x="2441783" y="8379235"/>
            <a:ext cx="811808" cy="452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AD-ST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05C0FA6-7D7B-7DDD-2D5B-1780B240DA49}"/>
              </a:ext>
            </a:extLst>
          </p:cNvPr>
          <p:cNvSpPr/>
          <p:nvPr/>
        </p:nvSpPr>
        <p:spPr>
          <a:xfrm>
            <a:off x="3244571" y="8379235"/>
            <a:ext cx="811808" cy="452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8D7392B-BBD0-2FBE-A738-864C80D27E99}"/>
              </a:ext>
            </a:extLst>
          </p:cNvPr>
          <p:cNvSpPr/>
          <p:nvPr/>
        </p:nvSpPr>
        <p:spPr>
          <a:xfrm>
            <a:off x="4047361" y="8379235"/>
            <a:ext cx="811808" cy="4523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NT-LT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DE1C2E-8EC4-B56B-CFD9-B64A06516BE3}"/>
              </a:ext>
            </a:extLst>
          </p:cNvPr>
          <p:cNvSpPr/>
          <p:nvPr/>
        </p:nvSpPr>
        <p:spPr>
          <a:xfrm>
            <a:off x="4850151" y="8379235"/>
            <a:ext cx="811808" cy="4523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AD-LT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6" name="平行四边形 515">
            <a:extLst>
              <a:ext uri="{FF2B5EF4-FFF2-40B4-BE49-F238E27FC236}">
                <a16:creationId xmlns:a16="http://schemas.microsoft.com/office/drawing/2014/main" id="{EDB144FE-667E-CE91-141A-F8A80EFCD783}"/>
              </a:ext>
            </a:extLst>
          </p:cNvPr>
          <p:cNvSpPr/>
          <p:nvPr/>
        </p:nvSpPr>
        <p:spPr>
          <a:xfrm>
            <a:off x="847871" y="8040789"/>
            <a:ext cx="5217753" cy="338555"/>
          </a:xfrm>
          <a:prstGeom prst="parallelogram">
            <a:avLst>
              <a:gd name="adj" fmla="val 121501"/>
            </a:avLst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2" name="任意多边形: 形状 451">
            <a:extLst>
              <a:ext uri="{FF2B5EF4-FFF2-40B4-BE49-F238E27FC236}">
                <a16:creationId xmlns:a16="http://schemas.microsoft.com/office/drawing/2014/main" id="{B58F23AE-0D2E-8012-F918-89E01106B42B}"/>
              </a:ext>
            </a:extLst>
          </p:cNvPr>
          <p:cNvSpPr/>
          <p:nvPr/>
        </p:nvSpPr>
        <p:spPr>
          <a:xfrm rot="19254032">
            <a:off x="12105228" y="2617470"/>
            <a:ext cx="2442735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5EBF62-93E1-ECE9-33C7-8F9E384726E6}"/>
              </a:ext>
            </a:extLst>
          </p:cNvPr>
          <p:cNvSpPr/>
          <p:nvPr/>
        </p:nvSpPr>
        <p:spPr>
          <a:xfrm>
            <a:off x="7808894" y="2446149"/>
            <a:ext cx="230830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矩形 670">
            <a:extLst>
              <a:ext uri="{FF2B5EF4-FFF2-40B4-BE49-F238E27FC236}">
                <a16:creationId xmlns:a16="http://schemas.microsoft.com/office/drawing/2014/main" id="{2390F74C-43BA-DD6C-9098-D8986238D232}"/>
              </a:ext>
            </a:extLst>
          </p:cNvPr>
          <p:cNvSpPr/>
          <p:nvPr/>
        </p:nvSpPr>
        <p:spPr>
          <a:xfrm>
            <a:off x="7380077" y="3248187"/>
            <a:ext cx="231369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D6757354-C85F-BF6B-E226-463FA4C03C97}"/>
              </a:ext>
            </a:extLst>
          </p:cNvPr>
          <p:cNvSpPr/>
          <p:nvPr/>
        </p:nvSpPr>
        <p:spPr>
          <a:xfrm>
            <a:off x="718883" y="1355984"/>
            <a:ext cx="831884" cy="440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43EB530D-721A-8A52-58D8-6AA16A6789B2}"/>
              </a:ext>
            </a:extLst>
          </p:cNvPr>
          <p:cNvSpPr/>
          <p:nvPr/>
        </p:nvSpPr>
        <p:spPr>
          <a:xfrm>
            <a:off x="724054" y="1303202"/>
            <a:ext cx="6282473" cy="583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6659C6A5-446F-C4EC-0B06-2F924A211F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78" y="4246019"/>
            <a:ext cx="720000" cy="14400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317B072-119A-D8F4-8506-5AD28D6435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8" y="4246019"/>
            <a:ext cx="720000" cy="144000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11F0D253-13B2-35D5-00C5-92931724D8EC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8" y="2311649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FB03405B-6819-4428-5782-0FFAFB7AA24D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485" y="2311649"/>
            <a:ext cx="720000" cy="1440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BAA78D2-2A05-86C9-F3A6-D4B4CAF5536C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99" y="2311649"/>
            <a:ext cx="720000" cy="14400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3B319C84-D5BD-D266-EE46-1FAB8C0E461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718" y="4246019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F5F6DFBB-1881-1E18-8AB0-7F5D663B8808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58" y="4246019"/>
            <a:ext cx="720000" cy="1440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E5A6D261-CB37-FF92-95FA-BFD18E7AE122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127" y="2311649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49C8E84-1FA1-F473-42BA-A8F8418F917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39" y="2311649"/>
            <a:ext cx="720000" cy="1440000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E9DD1203-384F-C67D-D11E-AC00DFBDAC6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339" y="4246019"/>
            <a:ext cx="720000" cy="1440000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B77BDB2-35A4-D0A8-EDD4-BA4D98F81D09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798" y="4246019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ECFF7C18-2683-6AA0-A57D-762A87822D0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13" y="2311649"/>
            <a:ext cx="720000" cy="1440000"/>
          </a:xfrm>
          <a:prstGeom prst="rect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D53B37F1-D123-B389-1A0C-D007A6E3F958}"/>
              </a:ext>
            </a:extLst>
          </p:cNvPr>
          <p:cNvSpPr txBox="1"/>
          <p:nvPr/>
        </p:nvSpPr>
        <p:spPr>
          <a:xfrm>
            <a:off x="686838" y="4483189"/>
            <a:ext cx="9308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9A6C82-F3D0-E173-10D4-2C232D1A06EC}"/>
              </a:ext>
            </a:extLst>
          </p:cNvPr>
          <p:cNvSpPr txBox="1"/>
          <p:nvPr/>
        </p:nvSpPr>
        <p:spPr>
          <a:xfrm>
            <a:off x="569479" y="2591095"/>
            <a:ext cx="110720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659D10C-81C4-1687-AB6E-C4FC9BC37196}"/>
              </a:ext>
            </a:extLst>
          </p:cNvPr>
          <p:cNvSpPr txBox="1"/>
          <p:nvPr/>
        </p:nvSpPr>
        <p:spPr>
          <a:xfrm>
            <a:off x="1915794" y="1311909"/>
            <a:ext cx="15001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B754D70-2A8E-38E9-6F29-06E1171BE0FF}"/>
              </a:ext>
            </a:extLst>
          </p:cNvPr>
          <p:cNvSpPr txBox="1"/>
          <p:nvPr/>
        </p:nvSpPr>
        <p:spPr>
          <a:xfrm>
            <a:off x="3809214" y="1315898"/>
            <a:ext cx="13208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E7F3089-7FE5-8AA6-C516-BDDA4B43F6D8}"/>
              </a:ext>
            </a:extLst>
          </p:cNvPr>
          <p:cNvGrpSpPr/>
          <p:nvPr/>
        </p:nvGrpSpPr>
        <p:grpSpPr>
          <a:xfrm>
            <a:off x="851270" y="1984114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646782C-61D4-0BBA-3744-3A36186649F5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C59DB27E-C765-8DDF-ED01-6B723C074251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36131E1-477F-BDE9-9C31-8F84A528E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5C926ECB-EB62-2B4B-7244-A733894A5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11DC02D0-7ED5-0E7D-E186-736E0F0D3929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61220B77-6A60-53FE-8DB6-CEB678D317E6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E88F717-0578-6CFD-324C-0B8966C8BB99}"/>
              </a:ext>
            </a:extLst>
          </p:cNvPr>
          <p:cNvGrpSpPr/>
          <p:nvPr/>
        </p:nvGrpSpPr>
        <p:grpSpPr>
          <a:xfrm>
            <a:off x="854848" y="3935255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32DFE98D-0ADD-5458-D72D-BC502E4B673C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90F5105-0E17-017B-1298-DD0921AAAF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7138B17-4A10-8C4D-6322-FC23379C5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990EC5BF-4A1F-4242-5713-72E8991A210E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5" name="图片 204">
            <a:extLst>
              <a:ext uri="{FF2B5EF4-FFF2-40B4-BE49-F238E27FC236}">
                <a16:creationId xmlns:a16="http://schemas.microsoft.com/office/drawing/2014/main" id="{BCE8F44F-02A0-C4B4-9505-52AE409FB2B0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191388" y="1404502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新月形 205">
            <a:extLst>
              <a:ext uri="{FF2B5EF4-FFF2-40B4-BE49-F238E27FC236}">
                <a16:creationId xmlns:a16="http://schemas.microsoft.com/office/drawing/2014/main" id="{A98A9DA1-52A7-1912-FD50-C677D834AC4C}"/>
              </a:ext>
            </a:extLst>
          </p:cNvPr>
          <p:cNvSpPr>
            <a:spLocks/>
          </p:cNvSpPr>
          <p:nvPr/>
        </p:nvSpPr>
        <p:spPr>
          <a:xfrm rot="10800000">
            <a:off x="5562407" y="1422273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6F817C2-1506-BBA7-FD92-E23A1A1AA619}"/>
              </a:ext>
            </a:extLst>
          </p:cNvPr>
          <p:cNvCxnSpPr>
            <a:cxnSpLocks/>
          </p:cNvCxnSpPr>
          <p:nvPr/>
        </p:nvCxnSpPr>
        <p:spPr>
          <a:xfrm>
            <a:off x="722467" y="1883735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FF72E626-8759-F7CA-D096-78F8E8D22E56}"/>
              </a:ext>
            </a:extLst>
          </p:cNvPr>
          <p:cNvCxnSpPr>
            <a:cxnSpLocks/>
          </p:cNvCxnSpPr>
          <p:nvPr/>
        </p:nvCxnSpPr>
        <p:spPr>
          <a:xfrm>
            <a:off x="722467" y="3821959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5C58D3B-C263-2655-CB85-F4F259716990}"/>
              </a:ext>
            </a:extLst>
          </p:cNvPr>
          <p:cNvCxnSpPr>
            <a:cxnSpLocks/>
          </p:cNvCxnSpPr>
          <p:nvPr/>
        </p:nvCxnSpPr>
        <p:spPr>
          <a:xfrm>
            <a:off x="722467" y="5763414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0F20F7F-4BBF-393E-0596-F26D744EF2D2}"/>
              </a:ext>
            </a:extLst>
          </p:cNvPr>
          <p:cNvCxnSpPr>
            <a:cxnSpLocks/>
          </p:cNvCxnSpPr>
          <p:nvPr/>
        </p:nvCxnSpPr>
        <p:spPr>
          <a:xfrm flipV="1">
            <a:off x="1543958" y="13119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E84B24C3-5AC4-2A45-43C9-75E64230789A}"/>
              </a:ext>
            </a:extLst>
          </p:cNvPr>
          <p:cNvCxnSpPr>
            <a:cxnSpLocks/>
          </p:cNvCxnSpPr>
          <p:nvPr/>
        </p:nvCxnSpPr>
        <p:spPr>
          <a:xfrm flipV="1">
            <a:off x="724054" y="13119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ABBAE3B-C594-4B1C-F9AA-C69026645365}"/>
              </a:ext>
            </a:extLst>
          </p:cNvPr>
          <p:cNvCxnSpPr>
            <a:cxnSpLocks/>
          </p:cNvCxnSpPr>
          <p:nvPr/>
        </p:nvCxnSpPr>
        <p:spPr>
          <a:xfrm flipV="1">
            <a:off x="3367883" y="13119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FE35BB70-0AED-F42B-E5F8-A08542E064A2}"/>
              </a:ext>
            </a:extLst>
          </p:cNvPr>
          <p:cNvCxnSpPr>
            <a:cxnSpLocks/>
          </p:cNvCxnSpPr>
          <p:nvPr/>
        </p:nvCxnSpPr>
        <p:spPr>
          <a:xfrm flipV="1">
            <a:off x="5185005" y="13119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9A8C4F5-3AC7-8445-CA6A-13094094EADD}"/>
              </a:ext>
            </a:extLst>
          </p:cNvPr>
          <p:cNvCxnSpPr>
            <a:cxnSpLocks/>
          </p:cNvCxnSpPr>
          <p:nvPr/>
        </p:nvCxnSpPr>
        <p:spPr>
          <a:xfrm flipV="1">
            <a:off x="6999726" y="1311908"/>
            <a:ext cx="0" cy="4464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88A901E2-5D6C-3BDE-B70E-F0EB5F38D0DE}"/>
              </a:ext>
            </a:extLst>
          </p:cNvPr>
          <p:cNvCxnSpPr>
            <a:cxnSpLocks/>
          </p:cNvCxnSpPr>
          <p:nvPr/>
        </p:nvCxnSpPr>
        <p:spPr>
          <a:xfrm>
            <a:off x="720633" y="1314019"/>
            <a:ext cx="6280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6750C621-94B8-174D-7EF9-8205846F5C23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606745" y="1395323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新月形 243">
            <a:extLst>
              <a:ext uri="{FF2B5EF4-FFF2-40B4-BE49-F238E27FC236}">
                <a16:creationId xmlns:a16="http://schemas.microsoft.com/office/drawing/2014/main" id="{15914CE6-059F-A072-CCA4-E2C8F6C2937C}"/>
              </a:ext>
            </a:extLst>
          </p:cNvPr>
          <p:cNvSpPr>
            <a:spLocks/>
          </p:cNvSpPr>
          <p:nvPr/>
        </p:nvSpPr>
        <p:spPr>
          <a:xfrm rot="10800000">
            <a:off x="3459277" y="1415855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598EAB6-ED8F-F661-A63B-8E2E1635E9BA}"/>
              </a:ext>
            </a:extLst>
          </p:cNvPr>
          <p:cNvSpPr txBox="1"/>
          <p:nvPr/>
        </p:nvSpPr>
        <p:spPr>
          <a:xfrm>
            <a:off x="5712896" y="1312624"/>
            <a:ext cx="1354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EFA684CD-9585-5391-58D3-5576EC49BF6E}"/>
              </a:ext>
            </a:extLst>
          </p:cNvPr>
          <p:cNvSpPr txBox="1"/>
          <p:nvPr/>
        </p:nvSpPr>
        <p:spPr>
          <a:xfrm>
            <a:off x="657376" y="1404501"/>
            <a:ext cx="96968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4D5C1EB-FEF5-6045-1A7D-D0968AC69AAB}"/>
              </a:ext>
            </a:extLst>
          </p:cNvPr>
          <p:cNvSpPr txBox="1"/>
          <p:nvPr/>
        </p:nvSpPr>
        <p:spPr>
          <a:xfrm>
            <a:off x="747654" y="3151867"/>
            <a:ext cx="7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b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C238692-53B5-CFD1-DB60-078AE1BE8859}"/>
              </a:ext>
            </a:extLst>
          </p:cNvPr>
          <p:cNvSpPr txBox="1"/>
          <p:nvPr/>
        </p:nvSpPr>
        <p:spPr>
          <a:xfrm>
            <a:off x="669378" y="5101249"/>
            <a:ext cx="93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</a:p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41BC94DA-9558-1C50-21F9-8AAC8FD37A6B}"/>
              </a:ext>
            </a:extLst>
          </p:cNvPr>
          <p:cNvSpPr txBox="1"/>
          <p:nvPr/>
        </p:nvSpPr>
        <p:spPr>
          <a:xfrm>
            <a:off x="1931235" y="1559367"/>
            <a:ext cx="150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86FFA31-31C5-1E0E-23C7-0F95C7B55969}"/>
              </a:ext>
            </a:extLst>
          </p:cNvPr>
          <p:cNvSpPr txBox="1"/>
          <p:nvPr/>
        </p:nvSpPr>
        <p:spPr>
          <a:xfrm>
            <a:off x="3777859" y="1558653"/>
            <a:ext cx="132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40C25735-3FD9-60B2-B1F7-2AAFCF47EE7D}"/>
              </a:ext>
            </a:extLst>
          </p:cNvPr>
          <p:cNvSpPr txBox="1"/>
          <p:nvPr/>
        </p:nvSpPr>
        <p:spPr>
          <a:xfrm>
            <a:off x="5705274" y="1539643"/>
            <a:ext cx="135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        IR</a:t>
            </a: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ABF4200F-50BF-2D86-D9ED-E0CFDFB87D73}"/>
              </a:ext>
            </a:extLst>
          </p:cNvPr>
          <p:cNvCxnSpPr>
            <a:cxnSpLocks/>
          </p:cNvCxnSpPr>
          <p:nvPr/>
        </p:nvCxnSpPr>
        <p:spPr>
          <a:xfrm flipH="1">
            <a:off x="6314969" y="1708918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椭圆 333">
            <a:extLst>
              <a:ext uri="{FF2B5EF4-FFF2-40B4-BE49-F238E27FC236}">
                <a16:creationId xmlns:a16="http://schemas.microsoft.com/office/drawing/2014/main" id="{55D47D2E-B716-FE25-4C6B-745AC1E30714}"/>
              </a:ext>
            </a:extLst>
          </p:cNvPr>
          <p:cNvSpPr/>
          <p:nvPr/>
        </p:nvSpPr>
        <p:spPr>
          <a:xfrm>
            <a:off x="1891422" y="237557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2FDADE00-7AB3-B71D-E195-EFFB12706BDE}"/>
              </a:ext>
            </a:extLst>
          </p:cNvPr>
          <p:cNvSpPr/>
          <p:nvPr/>
        </p:nvSpPr>
        <p:spPr>
          <a:xfrm>
            <a:off x="2798781" y="237538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9FC0EE60-301F-D835-C9C0-564FC135133C}"/>
              </a:ext>
            </a:extLst>
          </p:cNvPr>
          <p:cNvSpPr/>
          <p:nvPr/>
        </p:nvSpPr>
        <p:spPr>
          <a:xfrm>
            <a:off x="3819717" y="239623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62608563-9245-C3F0-0424-BEE93B476D9B}"/>
              </a:ext>
            </a:extLst>
          </p:cNvPr>
          <p:cNvSpPr/>
          <p:nvPr/>
        </p:nvSpPr>
        <p:spPr>
          <a:xfrm>
            <a:off x="4651426" y="238422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94A6BBC2-E3A3-8C84-6F0D-0FA4B14232A0}"/>
              </a:ext>
            </a:extLst>
          </p:cNvPr>
          <p:cNvSpPr/>
          <p:nvPr/>
        </p:nvSpPr>
        <p:spPr>
          <a:xfrm>
            <a:off x="6548339" y="238142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908A1C80-DB0E-B349-FF37-E04D2ED58E43}"/>
              </a:ext>
            </a:extLst>
          </p:cNvPr>
          <p:cNvSpPr/>
          <p:nvPr/>
        </p:nvSpPr>
        <p:spPr>
          <a:xfrm>
            <a:off x="6440868" y="428681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722C9EFC-82D9-023B-C49E-D03FF3428226}"/>
              </a:ext>
            </a:extLst>
          </p:cNvPr>
          <p:cNvSpPr/>
          <p:nvPr/>
        </p:nvSpPr>
        <p:spPr>
          <a:xfrm>
            <a:off x="4609019" y="430737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9C7E49BB-4740-34A5-E260-26BE90EB1BEA}"/>
              </a:ext>
            </a:extLst>
          </p:cNvPr>
          <p:cNvSpPr/>
          <p:nvPr/>
        </p:nvSpPr>
        <p:spPr>
          <a:xfrm>
            <a:off x="3729603" y="431218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AD19F7CE-F749-BEE3-85BA-3B3B87930215}"/>
              </a:ext>
            </a:extLst>
          </p:cNvPr>
          <p:cNvSpPr/>
          <p:nvPr/>
        </p:nvSpPr>
        <p:spPr>
          <a:xfrm>
            <a:off x="2780165" y="433747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ED7D5C71-A8BC-6753-8637-AACFB66D89FF}"/>
              </a:ext>
            </a:extLst>
          </p:cNvPr>
          <p:cNvSpPr/>
          <p:nvPr/>
        </p:nvSpPr>
        <p:spPr>
          <a:xfrm>
            <a:off x="1946524" y="434413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文本框 693">
            <a:extLst>
              <a:ext uri="{FF2B5EF4-FFF2-40B4-BE49-F238E27FC236}">
                <a16:creationId xmlns:a16="http://schemas.microsoft.com/office/drawing/2014/main" id="{C33D0A82-CF8B-B8A3-70A3-649E5FA3FB82}"/>
              </a:ext>
            </a:extLst>
          </p:cNvPr>
          <p:cNvSpPr txBox="1"/>
          <p:nvPr/>
        </p:nvSpPr>
        <p:spPr>
          <a:xfrm>
            <a:off x="7690336" y="3312584"/>
            <a:ext cx="1684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 Dataset</a:t>
            </a:r>
          </a:p>
        </p:txBody>
      </p:sp>
      <p:sp>
        <p:nvSpPr>
          <p:cNvPr id="490" name="平行四边形 489">
            <a:extLst>
              <a:ext uri="{FF2B5EF4-FFF2-40B4-BE49-F238E27FC236}">
                <a16:creationId xmlns:a16="http://schemas.microsoft.com/office/drawing/2014/main" id="{F4B15B06-38DE-B522-9C7F-4918814220A3}"/>
              </a:ext>
            </a:extLst>
          </p:cNvPr>
          <p:cNvSpPr/>
          <p:nvPr/>
        </p:nvSpPr>
        <p:spPr>
          <a:xfrm>
            <a:off x="7391749" y="2903858"/>
            <a:ext cx="2725449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箭头: 右 491">
            <a:extLst>
              <a:ext uri="{FF2B5EF4-FFF2-40B4-BE49-F238E27FC236}">
                <a16:creationId xmlns:a16="http://schemas.microsoft.com/office/drawing/2014/main" id="{738ED1DA-EBCE-AFBD-676C-8C3907858900}"/>
              </a:ext>
            </a:extLst>
          </p:cNvPr>
          <p:cNvSpPr/>
          <p:nvPr/>
        </p:nvSpPr>
        <p:spPr>
          <a:xfrm rot="16362810">
            <a:off x="7215234" y="2955012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箭头: 右 495">
            <a:extLst>
              <a:ext uri="{FF2B5EF4-FFF2-40B4-BE49-F238E27FC236}">
                <a16:creationId xmlns:a16="http://schemas.microsoft.com/office/drawing/2014/main" id="{BC260EA4-B673-C939-5D57-E5AAA689D5EE}"/>
              </a:ext>
            </a:extLst>
          </p:cNvPr>
          <p:cNvSpPr/>
          <p:nvPr/>
        </p:nvSpPr>
        <p:spPr>
          <a:xfrm rot="16200000">
            <a:off x="7038255" y="3406446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D84950-0202-81A6-0AC1-41B0B89B7687}"/>
              </a:ext>
            </a:extLst>
          </p:cNvPr>
          <p:cNvSpPr txBox="1"/>
          <p:nvPr/>
        </p:nvSpPr>
        <p:spPr>
          <a:xfrm>
            <a:off x="7788643" y="2900178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all scenarios</a:t>
            </a: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42B04029-9617-B921-314B-7FB36E61CD6B}"/>
              </a:ext>
            </a:extLst>
          </p:cNvPr>
          <p:cNvSpPr txBox="1"/>
          <p:nvPr/>
        </p:nvSpPr>
        <p:spPr>
          <a:xfrm>
            <a:off x="8239005" y="2527235"/>
            <a:ext cx="1448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Uni-AT Model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57D8741-C265-CB14-B8D1-956ED980AB51}"/>
              </a:ext>
            </a:extLst>
          </p:cNvPr>
          <p:cNvSpPr/>
          <p:nvPr/>
        </p:nvSpPr>
        <p:spPr>
          <a:xfrm>
            <a:off x="7816158" y="2111283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D5987D5-5738-F6DE-2FB2-C9F18EA885DE}"/>
              </a:ext>
            </a:extLst>
          </p:cNvPr>
          <p:cNvSpPr/>
          <p:nvPr/>
        </p:nvSpPr>
        <p:spPr>
          <a:xfrm rot="16200000">
            <a:off x="7464132" y="2598608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3479FF0-B574-8E44-2FFB-8749317885B8}"/>
              </a:ext>
            </a:extLst>
          </p:cNvPr>
          <p:cNvSpPr/>
          <p:nvPr/>
        </p:nvSpPr>
        <p:spPr>
          <a:xfrm rot="16362810">
            <a:off x="7655233" y="2170444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A3DBF5-FD1B-F094-2B7A-0D44B09C19BA}"/>
              </a:ext>
            </a:extLst>
          </p:cNvPr>
          <p:cNvSpPr txBox="1"/>
          <p:nvPr/>
        </p:nvSpPr>
        <p:spPr>
          <a:xfrm>
            <a:off x="8080137" y="2087879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learning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468A30-DC13-05A8-27EF-D5A8CC4B4C86}"/>
              </a:ext>
            </a:extLst>
          </p:cNvPr>
          <p:cNvSpPr/>
          <p:nvPr/>
        </p:nvSpPr>
        <p:spPr>
          <a:xfrm>
            <a:off x="8219405" y="1658943"/>
            <a:ext cx="2294067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F9599357-0F72-CEB6-31C3-57C752FE69A3}"/>
              </a:ext>
            </a:extLst>
          </p:cNvPr>
          <p:cNvSpPr/>
          <p:nvPr/>
        </p:nvSpPr>
        <p:spPr>
          <a:xfrm>
            <a:off x="8226667" y="1324079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730507-DE73-51F5-C8C1-B280AE408998}"/>
              </a:ext>
            </a:extLst>
          </p:cNvPr>
          <p:cNvSpPr txBox="1"/>
          <p:nvPr/>
        </p:nvSpPr>
        <p:spPr>
          <a:xfrm>
            <a:off x="8837876" y="1722342"/>
            <a:ext cx="96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65895F4-91D8-2A5C-E710-15C536A7604D}"/>
              </a:ext>
            </a:extLst>
          </p:cNvPr>
          <p:cNvSpPr/>
          <p:nvPr/>
        </p:nvSpPr>
        <p:spPr>
          <a:xfrm rot="16362810">
            <a:off x="8059785" y="1354527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E17BC728-D361-DCFE-E4B2-3093EA8E8AAF}"/>
              </a:ext>
            </a:extLst>
          </p:cNvPr>
          <p:cNvSpPr/>
          <p:nvPr/>
        </p:nvSpPr>
        <p:spPr>
          <a:xfrm rot="16200000">
            <a:off x="7882807" y="1805961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C690764-4104-6EB8-5841-E28CAD4B442B}"/>
              </a:ext>
            </a:extLst>
          </p:cNvPr>
          <p:cNvSpPr txBox="1"/>
          <p:nvPr/>
        </p:nvSpPr>
        <p:spPr>
          <a:xfrm>
            <a:off x="8730389" y="1309002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retrieval</a:t>
            </a:r>
          </a:p>
        </p:txBody>
      </p:sp>
      <p:sp>
        <p:nvSpPr>
          <p:cNvPr id="459" name="等腰三角形 458">
            <a:extLst>
              <a:ext uri="{FF2B5EF4-FFF2-40B4-BE49-F238E27FC236}">
                <a16:creationId xmlns:a16="http://schemas.microsoft.com/office/drawing/2014/main" id="{743277CC-0A7A-0CAF-C42C-73D5379ADC69}"/>
              </a:ext>
            </a:extLst>
          </p:cNvPr>
          <p:cNvSpPr/>
          <p:nvPr/>
        </p:nvSpPr>
        <p:spPr>
          <a:xfrm rot="17830691">
            <a:off x="9385809" y="3155309"/>
            <a:ext cx="852895" cy="196789"/>
          </a:xfrm>
          <a:prstGeom prst="triangle">
            <a:avLst>
              <a:gd name="adj" fmla="val 44616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等腰三角形 459">
            <a:extLst>
              <a:ext uri="{FF2B5EF4-FFF2-40B4-BE49-F238E27FC236}">
                <a16:creationId xmlns:a16="http://schemas.microsoft.com/office/drawing/2014/main" id="{E67019C1-F820-7E5F-6E66-06A9647E6D4C}"/>
              </a:ext>
            </a:extLst>
          </p:cNvPr>
          <p:cNvSpPr/>
          <p:nvPr/>
        </p:nvSpPr>
        <p:spPr>
          <a:xfrm rot="17830691">
            <a:off x="9795762" y="2357263"/>
            <a:ext cx="852895" cy="196789"/>
          </a:xfrm>
          <a:prstGeom prst="triangle">
            <a:avLst>
              <a:gd name="adj" fmla="val 44616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等腰三角形 460">
            <a:extLst>
              <a:ext uri="{FF2B5EF4-FFF2-40B4-BE49-F238E27FC236}">
                <a16:creationId xmlns:a16="http://schemas.microsoft.com/office/drawing/2014/main" id="{6F8A71D8-EF9D-E6CF-DA32-57BEECF6C5C9}"/>
              </a:ext>
            </a:extLst>
          </p:cNvPr>
          <p:cNvSpPr/>
          <p:nvPr/>
        </p:nvSpPr>
        <p:spPr>
          <a:xfrm rot="17830691">
            <a:off x="10205927" y="1576884"/>
            <a:ext cx="852895" cy="196789"/>
          </a:xfrm>
          <a:prstGeom prst="triangle">
            <a:avLst>
              <a:gd name="adj" fmla="val 44616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188B0262-F85E-22AD-92F5-A46B99366A1C}"/>
              </a:ext>
            </a:extLst>
          </p:cNvPr>
          <p:cNvSpPr/>
          <p:nvPr/>
        </p:nvSpPr>
        <p:spPr>
          <a:xfrm>
            <a:off x="10834959" y="3075275"/>
            <a:ext cx="230830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6BD54538-C9CD-B089-A267-5ADE4094D0E7}"/>
              </a:ext>
            </a:extLst>
          </p:cNvPr>
          <p:cNvSpPr/>
          <p:nvPr/>
        </p:nvSpPr>
        <p:spPr>
          <a:xfrm>
            <a:off x="10406142" y="3877313"/>
            <a:ext cx="231369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7017DDD4-FE04-F34D-7D69-1D54FFA59C08}"/>
              </a:ext>
            </a:extLst>
          </p:cNvPr>
          <p:cNvSpPr txBox="1"/>
          <p:nvPr/>
        </p:nvSpPr>
        <p:spPr>
          <a:xfrm>
            <a:off x="10716402" y="3941711"/>
            <a:ext cx="1684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 Dataset</a:t>
            </a:r>
          </a:p>
        </p:txBody>
      </p:sp>
      <p:sp>
        <p:nvSpPr>
          <p:cNvPr id="469" name="平行四边形 468">
            <a:extLst>
              <a:ext uri="{FF2B5EF4-FFF2-40B4-BE49-F238E27FC236}">
                <a16:creationId xmlns:a16="http://schemas.microsoft.com/office/drawing/2014/main" id="{B967AD9F-0030-0B99-2D26-FA026DDFBA8B}"/>
              </a:ext>
            </a:extLst>
          </p:cNvPr>
          <p:cNvSpPr/>
          <p:nvPr/>
        </p:nvSpPr>
        <p:spPr>
          <a:xfrm>
            <a:off x="10417814" y="3532984"/>
            <a:ext cx="2725449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箭头: 右 469">
            <a:extLst>
              <a:ext uri="{FF2B5EF4-FFF2-40B4-BE49-F238E27FC236}">
                <a16:creationId xmlns:a16="http://schemas.microsoft.com/office/drawing/2014/main" id="{5408DDBF-E344-D394-1B53-CAD983E14FC3}"/>
              </a:ext>
            </a:extLst>
          </p:cNvPr>
          <p:cNvSpPr/>
          <p:nvPr/>
        </p:nvSpPr>
        <p:spPr>
          <a:xfrm rot="16362810">
            <a:off x="10241299" y="3584140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箭头: 右 471">
            <a:extLst>
              <a:ext uri="{FF2B5EF4-FFF2-40B4-BE49-F238E27FC236}">
                <a16:creationId xmlns:a16="http://schemas.microsoft.com/office/drawing/2014/main" id="{32670528-CA1F-A21D-984A-24964AE9711D}"/>
              </a:ext>
            </a:extLst>
          </p:cNvPr>
          <p:cNvSpPr/>
          <p:nvPr/>
        </p:nvSpPr>
        <p:spPr>
          <a:xfrm rot="16200000">
            <a:off x="10064321" y="4035574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F6318A0B-0E0A-6282-7A69-3A1D78458D15}"/>
              </a:ext>
            </a:extLst>
          </p:cNvPr>
          <p:cNvSpPr txBox="1"/>
          <p:nvPr/>
        </p:nvSpPr>
        <p:spPr>
          <a:xfrm>
            <a:off x="10814709" y="3529306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all scenarios</a:t>
            </a:r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F60EC047-546E-D90A-C407-BDF42277510A}"/>
              </a:ext>
            </a:extLst>
          </p:cNvPr>
          <p:cNvSpPr txBox="1"/>
          <p:nvPr/>
        </p:nvSpPr>
        <p:spPr>
          <a:xfrm>
            <a:off x="11265069" y="3156363"/>
            <a:ext cx="1448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Uni-AT Model</a:t>
            </a:r>
          </a:p>
        </p:txBody>
      </p:sp>
      <p:sp>
        <p:nvSpPr>
          <p:cNvPr id="476" name="平行四边形 475">
            <a:extLst>
              <a:ext uri="{FF2B5EF4-FFF2-40B4-BE49-F238E27FC236}">
                <a16:creationId xmlns:a16="http://schemas.microsoft.com/office/drawing/2014/main" id="{05A4425F-BE1F-96B8-88EC-7A8D4EF7479D}"/>
              </a:ext>
            </a:extLst>
          </p:cNvPr>
          <p:cNvSpPr/>
          <p:nvPr/>
        </p:nvSpPr>
        <p:spPr>
          <a:xfrm>
            <a:off x="10842222" y="2740411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箭头: 右 476">
            <a:extLst>
              <a:ext uri="{FF2B5EF4-FFF2-40B4-BE49-F238E27FC236}">
                <a16:creationId xmlns:a16="http://schemas.microsoft.com/office/drawing/2014/main" id="{C58411EA-ACEF-C2A1-7FD7-77B414FD5725}"/>
              </a:ext>
            </a:extLst>
          </p:cNvPr>
          <p:cNvSpPr/>
          <p:nvPr/>
        </p:nvSpPr>
        <p:spPr>
          <a:xfrm rot="16200000">
            <a:off x="10490197" y="3227736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箭头: 右 477">
            <a:extLst>
              <a:ext uri="{FF2B5EF4-FFF2-40B4-BE49-F238E27FC236}">
                <a16:creationId xmlns:a16="http://schemas.microsoft.com/office/drawing/2014/main" id="{D998695D-089D-B410-4A6B-9B1C876FEF28}"/>
              </a:ext>
            </a:extLst>
          </p:cNvPr>
          <p:cNvSpPr/>
          <p:nvPr/>
        </p:nvSpPr>
        <p:spPr>
          <a:xfrm rot="16362810">
            <a:off x="10681297" y="2799572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BBE6EA48-F8EC-91E9-D642-F872FD6A05B8}"/>
              </a:ext>
            </a:extLst>
          </p:cNvPr>
          <p:cNvSpPr txBox="1"/>
          <p:nvPr/>
        </p:nvSpPr>
        <p:spPr>
          <a:xfrm>
            <a:off x="11106203" y="2717007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learning</a:t>
            </a: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4AA3ABAE-F673-DDF3-6994-C42447F5BB22}"/>
              </a:ext>
            </a:extLst>
          </p:cNvPr>
          <p:cNvSpPr/>
          <p:nvPr/>
        </p:nvSpPr>
        <p:spPr>
          <a:xfrm>
            <a:off x="11245471" y="2288070"/>
            <a:ext cx="2294067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平行四边形 480">
            <a:extLst>
              <a:ext uri="{FF2B5EF4-FFF2-40B4-BE49-F238E27FC236}">
                <a16:creationId xmlns:a16="http://schemas.microsoft.com/office/drawing/2014/main" id="{C1D4CDBF-F2F2-25BF-CAC6-44BBC2F611F7}"/>
              </a:ext>
            </a:extLst>
          </p:cNvPr>
          <p:cNvSpPr/>
          <p:nvPr/>
        </p:nvSpPr>
        <p:spPr>
          <a:xfrm>
            <a:off x="11252732" y="1953206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文本框 481">
            <a:extLst>
              <a:ext uri="{FF2B5EF4-FFF2-40B4-BE49-F238E27FC236}">
                <a16:creationId xmlns:a16="http://schemas.microsoft.com/office/drawing/2014/main" id="{136CD704-D930-DB86-6216-09849F4E4426}"/>
              </a:ext>
            </a:extLst>
          </p:cNvPr>
          <p:cNvSpPr txBox="1"/>
          <p:nvPr/>
        </p:nvSpPr>
        <p:spPr>
          <a:xfrm>
            <a:off x="11863941" y="2351470"/>
            <a:ext cx="96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箭头: 右 482">
            <a:extLst>
              <a:ext uri="{FF2B5EF4-FFF2-40B4-BE49-F238E27FC236}">
                <a16:creationId xmlns:a16="http://schemas.microsoft.com/office/drawing/2014/main" id="{6E3C4151-4C71-E8D8-F35D-B4527B20F5BD}"/>
              </a:ext>
            </a:extLst>
          </p:cNvPr>
          <p:cNvSpPr/>
          <p:nvPr/>
        </p:nvSpPr>
        <p:spPr>
          <a:xfrm rot="16362810">
            <a:off x="11085851" y="1983653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箭头: 右 483">
            <a:extLst>
              <a:ext uri="{FF2B5EF4-FFF2-40B4-BE49-F238E27FC236}">
                <a16:creationId xmlns:a16="http://schemas.microsoft.com/office/drawing/2014/main" id="{8DF262E7-0DA8-6F36-B316-A7773A00607C}"/>
              </a:ext>
            </a:extLst>
          </p:cNvPr>
          <p:cNvSpPr/>
          <p:nvPr/>
        </p:nvSpPr>
        <p:spPr>
          <a:xfrm rot="16200000">
            <a:off x="10908871" y="2435087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文本框 485">
            <a:extLst>
              <a:ext uri="{FF2B5EF4-FFF2-40B4-BE49-F238E27FC236}">
                <a16:creationId xmlns:a16="http://schemas.microsoft.com/office/drawing/2014/main" id="{0D5FBB3D-4C9B-8001-83BC-4530B2112BFC}"/>
              </a:ext>
            </a:extLst>
          </p:cNvPr>
          <p:cNvSpPr txBox="1"/>
          <p:nvPr/>
        </p:nvSpPr>
        <p:spPr>
          <a:xfrm>
            <a:off x="11756454" y="1938128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retrieval</a:t>
            </a:r>
          </a:p>
        </p:txBody>
      </p:sp>
      <p:sp>
        <p:nvSpPr>
          <p:cNvPr id="503" name="任意多边形: 形状 502">
            <a:extLst>
              <a:ext uri="{FF2B5EF4-FFF2-40B4-BE49-F238E27FC236}">
                <a16:creationId xmlns:a16="http://schemas.microsoft.com/office/drawing/2014/main" id="{77FCBF35-CD68-9CCF-20A5-AF5C5BA2938E}"/>
              </a:ext>
            </a:extLst>
          </p:cNvPr>
          <p:cNvSpPr/>
          <p:nvPr/>
        </p:nvSpPr>
        <p:spPr>
          <a:xfrm rot="19254032">
            <a:off x="5050213" y="7127748"/>
            <a:ext cx="2451083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B0719F49-0B75-0CAB-EF53-5A4B8DE09E35}"/>
              </a:ext>
            </a:extLst>
          </p:cNvPr>
          <p:cNvSpPr/>
          <p:nvPr/>
        </p:nvSpPr>
        <p:spPr>
          <a:xfrm>
            <a:off x="1265021" y="7584053"/>
            <a:ext cx="4800603" cy="45234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20000">
                <a:schemeClr val="accent5">
                  <a:lumMod val="40000"/>
                  <a:lumOff val="60000"/>
                </a:schemeClr>
              </a:gs>
              <a:gs pos="40000">
                <a:schemeClr val="accent5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  <a:gs pos="80000">
                <a:schemeClr val="accent6">
                  <a:lumMod val="40000"/>
                  <a:lumOff val="60000"/>
                </a:schemeClr>
              </a:gs>
              <a:gs pos="6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文本框 507">
            <a:extLst>
              <a:ext uri="{FF2B5EF4-FFF2-40B4-BE49-F238E27FC236}">
                <a16:creationId xmlns:a16="http://schemas.microsoft.com/office/drawing/2014/main" id="{663FD00A-42D5-EB1C-3E66-3CD405C14F04}"/>
              </a:ext>
            </a:extLst>
          </p:cNvPr>
          <p:cNvSpPr txBox="1"/>
          <p:nvPr/>
        </p:nvSpPr>
        <p:spPr>
          <a:xfrm>
            <a:off x="1029055" y="8051373"/>
            <a:ext cx="928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</a:t>
            </a:r>
          </a:p>
        </p:txBody>
      </p:sp>
      <p:sp>
        <p:nvSpPr>
          <p:cNvPr id="66" name="平行四边形 65">
            <a:extLst>
              <a:ext uri="{FF2B5EF4-FFF2-40B4-BE49-F238E27FC236}">
                <a16:creationId xmlns:a16="http://schemas.microsoft.com/office/drawing/2014/main" id="{0FF45948-9B45-4B46-B6E4-068EC5CA2F59}"/>
              </a:ext>
            </a:extLst>
          </p:cNvPr>
          <p:cNvSpPr/>
          <p:nvPr/>
        </p:nvSpPr>
        <p:spPr>
          <a:xfrm>
            <a:off x="1272283" y="7249187"/>
            <a:ext cx="5217753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5627424-913D-A7AC-022F-28654D7FBE5F}"/>
              </a:ext>
            </a:extLst>
          </p:cNvPr>
          <p:cNvSpPr txBox="1"/>
          <p:nvPr/>
        </p:nvSpPr>
        <p:spPr>
          <a:xfrm>
            <a:off x="4070090" y="7240917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learning</a:t>
            </a:r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1894E39A-FC27-D3DB-E55E-8512FFF5B220}"/>
              </a:ext>
            </a:extLst>
          </p:cNvPr>
          <p:cNvSpPr/>
          <p:nvPr/>
        </p:nvSpPr>
        <p:spPr>
          <a:xfrm>
            <a:off x="1682791" y="6461983"/>
            <a:ext cx="5217753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47C2B12-FDCB-A686-91FA-24264FB9BD7E}"/>
              </a:ext>
            </a:extLst>
          </p:cNvPr>
          <p:cNvSpPr txBox="1"/>
          <p:nvPr/>
        </p:nvSpPr>
        <p:spPr>
          <a:xfrm>
            <a:off x="1608155" y="6460236"/>
            <a:ext cx="1280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AT-</a:t>
            </a:r>
            <a:r>
              <a:rPr lang="en-US" altLang="zh-CN" sz="16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ADDEE8B-5164-98CE-CC80-3113ED032470}"/>
              </a:ext>
            </a:extLst>
          </p:cNvPr>
          <p:cNvSpPr txBox="1"/>
          <p:nvPr/>
        </p:nvSpPr>
        <p:spPr>
          <a:xfrm>
            <a:off x="5012198" y="6443756"/>
            <a:ext cx="1680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retrieval</a:t>
            </a:r>
          </a:p>
        </p:txBody>
      </p:sp>
      <p:sp>
        <p:nvSpPr>
          <p:cNvPr id="510" name="箭头: 右 509">
            <a:extLst>
              <a:ext uri="{FF2B5EF4-FFF2-40B4-BE49-F238E27FC236}">
                <a16:creationId xmlns:a16="http://schemas.microsoft.com/office/drawing/2014/main" id="{0BD7D1B6-430B-AE4B-56D3-67B5E6DD2768}"/>
              </a:ext>
            </a:extLst>
          </p:cNvPr>
          <p:cNvSpPr/>
          <p:nvPr/>
        </p:nvSpPr>
        <p:spPr>
          <a:xfrm rot="16362810">
            <a:off x="665345" y="8065852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箭头: 右 510">
            <a:extLst>
              <a:ext uri="{FF2B5EF4-FFF2-40B4-BE49-F238E27FC236}">
                <a16:creationId xmlns:a16="http://schemas.microsoft.com/office/drawing/2014/main" id="{7E42CBA9-0080-A711-2591-54AA9F4BEE00}"/>
              </a:ext>
            </a:extLst>
          </p:cNvPr>
          <p:cNvSpPr/>
          <p:nvPr/>
        </p:nvSpPr>
        <p:spPr>
          <a:xfrm rot="16200000">
            <a:off x="488365" y="8517286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BC1C7025-D60E-C4D3-7C46-BBA57071FB89}"/>
              </a:ext>
            </a:extLst>
          </p:cNvPr>
          <p:cNvSpPr/>
          <p:nvPr/>
        </p:nvSpPr>
        <p:spPr>
          <a:xfrm rot="16200000">
            <a:off x="914243" y="7709448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1C8A41D-6CC8-3E59-43DA-995D08CB3AA7}"/>
              </a:ext>
            </a:extLst>
          </p:cNvPr>
          <p:cNvSpPr/>
          <p:nvPr/>
        </p:nvSpPr>
        <p:spPr>
          <a:xfrm rot="16362810">
            <a:off x="1105343" y="7281284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4343CEB4-6C25-A78E-596C-1206EBD06BD3}"/>
              </a:ext>
            </a:extLst>
          </p:cNvPr>
          <p:cNvSpPr/>
          <p:nvPr/>
        </p:nvSpPr>
        <p:spPr>
          <a:xfrm rot="16362810">
            <a:off x="1509895" y="6465367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右 73">
            <a:extLst>
              <a:ext uri="{FF2B5EF4-FFF2-40B4-BE49-F238E27FC236}">
                <a16:creationId xmlns:a16="http://schemas.microsoft.com/office/drawing/2014/main" id="{0A94B0D1-84E2-93BB-25FE-706D8891D4F6}"/>
              </a:ext>
            </a:extLst>
          </p:cNvPr>
          <p:cNvSpPr/>
          <p:nvPr/>
        </p:nvSpPr>
        <p:spPr>
          <a:xfrm rot="16200000">
            <a:off x="1332917" y="6916801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文本框 540">
            <a:extLst>
              <a:ext uri="{FF2B5EF4-FFF2-40B4-BE49-F238E27FC236}">
                <a16:creationId xmlns:a16="http://schemas.microsoft.com/office/drawing/2014/main" id="{A578BDC5-CF16-6797-CD8C-7B52C713E1DB}"/>
              </a:ext>
            </a:extLst>
          </p:cNvPr>
          <p:cNvSpPr txBox="1"/>
          <p:nvPr/>
        </p:nvSpPr>
        <p:spPr>
          <a:xfrm>
            <a:off x="4028621" y="8038132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all scenarios</a:t>
            </a:r>
          </a:p>
        </p:txBody>
      </p:sp>
      <p:cxnSp>
        <p:nvCxnSpPr>
          <p:cNvPr id="542" name="直接连接符 541">
            <a:extLst>
              <a:ext uri="{FF2B5EF4-FFF2-40B4-BE49-F238E27FC236}">
                <a16:creationId xmlns:a16="http://schemas.microsoft.com/office/drawing/2014/main" id="{05C78012-B66D-A24F-484A-72190D666567}"/>
              </a:ext>
            </a:extLst>
          </p:cNvPr>
          <p:cNvCxnSpPr>
            <a:cxnSpLocks/>
          </p:cNvCxnSpPr>
          <p:nvPr/>
        </p:nvCxnSpPr>
        <p:spPr>
          <a:xfrm>
            <a:off x="704572" y="6237287"/>
            <a:ext cx="6319692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文本框 542">
            <a:extLst>
              <a:ext uri="{FF2B5EF4-FFF2-40B4-BE49-F238E27FC236}">
                <a16:creationId xmlns:a16="http://schemas.microsoft.com/office/drawing/2014/main" id="{96342E5E-B6CD-571A-88E4-D4C4F1986860}"/>
              </a:ext>
            </a:extLst>
          </p:cNvPr>
          <p:cNvSpPr txBox="1"/>
          <p:nvPr/>
        </p:nvSpPr>
        <p:spPr>
          <a:xfrm>
            <a:off x="2402128" y="5797523"/>
            <a:ext cx="307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scenarios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AEC6C4DD-FD4C-AC70-9122-F76E99E71F97}"/>
              </a:ext>
            </a:extLst>
          </p:cNvPr>
          <p:cNvSpPr txBox="1"/>
          <p:nvPr/>
        </p:nvSpPr>
        <p:spPr>
          <a:xfrm>
            <a:off x="2005326" y="8926145"/>
            <a:ext cx="3448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D6AE95-B68C-EEDD-2A82-43067086A29E}"/>
              </a:ext>
            </a:extLst>
          </p:cNvPr>
          <p:cNvSpPr txBox="1"/>
          <p:nvPr/>
        </p:nvSpPr>
        <p:spPr>
          <a:xfrm>
            <a:off x="1495859" y="7266337"/>
            <a:ext cx="82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Uni-AT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339A7F-86C7-A017-3F4F-3204103FB941}"/>
              </a:ext>
            </a:extLst>
          </p:cNvPr>
          <p:cNvSpPr/>
          <p:nvPr/>
        </p:nvSpPr>
        <p:spPr>
          <a:xfrm>
            <a:off x="1668623" y="6805116"/>
            <a:ext cx="811808" cy="4523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7B2E78-D8B5-BC60-568B-0C9D4EB44D16}"/>
              </a:ext>
            </a:extLst>
          </p:cNvPr>
          <p:cNvSpPr/>
          <p:nvPr/>
        </p:nvSpPr>
        <p:spPr>
          <a:xfrm>
            <a:off x="2471411" y="6805116"/>
            <a:ext cx="811808" cy="4523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EB503B-4FF8-DCE2-B7C5-84AFF0889B56}"/>
              </a:ext>
            </a:extLst>
          </p:cNvPr>
          <p:cNvSpPr/>
          <p:nvPr/>
        </p:nvSpPr>
        <p:spPr>
          <a:xfrm>
            <a:off x="3274201" y="6805116"/>
            <a:ext cx="811808" cy="452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77F2C5-53E5-D388-9019-F249E0EAAEB5}"/>
              </a:ext>
            </a:extLst>
          </p:cNvPr>
          <p:cNvSpPr/>
          <p:nvPr/>
        </p:nvSpPr>
        <p:spPr>
          <a:xfrm>
            <a:off x="4076990" y="6805116"/>
            <a:ext cx="811808" cy="4523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73920D0-9404-1191-07A7-39C84630F4DA}"/>
              </a:ext>
            </a:extLst>
          </p:cNvPr>
          <p:cNvSpPr/>
          <p:nvPr/>
        </p:nvSpPr>
        <p:spPr>
          <a:xfrm>
            <a:off x="4879778" y="6805116"/>
            <a:ext cx="811808" cy="4523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63DC8E-03DB-6A58-7EB5-AE252A5B8483}"/>
              </a:ext>
            </a:extLst>
          </p:cNvPr>
          <p:cNvSpPr/>
          <p:nvPr/>
        </p:nvSpPr>
        <p:spPr>
          <a:xfrm>
            <a:off x="5682569" y="6805116"/>
            <a:ext cx="811808" cy="4523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198C4D9-8535-CE17-4BFF-CAD516E51914}"/>
              </a:ext>
            </a:extLst>
          </p:cNvPr>
          <p:cNvSpPr txBox="1"/>
          <p:nvPr/>
        </p:nvSpPr>
        <p:spPr>
          <a:xfrm>
            <a:off x="1643035" y="6877398"/>
            <a:ext cx="846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EC0FDBA0-E627-5888-B295-43CF7B454206}"/>
              </a:ext>
            </a:extLst>
          </p:cNvPr>
          <p:cNvSpPr txBox="1"/>
          <p:nvPr/>
        </p:nvSpPr>
        <p:spPr>
          <a:xfrm>
            <a:off x="4027758" y="6877398"/>
            <a:ext cx="927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E5810B1-BAA5-3E7D-8008-D91458C63898}"/>
              </a:ext>
            </a:extLst>
          </p:cNvPr>
          <p:cNvSpPr txBox="1"/>
          <p:nvPr/>
        </p:nvSpPr>
        <p:spPr>
          <a:xfrm>
            <a:off x="3200140" y="6877398"/>
            <a:ext cx="964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CM-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25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3D05-BFF7-8523-74B9-BD79186D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箭头: 上弧形 55">
            <a:extLst>
              <a:ext uri="{FF2B5EF4-FFF2-40B4-BE49-F238E27FC236}">
                <a16:creationId xmlns:a16="http://schemas.microsoft.com/office/drawing/2014/main" id="{469D04D5-F3A4-FA59-DD92-5F3DDB7BA85E}"/>
              </a:ext>
            </a:extLst>
          </p:cNvPr>
          <p:cNvSpPr/>
          <p:nvPr/>
        </p:nvSpPr>
        <p:spPr>
          <a:xfrm rot="18152718">
            <a:off x="782766" y="6586173"/>
            <a:ext cx="1350172" cy="632672"/>
          </a:xfrm>
          <a:prstGeom prst="curvedDownArrow">
            <a:avLst>
              <a:gd name="adj1" fmla="val 21715"/>
              <a:gd name="adj2" fmla="val 46917"/>
              <a:gd name="adj3" fmla="val 48045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箭头: 上弧形 53">
            <a:extLst>
              <a:ext uri="{FF2B5EF4-FFF2-40B4-BE49-F238E27FC236}">
                <a16:creationId xmlns:a16="http://schemas.microsoft.com/office/drawing/2014/main" id="{759F13CC-2C2B-8DCE-AFED-9AFC389BC117}"/>
              </a:ext>
            </a:extLst>
          </p:cNvPr>
          <p:cNvSpPr/>
          <p:nvPr/>
        </p:nvSpPr>
        <p:spPr>
          <a:xfrm rot="18152718">
            <a:off x="-45252" y="7540893"/>
            <a:ext cx="1350172" cy="632672"/>
          </a:xfrm>
          <a:prstGeom prst="curvedDownArrow">
            <a:avLst>
              <a:gd name="adj1" fmla="val 21715"/>
              <a:gd name="adj2" fmla="val 46917"/>
              <a:gd name="adj3" fmla="val 48045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1BE5344-4C00-71C9-4635-99DCB3EB548B}"/>
              </a:ext>
            </a:extLst>
          </p:cNvPr>
          <p:cNvSpPr/>
          <p:nvPr/>
        </p:nvSpPr>
        <p:spPr>
          <a:xfrm>
            <a:off x="5938424" y="2280984"/>
            <a:ext cx="896634" cy="15981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A40C20C-DF21-C7B1-5718-303099CA55F5}"/>
              </a:ext>
            </a:extLst>
          </p:cNvPr>
          <p:cNvSpPr/>
          <p:nvPr/>
        </p:nvSpPr>
        <p:spPr>
          <a:xfrm>
            <a:off x="5932714" y="4190475"/>
            <a:ext cx="896634" cy="1628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CC379E-79F8-09A9-2688-CB5C281955E7}"/>
              </a:ext>
            </a:extLst>
          </p:cNvPr>
          <p:cNvSpPr/>
          <p:nvPr/>
        </p:nvSpPr>
        <p:spPr>
          <a:xfrm>
            <a:off x="3215591" y="4190471"/>
            <a:ext cx="1807143" cy="16256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3DA6BE-457D-7231-127D-33405B88BD1A}"/>
              </a:ext>
            </a:extLst>
          </p:cNvPr>
          <p:cNvSpPr/>
          <p:nvPr/>
        </p:nvSpPr>
        <p:spPr>
          <a:xfrm>
            <a:off x="3213465" y="2281156"/>
            <a:ext cx="1812964" cy="158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AA3BD8-58AC-E096-3858-006A8CC6F86D}"/>
              </a:ext>
            </a:extLst>
          </p:cNvPr>
          <p:cNvSpPr/>
          <p:nvPr/>
        </p:nvSpPr>
        <p:spPr>
          <a:xfrm>
            <a:off x="1390476" y="3876376"/>
            <a:ext cx="1828071" cy="33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39FD76-2209-D4F8-4443-CD7799FD15BC}"/>
              </a:ext>
            </a:extLst>
          </p:cNvPr>
          <p:cNvSpPr/>
          <p:nvPr/>
        </p:nvSpPr>
        <p:spPr>
          <a:xfrm>
            <a:off x="3215869" y="3876377"/>
            <a:ext cx="1817122" cy="3364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E23905-1923-1082-F56E-D12B79374507}"/>
              </a:ext>
            </a:extLst>
          </p:cNvPr>
          <p:cNvSpPr/>
          <p:nvPr/>
        </p:nvSpPr>
        <p:spPr>
          <a:xfrm>
            <a:off x="5035667" y="3876376"/>
            <a:ext cx="1803905" cy="3374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D65859E-3C57-72A0-398C-F900FAF3A1CA}"/>
              </a:ext>
            </a:extLst>
          </p:cNvPr>
          <p:cNvSpPr/>
          <p:nvPr/>
        </p:nvSpPr>
        <p:spPr>
          <a:xfrm>
            <a:off x="1375137" y="1943386"/>
            <a:ext cx="1828071" cy="3374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252018-BD77-7CA3-9C3F-11151600C99F}"/>
              </a:ext>
            </a:extLst>
          </p:cNvPr>
          <p:cNvSpPr/>
          <p:nvPr/>
        </p:nvSpPr>
        <p:spPr>
          <a:xfrm>
            <a:off x="3205610" y="1943389"/>
            <a:ext cx="1817122" cy="336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4281DE-BB36-90CB-FB44-5FB186073F49}"/>
              </a:ext>
            </a:extLst>
          </p:cNvPr>
          <p:cNvSpPr/>
          <p:nvPr/>
        </p:nvSpPr>
        <p:spPr>
          <a:xfrm>
            <a:off x="5020328" y="1943386"/>
            <a:ext cx="1803905" cy="3374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2" name="任意多边形: 形状 451">
            <a:extLst>
              <a:ext uri="{FF2B5EF4-FFF2-40B4-BE49-F238E27FC236}">
                <a16:creationId xmlns:a16="http://schemas.microsoft.com/office/drawing/2014/main" id="{B58F23AE-0D2E-8012-F918-89E01106B42B}"/>
              </a:ext>
            </a:extLst>
          </p:cNvPr>
          <p:cNvSpPr/>
          <p:nvPr/>
        </p:nvSpPr>
        <p:spPr>
          <a:xfrm rot="19254032">
            <a:off x="11945352" y="2668270"/>
            <a:ext cx="2442735" cy="1056016"/>
          </a:xfrm>
          <a:custGeom>
            <a:avLst/>
            <a:gdLst>
              <a:gd name="connsiteX0" fmla="*/ 2442736 w 2442736"/>
              <a:gd name="connsiteY0" fmla="*/ 0 h 1056016"/>
              <a:gd name="connsiteX1" fmla="*/ 2155828 w 2442736"/>
              <a:gd name="connsiteY1" fmla="*/ 352013 h 1056016"/>
              <a:gd name="connsiteX2" fmla="*/ 2154416 w 2442736"/>
              <a:gd name="connsiteY2" fmla="*/ 352013 h 1056016"/>
              <a:gd name="connsiteX3" fmla="*/ 1867792 w 2442736"/>
              <a:gd name="connsiteY3" fmla="*/ 703678 h 1056016"/>
              <a:gd name="connsiteX4" fmla="*/ 1866104 w 2442736"/>
              <a:gd name="connsiteY4" fmla="*/ 703678 h 1056016"/>
              <a:gd name="connsiteX5" fmla="*/ 1579848 w 2442736"/>
              <a:gd name="connsiteY5" fmla="*/ 1054892 h 1056016"/>
              <a:gd name="connsiteX6" fmla="*/ 1053357 w 2442736"/>
              <a:gd name="connsiteY6" fmla="*/ 1054892 h 1056016"/>
              <a:gd name="connsiteX7" fmla="*/ 1052441 w 2442736"/>
              <a:gd name="connsiteY7" fmla="*/ 1056016 h 1056016"/>
              <a:gd name="connsiteX8" fmla="*/ 525747 w 2442736"/>
              <a:gd name="connsiteY8" fmla="*/ 1056016 h 1056016"/>
              <a:gd name="connsiteX9" fmla="*/ 526029 w 2442736"/>
              <a:gd name="connsiteY9" fmla="*/ 1055669 h 1056016"/>
              <a:gd name="connsiteX10" fmla="*/ 0 w 2442736"/>
              <a:gd name="connsiteY10" fmla="*/ 1055670 h 1056016"/>
              <a:gd name="connsiteX11" fmla="*/ 286908 w 2442736"/>
              <a:gd name="connsiteY11" fmla="*/ 703656 h 1056016"/>
              <a:gd name="connsiteX12" fmla="*/ 813602 w 2442736"/>
              <a:gd name="connsiteY12" fmla="*/ 703656 h 1056016"/>
              <a:gd name="connsiteX13" fmla="*/ 813319 w 2442736"/>
              <a:gd name="connsiteY13" fmla="*/ 704003 h 1056016"/>
              <a:gd name="connsiteX14" fmla="*/ 817071 w 2442736"/>
              <a:gd name="connsiteY14" fmla="*/ 704003 h 1056016"/>
              <a:gd name="connsiteX15" fmla="*/ 1103241 w 2442736"/>
              <a:gd name="connsiteY15" fmla="*/ 352895 h 1056016"/>
              <a:gd name="connsiteX16" fmla="*/ 1627004 w 2442736"/>
              <a:gd name="connsiteY16" fmla="*/ 352895 h 1056016"/>
              <a:gd name="connsiteX17" fmla="*/ 1628006 w 2442736"/>
              <a:gd name="connsiteY17" fmla="*/ 351665 h 1056016"/>
              <a:gd name="connsiteX18" fmla="*/ 1629418 w 2442736"/>
              <a:gd name="connsiteY18" fmla="*/ 351665 h 1056016"/>
              <a:gd name="connsiteX19" fmla="*/ 1916042 w 2442736"/>
              <a:gd name="connsiteY19" fmla="*/ 0 h 105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2736" h="1056016">
                <a:moveTo>
                  <a:pt x="2442736" y="0"/>
                </a:moveTo>
                <a:lnTo>
                  <a:pt x="2155828" y="352013"/>
                </a:lnTo>
                <a:lnTo>
                  <a:pt x="2154416" y="352013"/>
                </a:lnTo>
                <a:lnTo>
                  <a:pt x="1867792" y="703678"/>
                </a:lnTo>
                <a:lnTo>
                  <a:pt x="1866104" y="703678"/>
                </a:lnTo>
                <a:lnTo>
                  <a:pt x="1579848" y="1054892"/>
                </a:lnTo>
                <a:lnTo>
                  <a:pt x="1053357" y="1054892"/>
                </a:lnTo>
                <a:lnTo>
                  <a:pt x="1052441" y="1056016"/>
                </a:lnTo>
                <a:lnTo>
                  <a:pt x="525747" y="1056016"/>
                </a:lnTo>
                <a:lnTo>
                  <a:pt x="526029" y="1055669"/>
                </a:lnTo>
                <a:lnTo>
                  <a:pt x="0" y="1055670"/>
                </a:lnTo>
                <a:lnTo>
                  <a:pt x="286908" y="703656"/>
                </a:lnTo>
                <a:lnTo>
                  <a:pt x="813602" y="703656"/>
                </a:lnTo>
                <a:lnTo>
                  <a:pt x="813319" y="704003"/>
                </a:lnTo>
                <a:lnTo>
                  <a:pt x="817071" y="704003"/>
                </a:lnTo>
                <a:lnTo>
                  <a:pt x="1103241" y="352895"/>
                </a:lnTo>
                <a:lnTo>
                  <a:pt x="1627004" y="352895"/>
                </a:lnTo>
                <a:lnTo>
                  <a:pt x="1628006" y="351665"/>
                </a:lnTo>
                <a:lnTo>
                  <a:pt x="1629418" y="351665"/>
                </a:lnTo>
                <a:lnTo>
                  <a:pt x="1916042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5EBF62-93E1-ECE9-33C7-8F9E384726E6}"/>
              </a:ext>
            </a:extLst>
          </p:cNvPr>
          <p:cNvSpPr/>
          <p:nvPr/>
        </p:nvSpPr>
        <p:spPr>
          <a:xfrm>
            <a:off x="7649018" y="2496949"/>
            <a:ext cx="230830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矩形 670">
            <a:extLst>
              <a:ext uri="{FF2B5EF4-FFF2-40B4-BE49-F238E27FC236}">
                <a16:creationId xmlns:a16="http://schemas.microsoft.com/office/drawing/2014/main" id="{2390F74C-43BA-DD6C-9098-D8986238D232}"/>
              </a:ext>
            </a:extLst>
          </p:cNvPr>
          <p:cNvSpPr/>
          <p:nvPr/>
        </p:nvSpPr>
        <p:spPr>
          <a:xfrm>
            <a:off x="7220201" y="3298987"/>
            <a:ext cx="231369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D6757354-C85F-BF6B-E226-463FA4C03C97}"/>
              </a:ext>
            </a:extLst>
          </p:cNvPr>
          <p:cNvSpPr/>
          <p:nvPr/>
        </p:nvSpPr>
        <p:spPr>
          <a:xfrm>
            <a:off x="559007" y="1406784"/>
            <a:ext cx="831884" cy="440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43EB530D-721A-8A52-58D8-6AA16A6789B2}"/>
              </a:ext>
            </a:extLst>
          </p:cNvPr>
          <p:cNvSpPr/>
          <p:nvPr/>
        </p:nvSpPr>
        <p:spPr>
          <a:xfrm>
            <a:off x="564178" y="1354002"/>
            <a:ext cx="6282473" cy="583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6659C6A5-446F-C4EC-0B06-2F924A211F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02" y="4296819"/>
            <a:ext cx="720000" cy="14400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317B072-119A-D8F4-8506-5AD28D6435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62" y="4296819"/>
            <a:ext cx="720000" cy="144000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11F0D253-13B2-35D5-00C5-92931724D8EC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762" y="2362449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FB03405B-6819-4428-5782-0FFAFB7AA24D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609" y="2362449"/>
            <a:ext cx="720000" cy="1440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BAA78D2-2A05-86C9-F3A6-D4B4CAF5536C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23" y="2362449"/>
            <a:ext cx="720000" cy="14400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3B319C84-D5BD-D266-EE46-1FAB8C0E461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842" y="4296819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F5F6DFBB-1881-1E18-8AB0-7F5D663B8808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382" y="4296819"/>
            <a:ext cx="720000" cy="1440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E5A6D261-CB37-FF92-95FA-BFD18E7AE122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51" y="2362449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49C8E84-1FA1-F473-42BA-A8F8418F917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63" y="2362449"/>
            <a:ext cx="720000" cy="1440000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E9DD1203-384F-C67D-D11E-AC00DFBDAC6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463" y="4296819"/>
            <a:ext cx="720000" cy="1440000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B77BDB2-35A4-D0A8-EDD4-BA4D98F81D09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922" y="4296819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ECFF7C18-2683-6AA0-A57D-762A87822D0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37" y="2362449"/>
            <a:ext cx="720000" cy="1440000"/>
          </a:xfrm>
          <a:prstGeom prst="rect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D53B37F1-D123-B389-1A0C-D007A6E3F958}"/>
              </a:ext>
            </a:extLst>
          </p:cNvPr>
          <p:cNvSpPr txBox="1"/>
          <p:nvPr/>
        </p:nvSpPr>
        <p:spPr>
          <a:xfrm>
            <a:off x="526962" y="4533989"/>
            <a:ext cx="9308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9A6C82-F3D0-E173-10D4-2C232D1A06EC}"/>
              </a:ext>
            </a:extLst>
          </p:cNvPr>
          <p:cNvSpPr txBox="1"/>
          <p:nvPr/>
        </p:nvSpPr>
        <p:spPr>
          <a:xfrm>
            <a:off x="409603" y="2641895"/>
            <a:ext cx="110720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659D10C-81C4-1687-AB6E-C4FC9BC37196}"/>
              </a:ext>
            </a:extLst>
          </p:cNvPr>
          <p:cNvSpPr txBox="1"/>
          <p:nvPr/>
        </p:nvSpPr>
        <p:spPr>
          <a:xfrm>
            <a:off x="1755918" y="1362709"/>
            <a:ext cx="15001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B754D70-2A8E-38E9-6F29-06E1171BE0FF}"/>
              </a:ext>
            </a:extLst>
          </p:cNvPr>
          <p:cNvSpPr txBox="1"/>
          <p:nvPr/>
        </p:nvSpPr>
        <p:spPr>
          <a:xfrm>
            <a:off x="3649338" y="1366698"/>
            <a:ext cx="13208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E7F3089-7FE5-8AA6-C516-BDDA4B43F6D8}"/>
              </a:ext>
            </a:extLst>
          </p:cNvPr>
          <p:cNvGrpSpPr/>
          <p:nvPr/>
        </p:nvGrpSpPr>
        <p:grpSpPr>
          <a:xfrm>
            <a:off x="691394" y="2034914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646782C-61D4-0BBA-3744-3A36186649F5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C59DB27E-C765-8DDF-ED01-6B723C074251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36131E1-477F-BDE9-9C31-8F84A528E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5C926ECB-EB62-2B4B-7244-A733894A5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11DC02D0-7ED5-0E7D-E186-736E0F0D3929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61220B77-6A60-53FE-8DB6-CEB678D317E6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E88F717-0578-6CFD-324C-0B8966C8BB99}"/>
              </a:ext>
            </a:extLst>
          </p:cNvPr>
          <p:cNvGrpSpPr/>
          <p:nvPr/>
        </p:nvGrpSpPr>
        <p:grpSpPr>
          <a:xfrm>
            <a:off x="694972" y="3986055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32DFE98D-0ADD-5458-D72D-BC502E4B673C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90F5105-0E17-017B-1298-DD0921AAAF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7138B17-4A10-8C4D-6322-FC23379C5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990EC5BF-4A1F-4242-5713-72E8991A210E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5" name="图片 204">
            <a:extLst>
              <a:ext uri="{FF2B5EF4-FFF2-40B4-BE49-F238E27FC236}">
                <a16:creationId xmlns:a16="http://schemas.microsoft.com/office/drawing/2014/main" id="{BCE8F44F-02A0-C4B4-9505-52AE409FB2B0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31512" y="1455302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新月形 205">
            <a:extLst>
              <a:ext uri="{FF2B5EF4-FFF2-40B4-BE49-F238E27FC236}">
                <a16:creationId xmlns:a16="http://schemas.microsoft.com/office/drawing/2014/main" id="{A98A9DA1-52A7-1912-FD50-C677D834AC4C}"/>
              </a:ext>
            </a:extLst>
          </p:cNvPr>
          <p:cNvSpPr>
            <a:spLocks/>
          </p:cNvSpPr>
          <p:nvPr/>
        </p:nvSpPr>
        <p:spPr>
          <a:xfrm rot="10800000">
            <a:off x="5402531" y="1473073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6F817C2-1506-BBA7-FD92-E23A1A1AA619}"/>
              </a:ext>
            </a:extLst>
          </p:cNvPr>
          <p:cNvCxnSpPr>
            <a:cxnSpLocks/>
          </p:cNvCxnSpPr>
          <p:nvPr/>
        </p:nvCxnSpPr>
        <p:spPr>
          <a:xfrm>
            <a:off x="562591" y="1934535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FF72E626-8759-F7CA-D096-78F8E8D22E56}"/>
              </a:ext>
            </a:extLst>
          </p:cNvPr>
          <p:cNvCxnSpPr>
            <a:cxnSpLocks/>
          </p:cNvCxnSpPr>
          <p:nvPr/>
        </p:nvCxnSpPr>
        <p:spPr>
          <a:xfrm>
            <a:off x="562591" y="3872759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5C58D3B-C263-2655-CB85-F4F259716990}"/>
              </a:ext>
            </a:extLst>
          </p:cNvPr>
          <p:cNvCxnSpPr>
            <a:cxnSpLocks/>
          </p:cNvCxnSpPr>
          <p:nvPr/>
        </p:nvCxnSpPr>
        <p:spPr>
          <a:xfrm>
            <a:off x="562591" y="5814214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0F20F7F-4BBF-393E-0596-F26D744EF2D2}"/>
              </a:ext>
            </a:extLst>
          </p:cNvPr>
          <p:cNvCxnSpPr>
            <a:cxnSpLocks/>
          </p:cNvCxnSpPr>
          <p:nvPr/>
        </p:nvCxnSpPr>
        <p:spPr>
          <a:xfrm flipV="1">
            <a:off x="1384082" y="13627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E84B24C3-5AC4-2A45-43C9-75E64230789A}"/>
              </a:ext>
            </a:extLst>
          </p:cNvPr>
          <p:cNvCxnSpPr>
            <a:cxnSpLocks/>
          </p:cNvCxnSpPr>
          <p:nvPr/>
        </p:nvCxnSpPr>
        <p:spPr>
          <a:xfrm flipV="1">
            <a:off x="564178" y="13627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ABBAE3B-C594-4B1C-F9AA-C69026645365}"/>
              </a:ext>
            </a:extLst>
          </p:cNvPr>
          <p:cNvCxnSpPr>
            <a:cxnSpLocks/>
          </p:cNvCxnSpPr>
          <p:nvPr/>
        </p:nvCxnSpPr>
        <p:spPr>
          <a:xfrm flipV="1">
            <a:off x="3208007" y="13627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FE35BB70-0AED-F42B-E5F8-A08542E064A2}"/>
              </a:ext>
            </a:extLst>
          </p:cNvPr>
          <p:cNvCxnSpPr>
            <a:cxnSpLocks/>
          </p:cNvCxnSpPr>
          <p:nvPr/>
        </p:nvCxnSpPr>
        <p:spPr>
          <a:xfrm flipV="1">
            <a:off x="5025129" y="1362709"/>
            <a:ext cx="0" cy="44515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9A8C4F5-3AC7-8445-CA6A-13094094EADD}"/>
              </a:ext>
            </a:extLst>
          </p:cNvPr>
          <p:cNvCxnSpPr>
            <a:cxnSpLocks/>
          </p:cNvCxnSpPr>
          <p:nvPr/>
        </p:nvCxnSpPr>
        <p:spPr>
          <a:xfrm flipV="1">
            <a:off x="6839850" y="1362708"/>
            <a:ext cx="0" cy="4464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88A901E2-5D6C-3BDE-B70E-F0EB5F38D0DE}"/>
              </a:ext>
            </a:extLst>
          </p:cNvPr>
          <p:cNvCxnSpPr>
            <a:cxnSpLocks/>
          </p:cNvCxnSpPr>
          <p:nvPr/>
        </p:nvCxnSpPr>
        <p:spPr>
          <a:xfrm>
            <a:off x="560757" y="1364819"/>
            <a:ext cx="6280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6750C621-94B8-174D-7EF9-8205846F5C23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1446869" y="1446123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新月形 243">
            <a:extLst>
              <a:ext uri="{FF2B5EF4-FFF2-40B4-BE49-F238E27FC236}">
                <a16:creationId xmlns:a16="http://schemas.microsoft.com/office/drawing/2014/main" id="{15914CE6-059F-A072-CCA4-E2C8F6C2937C}"/>
              </a:ext>
            </a:extLst>
          </p:cNvPr>
          <p:cNvSpPr>
            <a:spLocks/>
          </p:cNvSpPr>
          <p:nvPr/>
        </p:nvSpPr>
        <p:spPr>
          <a:xfrm rot="10800000">
            <a:off x="3299401" y="1466655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598EAB6-ED8F-F661-A63B-8E2E1635E9BA}"/>
              </a:ext>
            </a:extLst>
          </p:cNvPr>
          <p:cNvSpPr txBox="1"/>
          <p:nvPr/>
        </p:nvSpPr>
        <p:spPr>
          <a:xfrm>
            <a:off x="5553020" y="1363424"/>
            <a:ext cx="1354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EFA684CD-9585-5391-58D3-5576EC49BF6E}"/>
              </a:ext>
            </a:extLst>
          </p:cNvPr>
          <p:cNvSpPr txBox="1"/>
          <p:nvPr/>
        </p:nvSpPr>
        <p:spPr>
          <a:xfrm>
            <a:off x="497500" y="1455301"/>
            <a:ext cx="96968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4D5C1EB-FEF5-6045-1A7D-D0968AC69AAB}"/>
              </a:ext>
            </a:extLst>
          </p:cNvPr>
          <p:cNvSpPr txBox="1"/>
          <p:nvPr/>
        </p:nvSpPr>
        <p:spPr>
          <a:xfrm>
            <a:off x="587778" y="3202667"/>
            <a:ext cx="7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b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C238692-53B5-CFD1-DB60-078AE1BE8859}"/>
              </a:ext>
            </a:extLst>
          </p:cNvPr>
          <p:cNvSpPr txBox="1"/>
          <p:nvPr/>
        </p:nvSpPr>
        <p:spPr>
          <a:xfrm>
            <a:off x="509502" y="5152049"/>
            <a:ext cx="93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</a:p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41BC94DA-9558-1C50-21F9-8AAC8FD37A6B}"/>
              </a:ext>
            </a:extLst>
          </p:cNvPr>
          <p:cNvSpPr txBox="1"/>
          <p:nvPr/>
        </p:nvSpPr>
        <p:spPr>
          <a:xfrm>
            <a:off x="1771359" y="1610167"/>
            <a:ext cx="150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86FFA31-31C5-1E0E-23C7-0F95C7B55969}"/>
              </a:ext>
            </a:extLst>
          </p:cNvPr>
          <p:cNvSpPr txBox="1"/>
          <p:nvPr/>
        </p:nvSpPr>
        <p:spPr>
          <a:xfrm>
            <a:off x="3617983" y="1609453"/>
            <a:ext cx="132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40C25735-3FD9-60B2-B1F7-2AAFCF47EE7D}"/>
              </a:ext>
            </a:extLst>
          </p:cNvPr>
          <p:cNvSpPr txBox="1"/>
          <p:nvPr/>
        </p:nvSpPr>
        <p:spPr>
          <a:xfrm>
            <a:off x="5545398" y="1590443"/>
            <a:ext cx="135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        IR</a:t>
            </a: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ABF4200F-50BF-2D86-D9ED-E0CFDFB87D73}"/>
              </a:ext>
            </a:extLst>
          </p:cNvPr>
          <p:cNvCxnSpPr>
            <a:cxnSpLocks/>
          </p:cNvCxnSpPr>
          <p:nvPr/>
        </p:nvCxnSpPr>
        <p:spPr>
          <a:xfrm flipH="1">
            <a:off x="6155093" y="1759718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椭圆 333">
            <a:extLst>
              <a:ext uri="{FF2B5EF4-FFF2-40B4-BE49-F238E27FC236}">
                <a16:creationId xmlns:a16="http://schemas.microsoft.com/office/drawing/2014/main" id="{55D47D2E-B716-FE25-4C6B-745AC1E30714}"/>
              </a:ext>
            </a:extLst>
          </p:cNvPr>
          <p:cNvSpPr/>
          <p:nvPr/>
        </p:nvSpPr>
        <p:spPr>
          <a:xfrm>
            <a:off x="1731546" y="242637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2FDADE00-7AB3-B71D-E195-EFFB12706BDE}"/>
              </a:ext>
            </a:extLst>
          </p:cNvPr>
          <p:cNvSpPr/>
          <p:nvPr/>
        </p:nvSpPr>
        <p:spPr>
          <a:xfrm>
            <a:off x="2638905" y="242618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9FC0EE60-301F-D835-C9C0-564FC135133C}"/>
              </a:ext>
            </a:extLst>
          </p:cNvPr>
          <p:cNvSpPr/>
          <p:nvPr/>
        </p:nvSpPr>
        <p:spPr>
          <a:xfrm>
            <a:off x="3659841" y="244703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62608563-9245-C3F0-0424-BEE93B476D9B}"/>
              </a:ext>
            </a:extLst>
          </p:cNvPr>
          <p:cNvSpPr/>
          <p:nvPr/>
        </p:nvSpPr>
        <p:spPr>
          <a:xfrm>
            <a:off x="4491550" y="243502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94A6BBC2-E3A3-8C84-6F0D-0FA4B14232A0}"/>
              </a:ext>
            </a:extLst>
          </p:cNvPr>
          <p:cNvSpPr/>
          <p:nvPr/>
        </p:nvSpPr>
        <p:spPr>
          <a:xfrm>
            <a:off x="6388463" y="243222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908A1C80-DB0E-B349-FF37-E04D2ED58E43}"/>
              </a:ext>
            </a:extLst>
          </p:cNvPr>
          <p:cNvSpPr/>
          <p:nvPr/>
        </p:nvSpPr>
        <p:spPr>
          <a:xfrm>
            <a:off x="6280992" y="433761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722C9EFC-82D9-023B-C49E-D03FF3428226}"/>
              </a:ext>
            </a:extLst>
          </p:cNvPr>
          <p:cNvSpPr/>
          <p:nvPr/>
        </p:nvSpPr>
        <p:spPr>
          <a:xfrm>
            <a:off x="4449143" y="435817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9C7E49BB-4740-34A5-E260-26BE90EB1BEA}"/>
              </a:ext>
            </a:extLst>
          </p:cNvPr>
          <p:cNvSpPr/>
          <p:nvPr/>
        </p:nvSpPr>
        <p:spPr>
          <a:xfrm>
            <a:off x="3569727" y="436298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AD19F7CE-F749-BEE3-85BA-3B3B87930215}"/>
              </a:ext>
            </a:extLst>
          </p:cNvPr>
          <p:cNvSpPr/>
          <p:nvPr/>
        </p:nvSpPr>
        <p:spPr>
          <a:xfrm>
            <a:off x="2620289" y="438827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ED7D5C71-A8BC-6753-8637-AACFB66D89FF}"/>
              </a:ext>
            </a:extLst>
          </p:cNvPr>
          <p:cNvSpPr/>
          <p:nvPr/>
        </p:nvSpPr>
        <p:spPr>
          <a:xfrm>
            <a:off x="1786648" y="439493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4" name="文本框 693">
            <a:extLst>
              <a:ext uri="{FF2B5EF4-FFF2-40B4-BE49-F238E27FC236}">
                <a16:creationId xmlns:a16="http://schemas.microsoft.com/office/drawing/2014/main" id="{C33D0A82-CF8B-B8A3-70A3-649E5FA3FB82}"/>
              </a:ext>
            </a:extLst>
          </p:cNvPr>
          <p:cNvSpPr txBox="1"/>
          <p:nvPr/>
        </p:nvSpPr>
        <p:spPr>
          <a:xfrm>
            <a:off x="7530460" y="3363384"/>
            <a:ext cx="1684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 Dataset</a:t>
            </a:r>
          </a:p>
        </p:txBody>
      </p:sp>
      <p:sp>
        <p:nvSpPr>
          <p:cNvPr id="490" name="平行四边形 489">
            <a:extLst>
              <a:ext uri="{FF2B5EF4-FFF2-40B4-BE49-F238E27FC236}">
                <a16:creationId xmlns:a16="http://schemas.microsoft.com/office/drawing/2014/main" id="{F4B15B06-38DE-B522-9C7F-4918814220A3}"/>
              </a:ext>
            </a:extLst>
          </p:cNvPr>
          <p:cNvSpPr/>
          <p:nvPr/>
        </p:nvSpPr>
        <p:spPr>
          <a:xfrm>
            <a:off x="7231873" y="2954658"/>
            <a:ext cx="2725449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箭头: 右 491">
            <a:extLst>
              <a:ext uri="{FF2B5EF4-FFF2-40B4-BE49-F238E27FC236}">
                <a16:creationId xmlns:a16="http://schemas.microsoft.com/office/drawing/2014/main" id="{738ED1DA-EBCE-AFBD-676C-8C3907858900}"/>
              </a:ext>
            </a:extLst>
          </p:cNvPr>
          <p:cNvSpPr/>
          <p:nvPr/>
        </p:nvSpPr>
        <p:spPr>
          <a:xfrm rot="16362810">
            <a:off x="7055358" y="3005812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箭头: 右 495">
            <a:extLst>
              <a:ext uri="{FF2B5EF4-FFF2-40B4-BE49-F238E27FC236}">
                <a16:creationId xmlns:a16="http://schemas.microsoft.com/office/drawing/2014/main" id="{BC260EA4-B673-C939-5D57-E5AAA689D5EE}"/>
              </a:ext>
            </a:extLst>
          </p:cNvPr>
          <p:cNvSpPr/>
          <p:nvPr/>
        </p:nvSpPr>
        <p:spPr>
          <a:xfrm rot="16200000">
            <a:off x="6878379" y="3457246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D84950-0202-81A6-0AC1-41B0B89B7687}"/>
              </a:ext>
            </a:extLst>
          </p:cNvPr>
          <p:cNvSpPr txBox="1"/>
          <p:nvPr/>
        </p:nvSpPr>
        <p:spPr>
          <a:xfrm>
            <a:off x="7628767" y="2950978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all scenarios</a:t>
            </a: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42B04029-9617-B921-314B-7FB36E61CD6B}"/>
              </a:ext>
            </a:extLst>
          </p:cNvPr>
          <p:cNvSpPr txBox="1"/>
          <p:nvPr/>
        </p:nvSpPr>
        <p:spPr>
          <a:xfrm>
            <a:off x="8079129" y="2578035"/>
            <a:ext cx="1448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Uni-AT Model</a:t>
            </a:r>
          </a:p>
        </p:txBody>
      </p:sp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457D8741-C265-CB14-B8D1-956ED980AB51}"/>
              </a:ext>
            </a:extLst>
          </p:cNvPr>
          <p:cNvSpPr/>
          <p:nvPr/>
        </p:nvSpPr>
        <p:spPr>
          <a:xfrm>
            <a:off x="7656282" y="2162083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D5987D5-5738-F6DE-2FB2-C9F18EA885DE}"/>
              </a:ext>
            </a:extLst>
          </p:cNvPr>
          <p:cNvSpPr/>
          <p:nvPr/>
        </p:nvSpPr>
        <p:spPr>
          <a:xfrm rot="16200000">
            <a:off x="7304256" y="2649408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3479FF0-B574-8E44-2FFB-8749317885B8}"/>
              </a:ext>
            </a:extLst>
          </p:cNvPr>
          <p:cNvSpPr/>
          <p:nvPr/>
        </p:nvSpPr>
        <p:spPr>
          <a:xfrm rot="16362810">
            <a:off x="7495357" y="2221244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A3DBF5-FD1B-F094-2B7A-0D44B09C19BA}"/>
              </a:ext>
            </a:extLst>
          </p:cNvPr>
          <p:cNvSpPr txBox="1"/>
          <p:nvPr/>
        </p:nvSpPr>
        <p:spPr>
          <a:xfrm>
            <a:off x="7920261" y="2138679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learning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2468A30-DC13-05A8-27EF-D5A8CC4B4C86}"/>
              </a:ext>
            </a:extLst>
          </p:cNvPr>
          <p:cNvSpPr/>
          <p:nvPr/>
        </p:nvSpPr>
        <p:spPr>
          <a:xfrm>
            <a:off x="8059529" y="1709743"/>
            <a:ext cx="2294067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平行四边形 21">
            <a:extLst>
              <a:ext uri="{FF2B5EF4-FFF2-40B4-BE49-F238E27FC236}">
                <a16:creationId xmlns:a16="http://schemas.microsoft.com/office/drawing/2014/main" id="{F9599357-0F72-CEB6-31C3-57C752FE69A3}"/>
              </a:ext>
            </a:extLst>
          </p:cNvPr>
          <p:cNvSpPr/>
          <p:nvPr/>
        </p:nvSpPr>
        <p:spPr>
          <a:xfrm>
            <a:off x="8066791" y="1374879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7730507-DE73-51F5-C8C1-B280AE408998}"/>
              </a:ext>
            </a:extLst>
          </p:cNvPr>
          <p:cNvSpPr txBox="1"/>
          <p:nvPr/>
        </p:nvSpPr>
        <p:spPr>
          <a:xfrm>
            <a:off x="8678000" y="1773142"/>
            <a:ext cx="96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D65895F4-91D8-2A5C-E710-15C536A7604D}"/>
              </a:ext>
            </a:extLst>
          </p:cNvPr>
          <p:cNvSpPr/>
          <p:nvPr/>
        </p:nvSpPr>
        <p:spPr>
          <a:xfrm rot="16362810">
            <a:off x="7899909" y="1405327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E17BC728-D361-DCFE-E4B2-3093EA8E8AAF}"/>
              </a:ext>
            </a:extLst>
          </p:cNvPr>
          <p:cNvSpPr/>
          <p:nvPr/>
        </p:nvSpPr>
        <p:spPr>
          <a:xfrm rot="16200000">
            <a:off x="7722931" y="1856761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C690764-4104-6EB8-5841-E28CAD4B442B}"/>
              </a:ext>
            </a:extLst>
          </p:cNvPr>
          <p:cNvSpPr txBox="1"/>
          <p:nvPr/>
        </p:nvSpPr>
        <p:spPr>
          <a:xfrm>
            <a:off x="8570513" y="1359802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retrieval</a:t>
            </a:r>
          </a:p>
        </p:txBody>
      </p:sp>
      <p:sp>
        <p:nvSpPr>
          <p:cNvPr id="459" name="等腰三角形 458">
            <a:extLst>
              <a:ext uri="{FF2B5EF4-FFF2-40B4-BE49-F238E27FC236}">
                <a16:creationId xmlns:a16="http://schemas.microsoft.com/office/drawing/2014/main" id="{743277CC-0A7A-0CAF-C42C-73D5379ADC69}"/>
              </a:ext>
            </a:extLst>
          </p:cNvPr>
          <p:cNvSpPr/>
          <p:nvPr/>
        </p:nvSpPr>
        <p:spPr>
          <a:xfrm rot="17830691">
            <a:off x="9225933" y="3206109"/>
            <a:ext cx="852895" cy="196789"/>
          </a:xfrm>
          <a:prstGeom prst="triangle">
            <a:avLst>
              <a:gd name="adj" fmla="val 44616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0" name="等腰三角形 459">
            <a:extLst>
              <a:ext uri="{FF2B5EF4-FFF2-40B4-BE49-F238E27FC236}">
                <a16:creationId xmlns:a16="http://schemas.microsoft.com/office/drawing/2014/main" id="{E67019C1-F820-7E5F-6E66-06A9647E6D4C}"/>
              </a:ext>
            </a:extLst>
          </p:cNvPr>
          <p:cNvSpPr/>
          <p:nvPr/>
        </p:nvSpPr>
        <p:spPr>
          <a:xfrm rot="17830691">
            <a:off x="9635886" y="2408063"/>
            <a:ext cx="852895" cy="196789"/>
          </a:xfrm>
          <a:prstGeom prst="triangle">
            <a:avLst>
              <a:gd name="adj" fmla="val 44616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等腰三角形 460">
            <a:extLst>
              <a:ext uri="{FF2B5EF4-FFF2-40B4-BE49-F238E27FC236}">
                <a16:creationId xmlns:a16="http://schemas.microsoft.com/office/drawing/2014/main" id="{6F8A71D8-EF9D-E6CF-DA32-57BEECF6C5C9}"/>
              </a:ext>
            </a:extLst>
          </p:cNvPr>
          <p:cNvSpPr/>
          <p:nvPr/>
        </p:nvSpPr>
        <p:spPr>
          <a:xfrm rot="17830691">
            <a:off x="10046051" y="1627684"/>
            <a:ext cx="852895" cy="196789"/>
          </a:xfrm>
          <a:prstGeom prst="triangle">
            <a:avLst>
              <a:gd name="adj" fmla="val 44616"/>
            </a:avLst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4" name="矩形 463">
            <a:extLst>
              <a:ext uri="{FF2B5EF4-FFF2-40B4-BE49-F238E27FC236}">
                <a16:creationId xmlns:a16="http://schemas.microsoft.com/office/drawing/2014/main" id="{188B0262-F85E-22AD-92F5-A46B99366A1C}"/>
              </a:ext>
            </a:extLst>
          </p:cNvPr>
          <p:cNvSpPr/>
          <p:nvPr/>
        </p:nvSpPr>
        <p:spPr>
          <a:xfrm>
            <a:off x="10675083" y="3126075"/>
            <a:ext cx="230830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6" name="矩形 465">
            <a:extLst>
              <a:ext uri="{FF2B5EF4-FFF2-40B4-BE49-F238E27FC236}">
                <a16:creationId xmlns:a16="http://schemas.microsoft.com/office/drawing/2014/main" id="{6BD54538-C9CD-B089-A267-5ADE4094D0E7}"/>
              </a:ext>
            </a:extLst>
          </p:cNvPr>
          <p:cNvSpPr/>
          <p:nvPr/>
        </p:nvSpPr>
        <p:spPr>
          <a:xfrm>
            <a:off x="10246266" y="3928113"/>
            <a:ext cx="2313690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7017DDD4-FE04-F34D-7D69-1D54FFA59C08}"/>
              </a:ext>
            </a:extLst>
          </p:cNvPr>
          <p:cNvSpPr txBox="1"/>
          <p:nvPr/>
        </p:nvSpPr>
        <p:spPr>
          <a:xfrm>
            <a:off x="10556526" y="3992511"/>
            <a:ext cx="1684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AT-100K Dataset</a:t>
            </a:r>
          </a:p>
        </p:txBody>
      </p:sp>
      <p:sp>
        <p:nvSpPr>
          <p:cNvPr id="469" name="平行四边形 468">
            <a:extLst>
              <a:ext uri="{FF2B5EF4-FFF2-40B4-BE49-F238E27FC236}">
                <a16:creationId xmlns:a16="http://schemas.microsoft.com/office/drawing/2014/main" id="{B967AD9F-0030-0B99-2D26-FA026DDFBA8B}"/>
              </a:ext>
            </a:extLst>
          </p:cNvPr>
          <p:cNvSpPr/>
          <p:nvPr/>
        </p:nvSpPr>
        <p:spPr>
          <a:xfrm>
            <a:off x="10257938" y="3583784"/>
            <a:ext cx="2725449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0" name="箭头: 右 469">
            <a:extLst>
              <a:ext uri="{FF2B5EF4-FFF2-40B4-BE49-F238E27FC236}">
                <a16:creationId xmlns:a16="http://schemas.microsoft.com/office/drawing/2014/main" id="{5408DDBF-E344-D394-1B53-CAD983E14FC3}"/>
              </a:ext>
            </a:extLst>
          </p:cNvPr>
          <p:cNvSpPr/>
          <p:nvPr/>
        </p:nvSpPr>
        <p:spPr>
          <a:xfrm rot="16362810">
            <a:off x="10081423" y="3634940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2" name="箭头: 右 471">
            <a:extLst>
              <a:ext uri="{FF2B5EF4-FFF2-40B4-BE49-F238E27FC236}">
                <a16:creationId xmlns:a16="http://schemas.microsoft.com/office/drawing/2014/main" id="{32670528-CA1F-A21D-984A-24964AE9711D}"/>
              </a:ext>
            </a:extLst>
          </p:cNvPr>
          <p:cNvSpPr/>
          <p:nvPr/>
        </p:nvSpPr>
        <p:spPr>
          <a:xfrm rot="16200000">
            <a:off x="9904445" y="4086374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F6318A0B-0E0A-6282-7A69-3A1D78458D15}"/>
              </a:ext>
            </a:extLst>
          </p:cNvPr>
          <p:cNvSpPr txBox="1"/>
          <p:nvPr/>
        </p:nvSpPr>
        <p:spPr>
          <a:xfrm>
            <a:off x="10654833" y="3580106"/>
            <a:ext cx="1842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all scenarios</a:t>
            </a:r>
          </a:p>
        </p:txBody>
      </p:sp>
      <p:sp>
        <p:nvSpPr>
          <p:cNvPr id="475" name="文本框 474">
            <a:extLst>
              <a:ext uri="{FF2B5EF4-FFF2-40B4-BE49-F238E27FC236}">
                <a16:creationId xmlns:a16="http://schemas.microsoft.com/office/drawing/2014/main" id="{F60EC047-546E-D90A-C407-BDF42277510A}"/>
              </a:ext>
            </a:extLst>
          </p:cNvPr>
          <p:cNvSpPr txBox="1"/>
          <p:nvPr/>
        </p:nvSpPr>
        <p:spPr>
          <a:xfrm>
            <a:off x="11105193" y="3207163"/>
            <a:ext cx="1448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Uni-AT Model</a:t>
            </a:r>
          </a:p>
        </p:txBody>
      </p:sp>
      <p:sp>
        <p:nvSpPr>
          <p:cNvPr id="476" name="平行四边形 475">
            <a:extLst>
              <a:ext uri="{FF2B5EF4-FFF2-40B4-BE49-F238E27FC236}">
                <a16:creationId xmlns:a16="http://schemas.microsoft.com/office/drawing/2014/main" id="{05A4425F-BE1F-96B8-88EC-7A8D4EF7479D}"/>
              </a:ext>
            </a:extLst>
          </p:cNvPr>
          <p:cNvSpPr/>
          <p:nvPr/>
        </p:nvSpPr>
        <p:spPr>
          <a:xfrm>
            <a:off x="10682346" y="2791211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箭头: 右 476">
            <a:extLst>
              <a:ext uri="{FF2B5EF4-FFF2-40B4-BE49-F238E27FC236}">
                <a16:creationId xmlns:a16="http://schemas.microsoft.com/office/drawing/2014/main" id="{C58411EA-ACEF-C2A1-7FD7-77B414FD5725}"/>
              </a:ext>
            </a:extLst>
          </p:cNvPr>
          <p:cNvSpPr/>
          <p:nvPr/>
        </p:nvSpPr>
        <p:spPr>
          <a:xfrm rot="16200000">
            <a:off x="10330321" y="3278536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箭头: 右 477">
            <a:extLst>
              <a:ext uri="{FF2B5EF4-FFF2-40B4-BE49-F238E27FC236}">
                <a16:creationId xmlns:a16="http://schemas.microsoft.com/office/drawing/2014/main" id="{D998695D-089D-B410-4A6B-9B1C876FEF28}"/>
              </a:ext>
            </a:extLst>
          </p:cNvPr>
          <p:cNvSpPr/>
          <p:nvPr/>
        </p:nvSpPr>
        <p:spPr>
          <a:xfrm rot="16362810">
            <a:off x="10521421" y="2850372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9" name="文本框 478">
            <a:extLst>
              <a:ext uri="{FF2B5EF4-FFF2-40B4-BE49-F238E27FC236}">
                <a16:creationId xmlns:a16="http://schemas.microsoft.com/office/drawing/2014/main" id="{BBE6EA48-F8EC-91E9-D642-F872FD6A05B8}"/>
              </a:ext>
            </a:extLst>
          </p:cNvPr>
          <p:cNvSpPr txBox="1"/>
          <p:nvPr/>
        </p:nvSpPr>
        <p:spPr>
          <a:xfrm>
            <a:off x="10946327" y="2767807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multi-scenario learning</a:t>
            </a: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4AA3ABAE-F673-DDF3-6994-C42447F5BB22}"/>
              </a:ext>
            </a:extLst>
          </p:cNvPr>
          <p:cNvSpPr/>
          <p:nvPr/>
        </p:nvSpPr>
        <p:spPr>
          <a:xfrm>
            <a:off x="11085595" y="2338870"/>
            <a:ext cx="2294067" cy="4523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平行四边形 480">
            <a:extLst>
              <a:ext uri="{FF2B5EF4-FFF2-40B4-BE49-F238E27FC236}">
                <a16:creationId xmlns:a16="http://schemas.microsoft.com/office/drawing/2014/main" id="{C1D4CDBF-F2F2-25BF-CAC6-44BBC2F611F7}"/>
              </a:ext>
            </a:extLst>
          </p:cNvPr>
          <p:cNvSpPr/>
          <p:nvPr/>
        </p:nvSpPr>
        <p:spPr>
          <a:xfrm>
            <a:off x="11092856" y="2004006"/>
            <a:ext cx="2697312" cy="338555"/>
          </a:xfrm>
          <a:prstGeom prst="parallelogram">
            <a:avLst>
              <a:gd name="adj" fmla="val 1215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文本框 481">
            <a:extLst>
              <a:ext uri="{FF2B5EF4-FFF2-40B4-BE49-F238E27FC236}">
                <a16:creationId xmlns:a16="http://schemas.microsoft.com/office/drawing/2014/main" id="{136CD704-D930-DB86-6216-09849F4E4426}"/>
              </a:ext>
            </a:extLst>
          </p:cNvPr>
          <p:cNvSpPr txBox="1"/>
          <p:nvPr/>
        </p:nvSpPr>
        <p:spPr>
          <a:xfrm>
            <a:off x="11704065" y="2402270"/>
            <a:ext cx="96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箭头: 右 482">
            <a:extLst>
              <a:ext uri="{FF2B5EF4-FFF2-40B4-BE49-F238E27FC236}">
                <a16:creationId xmlns:a16="http://schemas.microsoft.com/office/drawing/2014/main" id="{6E3C4151-4C71-E8D8-F35D-B4527B20F5BD}"/>
              </a:ext>
            </a:extLst>
          </p:cNvPr>
          <p:cNvSpPr/>
          <p:nvPr/>
        </p:nvSpPr>
        <p:spPr>
          <a:xfrm rot="16362810">
            <a:off x="10925975" y="2034453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  <a:scene3d>
            <a:camera prst="perspectiveHeroicExtremeLeftFacing">
              <a:rot lat="1378704" lon="2049051" rev="196242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4" name="箭头: 右 483">
            <a:extLst>
              <a:ext uri="{FF2B5EF4-FFF2-40B4-BE49-F238E27FC236}">
                <a16:creationId xmlns:a16="http://schemas.microsoft.com/office/drawing/2014/main" id="{8DF262E7-0DA8-6F36-B316-A7773A00607C}"/>
              </a:ext>
            </a:extLst>
          </p:cNvPr>
          <p:cNvSpPr/>
          <p:nvPr/>
        </p:nvSpPr>
        <p:spPr>
          <a:xfrm rot="16200000">
            <a:off x="10748995" y="2485887"/>
            <a:ext cx="448115" cy="150834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6" name="文本框 485">
            <a:extLst>
              <a:ext uri="{FF2B5EF4-FFF2-40B4-BE49-F238E27FC236}">
                <a16:creationId xmlns:a16="http://schemas.microsoft.com/office/drawing/2014/main" id="{0D5FBB3D-4C9B-8001-83BC-4530B2112BFC}"/>
              </a:ext>
            </a:extLst>
          </p:cNvPr>
          <p:cNvSpPr txBox="1"/>
          <p:nvPr/>
        </p:nvSpPr>
        <p:spPr>
          <a:xfrm>
            <a:off x="11596578" y="1988928"/>
            <a:ext cx="2191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 retrieval</a:t>
            </a:r>
          </a:p>
        </p:txBody>
      </p:sp>
      <p:cxnSp>
        <p:nvCxnSpPr>
          <p:cNvPr id="542" name="直接连接符 541">
            <a:extLst>
              <a:ext uri="{FF2B5EF4-FFF2-40B4-BE49-F238E27FC236}">
                <a16:creationId xmlns:a16="http://schemas.microsoft.com/office/drawing/2014/main" id="{05C78012-B66D-A24F-484A-72190D666567}"/>
              </a:ext>
            </a:extLst>
          </p:cNvPr>
          <p:cNvCxnSpPr>
            <a:cxnSpLocks/>
          </p:cNvCxnSpPr>
          <p:nvPr/>
        </p:nvCxnSpPr>
        <p:spPr>
          <a:xfrm>
            <a:off x="544696" y="6288087"/>
            <a:ext cx="6319692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文本框 542">
            <a:extLst>
              <a:ext uri="{FF2B5EF4-FFF2-40B4-BE49-F238E27FC236}">
                <a16:creationId xmlns:a16="http://schemas.microsoft.com/office/drawing/2014/main" id="{96342E5E-B6CD-571A-88E4-D4C4F1986860}"/>
              </a:ext>
            </a:extLst>
          </p:cNvPr>
          <p:cNvSpPr txBox="1"/>
          <p:nvPr/>
        </p:nvSpPr>
        <p:spPr>
          <a:xfrm>
            <a:off x="2242252" y="5848323"/>
            <a:ext cx="3073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scenarios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AEC6C4DD-FD4C-AC70-9122-F76E99E71F97}"/>
              </a:ext>
            </a:extLst>
          </p:cNvPr>
          <p:cNvSpPr txBox="1"/>
          <p:nvPr/>
        </p:nvSpPr>
        <p:spPr>
          <a:xfrm>
            <a:off x="1845450" y="8976945"/>
            <a:ext cx="3448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3682534-5CCF-45B1-1DB4-F5A4BBF545EB}"/>
              </a:ext>
            </a:extLst>
          </p:cNvPr>
          <p:cNvGrpSpPr/>
          <p:nvPr/>
        </p:nvGrpSpPr>
        <p:grpSpPr>
          <a:xfrm>
            <a:off x="497518" y="8086353"/>
            <a:ext cx="5440969" cy="790787"/>
            <a:chOff x="1321677" y="7207320"/>
            <a:chExt cx="5440969" cy="790787"/>
          </a:xfrm>
        </p:grpSpPr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B2D7D361-DBE0-D88B-7F70-0BC46075D86C}"/>
                </a:ext>
              </a:extLst>
            </p:cNvPr>
            <p:cNvSpPr/>
            <p:nvPr/>
          </p:nvSpPr>
          <p:spPr>
            <a:xfrm>
              <a:off x="1321677" y="7545766"/>
              <a:ext cx="811809" cy="4523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D7B6FCC-AE30-081E-53B0-A1F866422083}"/>
                </a:ext>
              </a:extLst>
            </p:cNvPr>
            <p:cNvSpPr/>
            <p:nvPr/>
          </p:nvSpPr>
          <p:spPr>
            <a:xfrm>
              <a:off x="2124466" y="7545766"/>
              <a:ext cx="811809" cy="4523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332EE53-0052-7C6A-51D6-2D7998B40C1B}"/>
                </a:ext>
              </a:extLst>
            </p:cNvPr>
            <p:cNvSpPr/>
            <p:nvPr/>
          </p:nvSpPr>
          <p:spPr>
            <a:xfrm>
              <a:off x="2927255" y="7545766"/>
              <a:ext cx="811809" cy="452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5C0FA6-7D7B-7DDD-2D5B-1780B240DA49}"/>
                </a:ext>
              </a:extLst>
            </p:cNvPr>
            <p:cNvSpPr/>
            <p:nvPr/>
          </p:nvSpPr>
          <p:spPr>
            <a:xfrm>
              <a:off x="3730044" y="7545766"/>
              <a:ext cx="811809" cy="4523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8D7392B-BBD0-2FBE-A738-864C80D27E99}"/>
                </a:ext>
              </a:extLst>
            </p:cNvPr>
            <p:cNvSpPr/>
            <p:nvPr/>
          </p:nvSpPr>
          <p:spPr>
            <a:xfrm>
              <a:off x="4532833" y="7545766"/>
              <a:ext cx="811809" cy="4523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DE1C2E-8EC4-B56B-CFD9-B64A06516BE3}"/>
                </a:ext>
              </a:extLst>
            </p:cNvPr>
            <p:cNvSpPr/>
            <p:nvPr/>
          </p:nvSpPr>
          <p:spPr>
            <a:xfrm>
              <a:off x="5335624" y="7545766"/>
              <a:ext cx="811809" cy="4523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平行四边形 515">
              <a:extLst>
                <a:ext uri="{FF2B5EF4-FFF2-40B4-BE49-F238E27FC236}">
                  <a16:creationId xmlns:a16="http://schemas.microsoft.com/office/drawing/2014/main" id="{EDB144FE-667E-CE91-141A-F8A80EFCD783}"/>
                </a:ext>
              </a:extLst>
            </p:cNvPr>
            <p:cNvSpPr/>
            <p:nvPr/>
          </p:nvSpPr>
          <p:spPr>
            <a:xfrm>
              <a:off x="1324879" y="7207320"/>
              <a:ext cx="5240054" cy="338555"/>
            </a:xfrm>
            <a:prstGeom prst="parallelogram">
              <a:avLst>
                <a:gd name="adj" fmla="val 121501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文本框 507">
              <a:extLst>
                <a:ext uri="{FF2B5EF4-FFF2-40B4-BE49-F238E27FC236}">
                  <a16:creationId xmlns:a16="http://schemas.microsoft.com/office/drawing/2014/main" id="{663FD00A-42D5-EB1C-3E66-3CD405C14F04}"/>
                </a:ext>
              </a:extLst>
            </p:cNvPr>
            <p:cNvSpPr txBox="1"/>
            <p:nvPr/>
          </p:nvSpPr>
          <p:spPr>
            <a:xfrm>
              <a:off x="1514531" y="7217908"/>
              <a:ext cx="928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</a:p>
          </p:txBody>
        </p:sp>
        <p:sp>
          <p:nvSpPr>
            <p:cNvPr id="541" name="文本框 540">
              <a:extLst>
                <a:ext uri="{FF2B5EF4-FFF2-40B4-BE49-F238E27FC236}">
                  <a16:creationId xmlns:a16="http://schemas.microsoft.com/office/drawing/2014/main" id="{A578BDC5-CF16-6797-CD8C-7B52C713E1DB}"/>
                </a:ext>
              </a:extLst>
            </p:cNvPr>
            <p:cNvSpPr txBox="1"/>
            <p:nvPr/>
          </p:nvSpPr>
          <p:spPr>
            <a:xfrm>
              <a:off x="4512535" y="7249223"/>
              <a:ext cx="17620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all scenarios</a:t>
              </a: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8157BA41-925C-2B68-1AA9-0E320304B2E6}"/>
                </a:ext>
              </a:extLst>
            </p:cNvPr>
            <p:cNvSpPr/>
            <p:nvPr/>
          </p:nvSpPr>
          <p:spPr>
            <a:xfrm rot="19266031">
              <a:off x="5948247" y="7425312"/>
              <a:ext cx="814399" cy="353462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8A2E392-225A-245B-1DED-F4F32DD63B74}"/>
              </a:ext>
            </a:extLst>
          </p:cNvPr>
          <p:cNvGrpSpPr/>
          <p:nvPr/>
        </p:nvGrpSpPr>
        <p:grpSpPr>
          <a:xfrm>
            <a:off x="1090953" y="7339575"/>
            <a:ext cx="5418347" cy="787206"/>
            <a:chOff x="1988124" y="6333196"/>
            <a:chExt cx="5418347" cy="787205"/>
          </a:xfrm>
        </p:grpSpPr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B0719F49-0B75-0CAB-EF53-5A4B8DE09E35}"/>
                </a:ext>
              </a:extLst>
            </p:cNvPr>
            <p:cNvSpPr/>
            <p:nvPr/>
          </p:nvSpPr>
          <p:spPr>
            <a:xfrm>
              <a:off x="1988124" y="6668060"/>
              <a:ext cx="4800604" cy="452341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20000">
                  <a:schemeClr val="accent5">
                    <a:lumMod val="40000"/>
                    <a:lumOff val="60000"/>
                  </a:schemeClr>
                </a:gs>
                <a:gs pos="40000">
                  <a:schemeClr val="accent5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  <a:gs pos="80000">
                  <a:schemeClr val="accent6">
                    <a:lumMod val="40000"/>
                    <a:lumOff val="60000"/>
                  </a:schemeClr>
                </a:gs>
                <a:gs pos="6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平行四边形 65">
              <a:extLst>
                <a:ext uri="{FF2B5EF4-FFF2-40B4-BE49-F238E27FC236}">
                  <a16:creationId xmlns:a16="http://schemas.microsoft.com/office/drawing/2014/main" id="{0FF45948-9B45-4B46-B6E4-068EC5CA2F59}"/>
                </a:ext>
              </a:extLst>
            </p:cNvPr>
            <p:cNvSpPr/>
            <p:nvPr/>
          </p:nvSpPr>
          <p:spPr>
            <a:xfrm>
              <a:off x="1991154" y="6333196"/>
              <a:ext cx="5212344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5627424-913D-A7AC-022F-28654D7FBE5F}"/>
                </a:ext>
              </a:extLst>
            </p:cNvPr>
            <p:cNvSpPr txBox="1"/>
            <p:nvPr/>
          </p:nvSpPr>
          <p:spPr>
            <a:xfrm>
              <a:off x="4737242" y="6364650"/>
              <a:ext cx="2191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multi-scenario learning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FD6AE95-B68C-EEDD-2A82-43067086A29E}"/>
                </a:ext>
              </a:extLst>
            </p:cNvPr>
            <p:cNvSpPr txBox="1"/>
            <p:nvPr/>
          </p:nvSpPr>
          <p:spPr>
            <a:xfrm>
              <a:off x="2218961" y="6350350"/>
              <a:ext cx="822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Uni-AT</a:t>
              </a: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98CFE19F-CCEB-96CE-8B39-5F4078C68498}"/>
                </a:ext>
              </a:extLst>
            </p:cNvPr>
            <p:cNvSpPr/>
            <p:nvPr/>
          </p:nvSpPr>
          <p:spPr>
            <a:xfrm rot="19266031">
              <a:off x="6592072" y="6550185"/>
              <a:ext cx="814399" cy="355677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D6DC879-94C7-EE00-9901-C2BBA0434F04}"/>
              </a:ext>
            </a:extLst>
          </p:cNvPr>
          <p:cNvGrpSpPr/>
          <p:nvPr/>
        </p:nvGrpSpPr>
        <p:grpSpPr>
          <a:xfrm>
            <a:off x="1624485" y="6557631"/>
            <a:ext cx="5505223" cy="797216"/>
            <a:chOff x="2490521" y="5458560"/>
            <a:chExt cx="5505223" cy="797217"/>
          </a:xfrm>
        </p:grpSpPr>
        <p:sp>
          <p:nvSpPr>
            <p:cNvPr id="71" name="平行四边形 70">
              <a:extLst>
                <a:ext uri="{FF2B5EF4-FFF2-40B4-BE49-F238E27FC236}">
                  <a16:creationId xmlns:a16="http://schemas.microsoft.com/office/drawing/2014/main" id="{1894E39A-FC27-D3DB-E55E-8512FFF5B220}"/>
                </a:ext>
              </a:extLst>
            </p:cNvPr>
            <p:cNvSpPr/>
            <p:nvPr/>
          </p:nvSpPr>
          <p:spPr>
            <a:xfrm>
              <a:off x="2556689" y="5460303"/>
              <a:ext cx="5233373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47C2B12-FDCB-A686-91FA-24264FB9BD7E}"/>
                </a:ext>
              </a:extLst>
            </p:cNvPr>
            <p:cNvSpPr txBox="1"/>
            <p:nvPr/>
          </p:nvSpPr>
          <p:spPr>
            <a:xfrm>
              <a:off x="2490521" y="5458560"/>
              <a:ext cx="1280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AT-</a:t>
              </a:r>
              <a:r>
                <a:rPr lang="en-US" altLang="zh-CN" sz="16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ADDEE8B-5164-98CE-CC80-3113ED032470}"/>
                </a:ext>
              </a:extLst>
            </p:cNvPr>
            <p:cNvSpPr txBox="1"/>
            <p:nvPr/>
          </p:nvSpPr>
          <p:spPr>
            <a:xfrm>
              <a:off x="5846965" y="5497990"/>
              <a:ext cx="168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anytime retrieval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339A7F-86C7-A017-3F4F-3204103FB941}"/>
                </a:ext>
              </a:extLst>
            </p:cNvPr>
            <p:cNvSpPr/>
            <p:nvPr/>
          </p:nvSpPr>
          <p:spPr>
            <a:xfrm>
              <a:off x="2550986" y="5803436"/>
              <a:ext cx="811809" cy="4523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7B2E78-D8B5-BC60-568B-0C9D4EB44D16}"/>
                </a:ext>
              </a:extLst>
            </p:cNvPr>
            <p:cNvSpPr/>
            <p:nvPr/>
          </p:nvSpPr>
          <p:spPr>
            <a:xfrm>
              <a:off x="3353775" y="5803436"/>
              <a:ext cx="811809" cy="4523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EB503B-4FF8-DCE2-B7C5-84AFF0889B56}"/>
                </a:ext>
              </a:extLst>
            </p:cNvPr>
            <p:cNvSpPr/>
            <p:nvPr/>
          </p:nvSpPr>
          <p:spPr>
            <a:xfrm>
              <a:off x="4156564" y="5803436"/>
              <a:ext cx="811809" cy="4523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77F2C5-53E5-D388-9019-F249E0EAAEB5}"/>
                </a:ext>
              </a:extLst>
            </p:cNvPr>
            <p:cNvSpPr/>
            <p:nvPr/>
          </p:nvSpPr>
          <p:spPr>
            <a:xfrm>
              <a:off x="4959353" y="5803436"/>
              <a:ext cx="811809" cy="4523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3920D0-9404-1191-07A7-39C84630F4DA}"/>
                </a:ext>
              </a:extLst>
            </p:cNvPr>
            <p:cNvSpPr/>
            <p:nvPr/>
          </p:nvSpPr>
          <p:spPr>
            <a:xfrm>
              <a:off x="5762142" y="5803436"/>
              <a:ext cx="811809" cy="4523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363DC8E-03DB-6A58-7EB5-AE252A5B8483}"/>
                </a:ext>
              </a:extLst>
            </p:cNvPr>
            <p:cNvSpPr/>
            <p:nvPr/>
          </p:nvSpPr>
          <p:spPr>
            <a:xfrm>
              <a:off x="6564933" y="5803436"/>
              <a:ext cx="811809" cy="45234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198C4D9-8535-CE17-4BFF-CAD516E51914}"/>
                </a:ext>
              </a:extLst>
            </p:cNvPr>
            <p:cNvSpPr txBox="1"/>
            <p:nvPr/>
          </p:nvSpPr>
          <p:spPr>
            <a:xfrm>
              <a:off x="2525396" y="5875718"/>
              <a:ext cx="84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C0FDBA0-E627-5888-B295-43CF7B454206}"/>
                </a:ext>
              </a:extLst>
            </p:cNvPr>
            <p:cNvSpPr txBox="1"/>
            <p:nvPr/>
          </p:nvSpPr>
          <p:spPr>
            <a:xfrm>
              <a:off x="4910125" y="5875718"/>
              <a:ext cx="92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E5810B1-BAA5-3E7D-8008-D91458C63898}"/>
                </a:ext>
              </a:extLst>
            </p:cNvPr>
            <p:cNvSpPr txBox="1"/>
            <p:nvPr/>
          </p:nvSpPr>
          <p:spPr>
            <a:xfrm>
              <a:off x="4082509" y="5875718"/>
              <a:ext cx="964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FA6B7D05-50CD-1C74-07EB-428E8F933438}"/>
                </a:ext>
              </a:extLst>
            </p:cNvPr>
            <p:cNvSpPr/>
            <p:nvPr/>
          </p:nvSpPr>
          <p:spPr>
            <a:xfrm rot="19266031">
              <a:off x="7181345" y="5678029"/>
              <a:ext cx="814399" cy="354503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7E48DE1D-26E0-4374-9EB3-10A450F86D22}"/>
              </a:ext>
            </a:extLst>
          </p:cNvPr>
          <p:cNvGrpSpPr/>
          <p:nvPr/>
        </p:nvGrpSpPr>
        <p:grpSpPr>
          <a:xfrm>
            <a:off x="10021450" y="5622920"/>
            <a:ext cx="1126341" cy="2578535"/>
            <a:chOff x="12263022" y="5812109"/>
            <a:chExt cx="1126342" cy="2578534"/>
          </a:xfrm>
        </p:grpSpPr>
        <p:sp>
          <p:nvSpPr>
            <p:cNvPr id="510" name="箭头: 右 509">
              <a:extLst>
                <a:ext uri="{FF2B5EF4-FFF2-40B4-BE49-F238E27FC236}">
                  <a16:creationId xmlns:a16="http://schemas.microsoft.com/office/drawing/2014/main" id="{0BD7D1B6-430B-AE4B-56D3-67B5E6DD2768}"/>
                </a:ext>
              </a:extLst>
            </p:cNvPr>
            <p:cNvSpPr/>
            <p:nvPr/>
          </p:nvSpPr>
          <p:spPr>
            <a:xfrm rot="16200000">
              <a:off x="12873215" y="6083259"/>
              <a:ext cx="787300" cy="244999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  <a:scene3d>
              <a:camera prst="perspectiveHeroicExtremeLeftFacing" fov="6000000">
                <a:rot lat="1378704" lon="2049051" rev="196242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583562C-D348-14E7-B839-FBA0C7D9ED89}"/>
                </a:ext>
              </a:extLst>
            </p:cNvPr>
            <p:cNvSpPr/>
            <p:nvPr/>
          </p:nvSpPr>
          <p:spPr>
            <a:xfrm>
              <a:off x="12263022" y="7898766"/>
              <a:ext cx="150836" cy="4918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4769D19-77A1-363A-A7D4-DACFEBDC7595}"/>
                </a:ext>
              </a:extLst>
            </p:cNvPr>
            <p:cNvSpPr/>
            <p:nvPr/>
          </p:nvSpPr>
          <p:spPr>
            <a:xfrm>
              <a:off x="12441415" y="7302466"/>
              <a:ext cx="165017" cy="8917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isometricOffAxis2Top">
                <a:rot lat="18184916" lon="2913643" rev="1867079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0D541E8B-2471-73C1-AFA6-AD16AD09AD61}"/>
                </a:ext>
              </a:extLst>
            </p:cNvPr>
            <p:cNvSpPr/>
            <p:nvPr/>
          </p:nvSpPr>
          <p:spPr>
            <a:xfrm>
              <a:off x="12630417" y="7178044"/>
              <a:ext cx="150836" cy="42039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B90E9EF-AFA0-A8FB-2B51-542553647747}"/>
                </a:ext>
              </a:extLst>
            </p:cNvPr>
            <p:cNvSpPr/>
            <p:nvPr/>
          </p:nvSpPr>
          <p:spPr>
            <a:xfrm>
              <a:off x="12801446" y="6582619"/>
              <a:ext cx="165017" cy="88280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scene3d>
              <a:camera prst="isometricOffAxis2Top">
                <a:rot lat="18184916" lon="2913643" rev="18670790"/>
              </a:camera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40730E8-1F84-5D36-C625-216C61715CBD}"/>
                </a:ext>
              </a:extLst>
            </p:cNvPr>
            <p:cNvSpPr/>
            <p:nvPr/>
          </p:nvSpPr>
          <p:spPr>
            <a:xfrm>
              <a:off x="12980870" y="6389353"/>
              <a:ext cx="150836" cy="4918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386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3D05-BFF7-8523-74B9-BD79186D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箭头: 上弧形 55">
            <a:extLst>
              <a:ext uri="{FF2B5EF4-FFF2-40B4-BE49-F238E27FC236}">
                <a16:creationId xmlns:a16="http://schemas.microsoft.com/office/drawing/2014/main" id="{469D04D5-F3A4-FA59-DD92-5F3DDB7BA85E}"/>
              </a:ext>
            </a:extLst>
          </p:cNvPr>
          <p:cNvSpPr/>
          <p:nvPr/>
        </p:nvSpPr>
        <p:spPr>
          <a:xfrm rot="18152718">
            <a:off x="1869742" y="6653910"/>
            <a:ext cx="1350172" cy="632672"/>
          </a:xfrm>
          <a:prstGeom prst="curvedDownArrow">
            <a:avLst>
              <a:gd name="adj1" fmla="val 21715"/>
              <a:gd name="adj2" fmla="val 46917"/>
              <a:gd name="adj3" fmla="val 48045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箭头: 上弧形 53">
            <a:extLst>
              <a:ext uri="{FF2B5EF4-FFF2-40B4-BE49-F238E27FC236}">
                <a16:creationId xmlns:a16="http://schemas.microsoft.com/office/drawing/2014/main" id="{759F13CC-2C2B-8DCE-AFED-9AFC389BC117}"/>
              </a:ext>
            </a:extLst>
          </p:cNvPr>
          <p:cNvSpPr/>
          <p:nvPr/>
        </p:nvSpPr>
        <p:spPr>
          <a:xfrm rot="18152718">
            <a:off x="1041724" y="7608628"/>
            <a:ext cx="1350172" cy="632672"/>
          </a:xfrm>
          <a:prstGeom prst="curvedDownArrow">
            <a:avLst>
              <a:gd name="adj1" fmla="val 21715"/>
              <a:gd name="adj2" fmla="val 46917"/>
              <a:gd name="adj3" fmla="val 48045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1BE5344-4C00-71C9-4635-99DCB3EB548B}"/>
              </a:ext>
            </a:extLst>
          </p:cNvPr>
          <p:cNvSpPr/>
          <p:nvPr/>
        </p:nvSpPr>
        <p:spPr>
          <a:xfrm>
            <a:off x="7025400" y="2344483"/>
            <a:ext cx="896634" cy="15981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A40C20C-DF21-C7B1-5718-303099CA55F5}"/>
              </a:ext>
            </a:extLst>
          </p:cNvPr>
          <p:cNvSpPr/>
          <p:nvPr/>
        </p:nvSpPr>
        <p:spPr>
          <a:xfrm>
            <a:off x="7019690" y="4414844"/>
            <a:ext cx="896634" cy="1628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CC379E-79F8-09A9-2688-CB5C281955E7}"/>
              </a:ext>
            </a:extLst>
          </p:cNvPr>
          <p:cNvSpPr/>
          <p:nvPr/>
        </p:nvSpPr>
        <p:spPr>
          <a:xfrm>
            <a:off x="4302567" y="4414840"/>
            <a:ext cx="1807143" cy="16256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3DA6BE-457D-7231-127D-33405B88BD1A}"/>
              </a:ext>
            </a:extLst>
          </p:cNvPr>
          <p:cNvSpPr/>
          <p:nvPr/>
        </p:nvSpPr>
        <p:spPr>
          <a:xfrm>
            <a:off x="4300441" y="2344657"/>
            <a:ext cx="1812964" cy="158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AA3BD8-58AC-E096-3858-006A8CC6F86D}"/>
              </a:ext>
            </a:extLst>
          </p:cNvPr>
          <p:cNvSpPr/>
          <p:nvPr/>
        </p:nvSpPr>
        <p:spPr>
          <a:xfrm>
            <a:off x="2477452" y="3948338"/>
            <a:ext cx="1828071" cy="470186"/>
          </a:xfrm>
          <a:prstGeom prst="rect">
            <a:avLst/>
          </a:prstGeom>
          <a:solidFill>
            <a:srgbClr val="E6E1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39FD76-2209-D4F8-4443-CD7799FD15BC}"/>
              </a:ext>
            </a:extLst>
          </p:cNvPr>
          <p:cNvSpPr/>
          <p:nvPr/>
        </p:nvSpPr>
        <p:spPr>
          <a:xfrm>
            <a:off x="4302845" y="3948339"/>
            <a:ext cx="1817122" cy="470188"/>
          </a:xfrm>
          <a:prstGeom prst="rect">
            <a:avLst/>
          </a:prstGeom>
          <a:solidFill>
            <a:srgbClr val="C2D8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E23905-1923-1082-F56E-D12B79374507}"/>
              </a:ext>
            </a:extLst>
          </p:cNvPr>
          <p:cNvSpPr/>
          <p:nvPr/>
        </p:nvSpPr>
        <p:spPr>
          <a:xfrm>
            <a:off x="6122643" y="3948339"/>
            <a:ext cx="1803905" cy="470188"/>
          </a:xfrm>
          <a:prstGeom prst="rect">
            <a:avLst/>
          </a:prstGeom>
          <a:solidFill>
            <a:srgbClr val="B7D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D65859E-3C57-72A0-398C-F900FAF3A1CA}"/>
              </a:ext>
            </a:extLst>
          </p:cNvPr>
          <p:cNvSpPr/>
          <p:nvPr/>
        </p:nvSpPr>
        <p:spPr>
          <a:xfrm>
            <a:off x="2462113" y="1867184"/>
            <a:ext cx="1828071" cy="483784"/>
          </a:xfrm>
          <a:prstGeom prst="rect">
            <a:avLst/>
          </a:prstGeom>
          <a:solidFill>
            <a:srgbClr val="F3AE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 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252018-BD77-7CA3-9C3F-11151600C99F}"/>
              </a:ext>
            </a:extLst>
          </p:cNvPr>
          <p:cNvSpPr/>
          <p:nvPr/>
        </p:nvSpPr>
        <p:spPr>
          <a:xfrm>
            <a:off x="4292586" y="1867188"/>
            <a:ext cx="1817122" cy="483785"/>
          </a:xfrm>
          <a:prstGeom prst="rect">
            <a:avLst/>
          </a:prstGeom>
          <a:solidFill>
            <a:srgbClr val="F3C4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</a:p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4281DE-BB36-90CB-FB44-5FB186073F49}"/>
              </a:ext>
            </a:extLst>
          </p:cNvPr>
          <p:cNvSpPr/>
          <p:nvPr/>
        </p:nvSpPr>
        <p:spPr>
          <a:xfrm>
            <a:off x="6107304" y="1867185"/>
            <a:ext cx="1803905" cy="483785"/>
          </a:xfrm>
          <a:prstGeom prst="rect">
            <a:avLst/>
          </a:prstGeom>
          <a:solidFill>
            <a:srgbClr val="F6DA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</a:p>
          <a:p>
            <a:pPr algn="ctr" defTabSz="457177"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CM-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D6757354-C85F-BF6B-E226-463FA4C03C97}"/>
              </a:ext>
            </a:extLst>
          </p:cNvPr>
          <p:cNvSpPr/>
          <p:nvPr/>
        </p:nvSpPr>
        <p:spPr>
          <a:xfrm>
            <a:off x="1645983" y="1330584"/>
            <a:ext cx="831884" cy="440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43EB530D-721A-8A52-58D8-6AA16A6789B2}"/>
              </a:ext>
            </a:extLst>
          </p:cNvPr>
          <p:cNvSpPr/>
          <p:nvPr/>
        </p:nvSpPr>
        <p:spPr>
          <a:xfrm>
            <a:off x="1651154" y="1277802"/>
            <a:ext cx="6282473" cy="583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6659C6A5-446F-C4EC-0B06-2F924A211F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78" y="4521187"/>
            <a:ext cx="720000" cy="14400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317B072-119A-D8F4-8506-5AD28D6435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38" y="4521187"/>
            <a:ext cx="720000" cy="144000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11F0D253-13B2-35D5-00C5-92931724D8EC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38" y="2438648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FB03405B-6819-4428-5782-0FFAFB7AA24D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85" y="2438648"/>
            <a:ext cx="720000" cy="1440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BAA78D2-2A05-86C9-F3A6-D4B4CAF5536C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99" y="2425949"/>
            <a:ext cx="720000" cy="14400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3B319C84-D5BD-D266-EE46-1FAB8C0E461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18" y="4521187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F5F6DFBB-1881-1E18-8AB0-7F5D663B8808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58" y="4521187"/>
            <a:ext cx="720000" cy="1440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E5A6D261-CB37-FF92-95FA-BFD18E7AE122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27" y="2425949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49C8E84-1FA1-F473-42BA-A8F8418F917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39" y="2425949"/>
            <a:ext cx="720000" cy="1440000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E9DD1203-384F-C67D-D11E-AC00DFBDAC6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39" y="4521187"/>
            <a:ext cx="720000" cy="1440000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B77BDB2-35A4-D0A8-EDD4-BA4D98F81D09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98" y="4521187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ECFF7C18-2683-6AA0-A57D-762A87822D0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3" y="2425949"/>
            <a:ext cx="720000" cy="1440000"/>
          </a:xfrm>
          <a:prstGeom prst="rect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D53B37F1-D123-B389-1A0C-D007A6E3F958}"/>
              </a:ext>
            </a:extLst>
          </p:cNvPr>
          <p:cNvSpPr txBox="1"/>
          <p:nvPr/>
        </p:nvSpPr>
        <p:spPr>
          <a:xfrm>
            <a:off x="1613938" y="4703365"/>
            <a:ext cx="9308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9A6C82-F3D0-E173-10D4-2C232D1A06EC}"/>
              </a:ext>
            </a:extLst>
          </p:cNvPr>
          <p:cNvSpPr txBox="1"/>
          <p:nvPr/>
        </p:nvSpPr>
        <p:spPr>
          <a:xfrm>
            <a:off x="1496579" y="2671570"/>
            <a:ext cx="110720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659D10C-81C4-1687-AB6E-C4FC9BC37196}"/>
              </a:ext>
            </a:extLst>
          </p:cNvPr>
          <p:cNvSpPr txBox="1"/>
          <p:nvPr/>
        </p:nvSpPr>
        <p:spPr>
          <a:xfrm>
            <a:off x="2842894" y="1286509"/>
            <a:ext cx="15001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B754D70-2A8E-38E9-6F29-06E1171BE0FF}"/>
              </a:ext>
            </a:extLst>
          </p:cNvPr>
          <p:cNvSpPr txBox="1"/>
          <p:nvPr/>
        </p:nvSpPr>
        <p:spPr>
          <a:xfrm>
            <a:off x="4736314" y="1290498"/>
            <a:ext cx="13208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E7F3089-7FE5-8AA6-C516-BDDA4B43F6D8}"/>
              </a:ext>
            </a:extLst>
          </p:cNvPr>
          <p:cNvGrpSpPr/>
          <p:nvPr/>
        </p:nvGrpSpPr>
        <p:grpSpPr>
          <a:xfrm>
            <a:off x="1778370" y="1958714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646782C-61D4-0BBA-3744-3A36186649F5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C59DB27E-C765-8DDF-ED01-6B723C074251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36131E1-477F-BDE9-9C31-8F84A528E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5C926ECB-EB62-2B4B-7244-A733894A5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11DC02D0-7ED5-0E7D-E186-736E0F0D3929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61220B77-6A60-53FE-8DB6-CEB678D317E6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E88F717-0578-6CFD-324C-0B8966C8BB99}"/>
              </a:ext>
            </a:extLst>
          </p:cNvPr>
          <p:cNvGrpSpPr/>
          <p:nvPr/>
        </p:nvGrpSpPr>
        <p:grpSpPr>
          <a:xfrm>
            <a:off x="1781948" y="4049556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32DFE98D-0ADD-5458-D72D-BC502E4B673C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90F5105-0E17-017B-1298-DD0921AAAF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7138B17-4A10-8C4D-6322-FC23379C5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990EC5BF-4A1F-4242-5713-72E8991A210E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5" name="图片 204">
            <a:extLst>
              <a:ext uri="{FF2B5EF4-FFF2-40B4-BE49-F238E27FC236}">
                <a16:creationId xmlns:a16="http://schemas.microsoft.com/office/drawing/2014/main" id="{BCE8F44F-02A0-C4B4-9505-52AE409FB2B0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8488" y="1379102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新月形 205">
            <a:extLst>
              <a:ext uri="{FF2B5EF4-FFF2-40B4-BE49-F238E27FC236}">
                <a16:creationId xmlns:a16="http://schemas.microsoft.com/office/drawing/2014/main" id="{A98A9DA1-52A7-1912-FD50-C677D834AC4C}"/>
              </a:ext>
            </a:extLst>
          </p:cNvPr>
          <p:cNvSpPr>
            <a:spLocks/>
          </p:cNvSpPr>
          <p:nvPr/>
        </p:nvSpPr>
        <p:spPr>
          <a:xfrm rot="10800000">
            <a:off x="6489507" y="1396873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6F817C2-1506-BBA7-FD92-E23A1A1AA619}"/>
              </a:ext>
            </a:extLst>
          </p:cNvPr>
          <p:cNvCxnSpPr>
            <a:cxnSpLocks/>
          </p:cNvCxnSpPr>
          <p:nvPr/>
        </p:nvCxnSpPr>
        <p:spPr>
          <a:xfrm>
            <a:off x="1649567" y="1858335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FF72E626-8759-F7CA-D096-78F8E8D22E56}"/>
              </a:ext>
            </a:extLst>
          </p:cNvPr>
          <p:cNvCxnSpPr>
            <a:cxnSpLocks/>
          </p:cNvCxnSpPr>
          <p:nvPr/>
        </p:nvCxnSpPr>
        <p:spPr>
          <a:xfrm>
            <a:off x="1649567" y="3936259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5C58D3B-C263-2655-CB85-F4F259716990}"/>
              </a:ext>
            </a:extLst>
          </p:cNvPr>
          <p:cNvCxnSpPr>
            <a:cxnSpLocks/>
          </p:cNvCxnSpPr>
          <p:nvPr/>
        </p:nvCxnSpPr>
        <p:spPr>
          <a:xfrm>
            <a:off x="1649567" y="6047051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0F20F7F-4BBF-393E-0596-F26D744EF2D2}"/>
              </a:ext>
            </a:extLst>
          </p:cNvPr>
          <p:cNvCxnSpPr>
            <a:cxnSpLocks/>
          </p:cNvCxnSpPr>
          <p:nvPr/>
        </p:nvCxnSpPr>
        <p:spPr>
          <a:xfrm flipV="1">
            <a:off x="2471058" y="1286511"/>
            <a:ext cx="0" cy="4769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E84B24C3-5AC4-2A45-43C9-75E64230789A}"/>
              </a:ext>
            </a:extLst>
          </p:cNvPr>
          <p:cNvCxnSpPr>
            <a:cxnSpLocks/>
          </p:cNvCxnSpPr>
          <p:nvPr/>
        </p:nvCxnSpPr>
        <p:spPr>
          <a:xfrm flipV="1">
            <a:off x="1651154" y="1286509"/>
            <a:ext cx="0" cy="475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ABBAE3B-C594-4B1C-F9AA-C69026645365}"/>
              </a:ext>
            </a:extLst>
          </p:cNvPr>
          <p:cNvCxnSpPr>
            <a:cxnSpLocks/>
          </p:cNvCxnSpPr>
          <p:nvPr/>
        </p:nvCxnSpPr>
        <p:spPr>
          <a:xfrm flipV="1">
            <a:off x="4294983" y="1286509"/>
            <a:ext cx="0" cy="475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FE35BB70-0AED-F42B-E5F8-A08542E064A2}"/>
              </a:ext>
            </a:extLst>
          </p:cNvPr>
          <p:cNvCxnSpPr>
            <a:cxnSpLocks/>
          </p:cNvCxnSpPr>
          <p:nvPr/>
        </p:nvCxnSpPr>
        <p:spPr>
          <a:xfrm flipV="1">
            <a:off x="6112105" y="1286509"/>
            <a:ext cx="0" cy="475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9A8C4F5-3AC7-8445-CA6A-13094094EADD}"/>
              </a:ext>
            </a:extLst>
          </p:cNvPr>
          <p:cNvCxnSpPr>
            <a:cxnSpLocks/>
          </p:cNvCxnSpPr>
          <p:nvPr/>
        </p:nvCxnSpPr>
        <p:spPr>
          <a:xfrm flipV="1">
            <a:off x="7926826" y="1286509"/>
            <a:ext cx="0" cy="475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88A901E2-5D6C-3BDE-B70E-F0EB5F38D0DE}"/>
              </a:ext>
            </a:extLst>
          </p:cNvPr>
          <p:cNvCxnSpPr>
            <a:cxnSpLocks/>
          </p:cNvCxnSpPr>
          <p:nvPr/>
        </p:nvCxnSpPr>
        <p:spPr>
          <a:xfrm>
            <a:off x="1647733" y="1288619"/>
            <a:ext cx="6280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6750C621-94B8-174D-7EF9-8205846F5C23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533845" y="1369923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新月形 243">
            <a:extLst>
              <a:ext uri="{FF2B5EF4-FFF2-40B4-BE49-F238E27FC236}">
                <a16:creationId xmlns:a16="http://schemas.microsoft.com/office/drawing/2014/main" id="{15914CE6-059F-A072-CCA4-E2C8F6C2937C}"/>
              </a:ext>
            </a:extLst>
          </p:cNvPr>
          <p:cNvSpPr>
            <a:spLocks/>
          </p:cNvSpPr>
          <p:nvPr/>
        </p:nvSpPr>
        <p:spPr>
          <a:xfrm rot="10800000">
            <a:off x="4386377" y="1390455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598EAB6-ED8F-F661-A63B-8E2E1635E9BA}"/>
              </a:ext>
            </a:extLst>
          </p:cNvPr>
          <p:cNvSpPr txBox="1"/>
          <p:nvPr/>
        </p:nvSpPr>
        <p:spPr>
          <a:xfrm>
            <a:off x="6639996" y="1287224"/>
            <a:ext cx="1354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EFA684CD-9585-5391-58D3-5576EC49BF6E}"/>
              </a:ext>
            </a:extLst>
          </p:cNvPr>
          <p:cNvSpPr txBox="1"/>
          <p:nvPr/>
        </p:nvSpPr>
        <p:spPr>
          <a:xfrm>
            <a:off x="1584476" y="1379101"/>
            <a:ext cx="96968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4D5C1EB-FEF5-6045-1A7D-D0968AC69AAB}"/>
              </a:ext>
            </a:extLst>
          </p:cNvPr>
          <p:cNvSpPr txBox="1"/>
          <p:nvPr/>
        </p:nvSpPr>
        <p:spPr>
          <a:xfrm>
            <a:off x="1674754" y="3232342"/>
            <a:ext cx="7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b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C238692-53B5-CFD1-DB60-078AE1BE8859}"/>
              </a:ext>
            </a:extLst>
          </p:cNvPr>
          <p:cNvSpPr txBox="1"/>
          <p:nvPr/>
        </p:nvSpPr>
        <p:spPr>
          <a:xfrm>
            <a:off x="1596478" y="5321423"/>
            <a:ext cx="93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</a:p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41BC94DA-9558-1C50-21F9-8AAC8FD37A6B}"/>
              </a:ext>
            </a:extLst>
          </p:cNvPr>
          <p:cNvSpPr txBox="1"/>
          <p:nvPr/>
        </p:nvSpPr>
        <p:spPr>
          <a:xfrm>
            <a:off x="2858335" y="1533967"/>
            <a:ext cx="150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86FFA31-31C5-1E0E-23C7-0F95C7B55969}"/>
              </a:ext>
            </a:extLst>
          </p:cNvPr>
          <p:cNvSpPr txBox="1"/>
          <p:nvPr/>
        </p:nvSpPr>
        <p:spPr>
          <a:xfrm>
            <a:off x="4704959" y="1533253"/>
            <a:ext cx="132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40C25735-3FD9-60B2-B1F7-2AAFCF47EE7D}"/>
              </a:ext>
            </a:extLst>
          </p:cNvPr>
          <p:cNvSpPr txBox="1"/>
          <p:nvPr/>
        </p:nvSpPr>
        <p:spPr>
          <a:xfrm>
            <a:off x="6632374" y="1514243"/>
            <a:ext cx="135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        IR</a:t>
            </a: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ABF4200F-50BF-2D86-D9ED-E0CFDFB87D73}"/>
              </a:ext>
            </a:extLst>
          </p:cNvPr>
          <p:cNvCxnSpPr>
            <a:cxnSpLocks/>
          </p:cNvCxnSpPr>
          <p:nvPr/>
        </p:nvCxnSpPr>
        <p:spPr>
          <a:xfrm flipH="1">
            <a:off x="7242069" y="1683518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椭圆 333">
            <a:extLst>
              <a:ext uri="{FF2B5EF4-FFF2-40B4-BE49-F238E27FC236}">
                <a16:creationId xmlns:a16="http://schemas.microsoft.com/office/drawing/2014/main" id="{55D47D2E-B716-FE25-4C6B-745AC1E30714}"/>
              </a:ext>
            </a:extLst>
          </p:cNvPr>
          <p:cNvSpPr/>
          <p:nvPr/>
        </p:nvSpPr>
        <p:spPr>
          <a:xfrm>
            <a:off x="2818522" y="250257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2FDADE00-7AB3-B71D-E195-EFFB12706BDE}"/>
              </a:ext>
            </a:extLst>
          </p:cNvPr>
          <p:cNvSpPr/>
          <p:nvPr/>
        </p:nvSpPr>
        <p:spPr>
          <a:xfrm>
            <a:off x="3725881" y="250238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9FC0EE60-301F-D835-C9C0-564FC135133C}"/>
              </a:ext>
            </a:extLst>
          </p:cNvPr>
          <p:cNvSpPr/>
          <p:nvPr/>
        </p:nvSpPr>
        <p:spPr>
          <a:xfrm>
            <a:off x="4746817" y="251053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62608563-9245-C3F0-0424-BEE93B476D9B}"/>
              </a:ext>
            </a:extLst>
          </p:cNvPr>
          <p:cNvSpPr/>
          <p:nvPr/>
        </p:nvSpPr>
        <p:spPr>
          <a:xfrm>
            <a:off x="5578526" y="249852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94A6BBC2-E3A3-8C84-6F0D-0FA4B14232A0}"/>
              </a:ext>
            </a:extLst>
          </p:cNvPr>
          <p:cNvSpPr/>
          <p:nvPr/>
        </p:nvSpPr>
        <p:spPr>
          <a:xfrm>
            <a:off x="7475439" y="249572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908A1C80-DB0E-B349-FF37-E04D2ED58E43}"/>
              </a:ext>
            </a:extLst>
          </p:cNvPr>
          <p:cNvSpPr/>
          <p:nvPr/>
        </p:nvSpPr>
        <p:spPr>
          <a:xfrm>
            <a:off x="7367968" y="4561981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722C9EFC-82D9-023B-C49E-D03FF3428226}"/>
              </a:ext>
            </a:extLst>
          </p:cNvPr>
          <p:cNvSpPr/>
          <p:nvPr/>
        </p:nvSpPr>
        <p:spPr>
          <a:xfrm>
            <a:off x="5536119" y="4582541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9C7E49BB-4740-34A5-E260-26BE90EB1BEA}"/>
              </a:ext>
            </a:extLst>
          </p:cNvPr>
          <p:cNvSpPr/>
          <p:nvPr/>
        </p:nvSpPr>
        <p:spPr>
          <a:xfrm>
            <a:off x="4656703" y="458735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AD19F7CE-F749-BEE3-85BA-3B3B87930215}"/>
              </a:ext>
            </a:extLst>
          </p:cNvPr>
          <p:cNvSpPr/>
          <p:nvPr/>
        </p:nvSpPr>
        <p:spPr>
          <a:xfrm>
            <a:off x="3707265" y="461264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ED7D5C71-A8BC-6753-8637-AACFB66D89FF}"/>
              </a:ext>
            </a:extLst>
          </p:cNvPr>
          <p:cNvSpPr/>
          <p:nvPr/>
        </p:nvSpPr>
        <p:spPr>
          <a:xfrm>
            <a:off x="2873624" y="461930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2" name="直接连接符 541">
            <a:extLst>
              <a:ext uri="{FF2B5EF4-FFF2-40B4-BE49-F238E27FC236}">
                <a16:creationId xmlns:a16="http://schemas.microsoft.com/office/drawing/2014/main" id="{05C78012-B66D-A24F-484A-72190D666567}"/>
              </a:ext>
            </a:extLst>
          </p:cNvPr>
          <p:cNvCxnSpPr>
            <a:cxnSpLocks/>
          </p:cNvCxnSpPr>
          <p:nvPr/>
        </p:nvCxnSpPr>
        <p:spPr>
          <a:xfrm>
            <a:off x="1631672" y="6415092"/>
            <a:ext cx="6319692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文本框 542">
            <a:extLst>
              <a:ext uri="{FF2B5EF4-FFF2-40B4-BE49-F238E27FC236}">
                <a16:creationId xmlns:a16="http://schemas.microsoft.com/office/drawing/2014/main" id="{96342E5E-B6CD-571A-88E4-D4C4F1986860}"/>
              </a:ext>
            </a:extLst>
          </p:cNvPr>
          <p:cNvSpPr txBox="1"/>
          <p:nvPr/>
        </p:nvSpPr>
        <p:spPr>
          <a:xfrm>
            <a:off x="3486429" y="6043064"/>
            <a:ext cx="265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scenarios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AEC6C4DD-FD4C-AC70-9122-F76E99E71F97}"/>
              </a:ext>
            </a:extLst>
          </p:cNvPr>
          <p:cNvSpPr txBox="1"/>
          <p:nvPr/>
        </p:nvSpPr>
        <p:spPr>
          <a:xfrm>
            <a:off x="3511503" y="8951545"/>
            <a:ext cx="260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3682534-5CCF-45B1-1DB4-F5A4BBF545EB}"/>
              </a:ext>
            </a:extLst>
          </p:cNvPr>
          <p:cNvGrpSpPr/>
          <p:nvPr/>
        </p:nvGrpSpPr>
        <p:grpSpPr>
          <a:xfrm>
            <a:off x="1584494" y="8154089"/>
            <a:ext cx="5440969" cy="790787"/>
            <a:chOff x="1321677" y="7207320"/>
            <a:chExt cx="5440969" cy="790787"/>
          </a:xfrm>
        </p:grpSpPr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B2D7D361-DBE0-D88B-7F70-0BC46075D86C}"/>
                </a:ext>
              </a:extLst>
            </p:cNvPr>
            <p:cNvSpPr/>
            <p:nvPr/>
          </p:nvSpPr>
          <p:spPr>
            <a:xfrm>
              <a:off x="1321677" y="7545766"/>
              <a:ext cx="811809" cy="452341"/>
            </a:xfrm>
            <a:prstGeom prst="rect">
              <a:avLst/>
            </a:prstGeom>
            <a:solidFill>
              <a:srgbClr val="F3AE9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D7B6FCC-AE30-081E-53B0-A1F866422083}"/>
                </a:ext>
              </a:extLst>
            </p:cNvPr>
            <p:cNvSpPr/>
            <p:nvPr/>
          </p:nvSpPr>
          <p:spPr>
            <a:xfrm>
              <a:off x="2124466" y="7545766"/>
              <a:ext cx="811809" cy="452341"/>
            </a:xfrm>
            <a:prstGeom prst="rect">
              <a:avLst/>
            </a:prstGeom>
            <a:solidFill>
              <a:srgbClr val="F3C4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332EE53-0052-7C6A-51D6-2D7998B40C1B}"/>
                </a:ext>
              </a:extLst>
            </p:cNvPr>
            <p:cNvSpPr/>
            <p:nvPr/>
          </p:nvSpPr>
          <p:spPr>
            <a:xfrm>
              <a:off x="2927255" y="7545766"/>
              <a:ext cx="811809" cy="452341"/>
            </a:xfrm>
            <a:prstGeom prst="rect">
              <a:avLst/>
            </a:prstGeom>
            <a:solidFill>
              <a:srgbClr val="F6DA9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5C0FA6-7D7B-7DDD-2D5B-1780B240DA49}"/>
                </a:ext>
              </a:extLst>
            </p:cNvPr>
            <p:cNvSpPr/>
            <p:nvPr/>
          </p:nvSpPr>
          <p:spPr>
            <a:xfrm>
              <a:off x="3730044" y="7545766"/>
              <a:ext cx="811809" cy="452341"/>
            </a:xfrm>
            <a:prstGeom prst="rect">
              <a:avLst/>
            </a:prstGeom>
            <a:solidFill>
              <a:srgbClr val="E6E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8D7392B-BBD0-2FBE-A738-864C80D27E99}"/>
                </a:ext>
              </a:extLst>
            </p:cNvPr>
            <p:cNvSpPr/>
            <p:nvPr/>
          </p:nvSpPr>
          <p:spPr>
            <a:xfrm>
              <a:off x="4532833" y="7545766"/>
              <a:ext cx="811809" cy="452341"/>
            </a:xfrm>
            <a:prstGeom prst="rect">
              <a:avLst/>
            </a:prstGeom>
            <a:solidFill>
              <a:srgbClr val="C2D8B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DE1C2E-8EC4-B56B-CFD9-B64A06516BE3}"/>
                </a:ext>
              </a:extLst>
            </p:cNvPr>
            <p:cNvSpPr/>
            <p:nvPr/>
          </p:nvSpPr>
          <p:spPr>
            <a:xfrm>
              <a:off x="5335624" y="7545766"/>
              <a:ext cx="811809" cy="452341"/>
            </a:xfrm>
            <a:prstGeom prst="rect">
              <a:avLst/>
            </a:prstGeom>
            <a:solidFill>
              <a:srgbClr val="BBDE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平行四边形 515">
              <a:extLst>
                <a:ext uri="{FF2B5EF4-FFF2-40B4-BE49-F238E27FC236}">
                  <a16:creationId xmlns:a16="http://schemas.microsoft.com/office/drawing/2014/main" id="{EDB144FE-667E-CE91-141A-F8A80EFCD783}"/>
                </a:ext>
              </a:extLst>
            </p:cNvPr>
            <p:cNvSpPr/>
            <p:nvPr/>
          </p:nvSpPr>
          <p:spPr>
            <a:xfrm>
              <a:off x="1324879" y="7207320"/>
              <a:ext cx="5240054" cy="338555"/>
            </a:xfrm>
            <a:prstGeom prst="parallelogram">
              <a:avLst>
                <a:gd name="adj" fmla="val 121501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文本框 507">
              <a:extLst>
                <a:ext uri="{FF2B5EF4-FFF2-40B4-BE49-F238E27FC236}">
                  <a16:creationId xmlns:a16="http://schemas.microsoft.com/office/drawing/2014/main" id="{663FD00A-42D5-EB1C-3E66-3CD405C14F04}"/>
                </a:ext>
              </a:extLst>
            </p:cNvPr>
            <p:cNvSpPr txBox="1"/>
            <p:nvPr/>
          </p:nvSpPr>
          <p:spPr>
            <a:xfrm>
              <a:off x="1514531" y="7217908"/>
              <a:ext cx="928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</a:p>
          </p:txBody>
        </p:sp>
        <p:sp>
          <p:nvSpPr>
            <p:cNvPr id="541" name="文本框 540">
              <a:extLst>
                <a:ext uri="{FF2B5EF4-FFF2-40B4-BE49-F238E27FC236}">
                  <a16:creationId xmlns:a16="http://schemas.microsoft.com/office/drawing/2014/main" id="{A578BDC5-CF16-6797-CD8C-7B52C713E1DB}"/>
                </a:ext>
              </a:extLst>
            </p:cNvPr>
            <p:cNvSpPr txBox="1"/>
            <p:nvPr/>
          </p:nvSpPr>
          <p:spPr>
            <a:xfrm>
              <a:off x="4512535" y="7249223"/>
              <a:ext cx="17620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all scenarios</a:t>
              </a: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8157BA41-925C-2B68-1AA9-0E320304B2E6}"/>
                </a:ext>
              </a:extLst>
            </p:cNvPr>
            <p:cNvSpPr/>
            <p:nvPr/>
          </p:nvSpPr>
          <p:spPr>
            <a:xfrm rot="19266031">
              <a:off x="5948247" y="7425312"/>
              <a:ext cx="814399" cy="353462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8A2E392-225A-245B-1DED-F4F32DD63B74}"/>
              </a:ext>
            </a:extLst>
          </p:cNvPr>
          <p:cNvGrpSpPr/>
          <p:nvPr/>
        </p:nvGrpSpPr>
        <p:grpSpPr>
          <a:xfrm>
            <a:off x="2177929" y="7407310"/>
            <a:ext cx="5418347" cy="787206"/>
            <a:chOff x="1988124" y="6333196"/>
            <a:chExt cx="5418347" cy="787205"/>
          </a:xfrm>
        </p:grpSpPr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B0719F49-0B75-0CAB-EF53-5A4B8DE09E35}"/>
                </a:ext>
              </a:extLst>
            </p:cNvPr>
            <p:cNvSpPr/>
            <p:nvPr/>
          </p:nvSpPr>
          <p:spPr>
            <a:xfrm>
              <a:off x="1988124" y="6668060"/>
              <a:ext cx="4800604" cy="452341"/>
            </a:xfrm>
            <a:prstGeom prst="rect">
              <a:avLst/>
            </a:prstGeom>
            <a:gradFill flip="none" rotWithShape="1">
              <a:gsLst>
                <a:gs pos="0">
                  <a:srgbClr val="F3AE99"/>
                </a:gs>
                <a:gs pos="20000">
                  <a:srgbClr val="F3C498"/>
                </a:gs>
                <a:gs pos="40000">
                  <a:srgbClr val="F6DA9A"/>
                </a:gs>
                <a:gs pos="100000">
                  <a:srgbClr val="B7DED6"/>
                </a:gs>
                <a:gs pos="80000">
                  <a:srgbClr val="C2D8BA"/>
                </a:gs>
                <a:gs pos="60000">
                  <a:srgbClr val="E6E1AC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平行四边形 65">
              <a:extLst>
                <a:ext uri="{FF2B5EF4-FFF2-40B4-BE49-F238E27FC236}">
                  <a16:creationId xmlns:a16="http://schemas.microsoft.com/office/drawing/2014/main" id="{0FF45948-9B45-4B46-B6E4-068EC5CA2F59}"/>
                </a:ext>
              </a:extLst>
            </p:cNvPr>
            <p:cNvSpPr/>
            <p:nvPr/>
          </p:nvSpPr>
          <p:spPr>
            <a:xfrm>
              <a:off x="1991154" y="6333196"/>
              <a:ext cx="5212344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5627424-913D-A7AC-022F-28654D7FBE5F}"/>
                </a:ext>
              </a:extLst>
            </p:cNvPr>
            <p:cNvSpPr txBox="1"/>
            <p:nvPr/>
          </p:nvSpPr>
          <p:spPr>
            <a:xfrm>
              <a:off x="4737242" y="6364650"/>
              <a:ext cx="2191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multi-scenario learning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FD6AE95-B68C-EEDD-2A82-43067086A29E}"/>
                </a:ext>
              </a:extLst>
            </p:cNvPr>
            <p:cNvSpPr txBox="1"/>
            <p:nvPr/>
          </p:nvSpPr>
          <p:spPr>
            <a:xfrm>
              <a:off x="2218961" y="6350350"/>
              <a:ext cx="822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Uni-AT</a:t>
              </a: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98CFE19F-CCEB-96CE-8B39-5F4078C68498}"/>
                </a:ext>
              </a:extLst>
            </p:cNvPr>
            <p:cNvSpPr/>
            <p:nvPr/>
          </p:nvSpPr>
          <p:spPr>
            <a:xfrm rot="19266031">
              <a:off x="6592072" y="6550185"/>
              <a:ext cx="814399" cy="355677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D6DC879-94C7-EE00-9901-C2BBA0434F04}"/>
              </a:ext>
            </a:extLst>
          </p:cNvPr>
          <p:cNvGrpSpPr/>
          <p:nvPr/>
        </p:nvGrpSpPr>
        <p:grpSpPr>
          <a:xfrm>
            <a:off x="2711461" y="6625367"/>
            <a:ext cx="5505223" cy="797216"/>
            <a:chOff x="2490521" y="5458560"/>
            <a:chExt cx="5505223" cy="797217"/>
          </a:xfrm>
        </p:grpSpPr>
        <p:sp>
          <p:nvSpPr>
            <p:cNvPr id="71" name="平行四边形 70">
              <a:extLst>
                <a:ext uri="{FF2B5EF4-FFF2-40B4-BE49-F238E27FC236}">
                  <a16:creationId xmlns:a16="http://schemas.microsoft.com/office/drawing/2014/main" id="{1894E39A-FC27-D3DB-E55E-8512FFF5B220}"/>
                </a:ext>
              </a:extLst>
            </p:cNvPr>
            <p:cNvSpPr/>
            <p:nvPr/>
          </p:nvSpPr>
          <p:spPr>
            <a:xfrm>
              <a:off x="2556689" y="5460303"/>
              <a:ext cx="5233373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47C2B12-FDCB-A686-91FA-24264FB9BD7E}"/>
                </a:ext>
              </a:extLst>
            </p:cNvPr>
            <p:cNvSpPr txBox="1"/>
            <p:nvPr/>
          </p:nvSpPr>
          <p:spPr>
            <a:xfrm>
              <a:off x="2490521" y="5458560"/>
              <a:ext cx="1280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AT-</a:t>
              </a:r>
              <a:r>
                <a:rPr lang="en-US" altLang="zh-CN" sz="16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ADDEE8B-5164-98CE-CC80-3113ED032470}"/>
                </a:ext>
              </a:extLst>
            </p:cNvPr>
            <p:cNvSpPr txBox="1"/>
            <p:nvPr/>
          </p:nvSpPr>
          <p:spPr>
            <a:xfrm>
              <a:off x="5846965" y="5497990"/>
              <a:ext cx="168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anytime retrieval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339A7F-86C7-A017-3F4F-3204103FB941}"/>
                </a:ext>
              </a:extLst>
            </p:cNvPr>
            <p:cNvSpPr/>
            <p:nvPr/>
          </p:nvSpPr>
          <p:spPr>
            <a:xfrm>
              <a:off x="2550986" y="5803436"/>
              <a:ext cx="811809" cy="452341"/>
            </a:xfrm>
            <a:prstGeom prst="rect">
              <a:avLst/>
            </a:prstGeom>
            <a:solidFill>
              <a:srgbClr val="F3AE9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7B2E78-D8B5-BC60-568B-0C9D4EB44D16}"/>
                </a:ext>
              </a:extLst>
            </p:cNvPr>
            <p:cNvSpPr/>
            <p:nvPr/>
          </p:nvSpPr>
          <p:spPr>
            <a:xfrm>
              <a:off x="3353775" y="5803436"/>
              <a:ext cx="811809" cy="452341"/>
            </a:xfrm>
            <a:prstGeom prst="rect">
              <a:avLst/>
            </a:prstGeom>
            <a:solidFill>
              <a:srgbClr val="F3C49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EB503B-4FF8-DCE2-B7C5-84AFF0889B56}"/>
                </a:ext>
              </a:extLst>
            </p:cNvPr>
            <p:cNvSpPr/>
            <p:nvPr/>
          </p:nvSpPr>
          <p:spPr>
            <a:xfrm>
              <a:off x="4156564" y="5803436"/>
              <a:ext cx="811809" cy="452341"/>
            </a:xfrm>
            <a:prstGeom prst="rect">
              <a:avLst/>
            </a:prstGeom>
            <a:solidFill>
              <a:srgbClr val="F6DA9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77F2C5-53E5-D388-9019-F249E0EAAEB5}"/>
                </a:ext>
              </a:extLst>
            </p:cNvPr>
            <p:cNvSpPr/>
            <p:nvPr/>
          </p:nvSpPr>
          <p:spPr>
            <a:xfrm>
              <a:off x="4959353" y="5803436"/>
              <a:ext cx="811809" cy="452341"/>
            </a:xfrm>
            <a:prstGeom prst="rect">
              <a:avLst/>
            </a:prstGeom>
            <a:solidFill>
              <a:srgbClr val="E6E1A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3920D0-9404-1191-07A7-39C84630F4DA}"/>
                </a:ext>
              </a:extLst>
            </p:cNvPr>
            <p:cNvSpPr/>
            <p:nvPr/>
          </p:nvSpPr>
          <p:spPr>
            <a:xfrm>
              <a:off x="5762142" y="5803436"/>
              <a:ext cx="811809" cy="452341"/>
            </a:xfrm>
            <a:prstGeom prst="rect">
              <a:avLst/>
            </a:prstGeom>
            <a:solidFill>
              <a:srgbClr val="C2D8B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363DC8E-03DB-6A58-7EB5-AE252A5B8483}"/>
                </a:ext>
              </a:extLst>
            </p:cNvPr>
            <p:cNvSpPr/>
            <p:nvPr/>
          </p:nvSpPr>
          <p:spPr>
            <a:xfrm>
              <a:off x="6564933" y="5803436"/>
              <a:ext cx="811809" cy="452341"/>
            </a:xfrm>
            <a:prstGeom prst="rect">
              <a:avLst/>
            </a:prstGeom>
            <a:solidFill>
              <a:srgbClr val="B7DE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198C4D9-8535-CE17-4BFF-CAD516E51914}"/>
                </a:ext>
              </a:extLst>
            </p:cNvPr>
            <p:cNvSpPr txBox="1"/>
            <p:nvPr/>
          </p:nvSpPr>
          <p:spPr>
            <a:xfrm>
              <a:off x="2525396" y="5875718"/>
              <a:ext cx="84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C0FDBA0-E627-5888-B295-43CF7B454206}"/>
                </a:ext>
              </a:extLst>
            </p:cNvPr>
            <p:cNvSpPr txBox="1"/>
            <p:nvPr/>
          </p:nvSpPr>
          <p:spPr>
            <a:xfrm>
              <a:off x="4910125" y="5875718"/>
              <a:ext cx="92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E5810B1-BAA5-3E7D-8008-D91458C63898}"/>
                </a:ext>
              </a:extLst>
            </p:cNvPr>
            <p:cNvSpPr txBox="1"/>
            <p:nvPr/>
          </p:nvSpPr>
          <p:spPr>
            <a:xfrm>
              <a:off x="4082509" y="5875718"/>
              <a:ext cx="964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FA6B7D05-50CD-1C74-07EB-428E8F933438}"/>
                </a:ext>
              </a:extLst>
            </p:cNvPr>
            <p:cNvSpPr/>
            <p:nvPr/>
          </p:nvSpPr>
          <p:spPr>
            <a:xfrm rot="19266031">
              <a:off x="7181345" y="5678029"/>
              <a:ext cx="814399" cy="354503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72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3D05-BFF7-8523-74B9-BD79186D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箭头: 上弧形 55">
            <a:extLst>
              <a:ext uri="{FF2B5EF4-FFF2-40B4-BE49-F238E27FC236}">
                <a16:creationId xmlns:a16="http://schemas.microsoft.com/office/drawing/2014/main" id="{469D04D5-F3A4-FA59-DD92-5F3DDB7BA85E}"/>
              </a:ext>
            </a:extLst>
          </p:cNvPr>
          <p:cNvSpPr/>
          <p:nvPr/>
        </p:nvSpPr>
        <p:spPr>
          <a:xfrm rot="18152718">
            <a:off x="1869742" y="6653910"/>
            <a:ext cx="1350172" cy="632672"/>
          </a:xfrm>
          <a:prstGeom prst="curvedDownArrow">
            <a:avLst>
              <a:gd name="adj1" fmla="val 21715"/>
              <a:gd name="adj2" fmla="val 46917"/>
              <a:gd name="adj3" fmla="val 48045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箭头: 上弧形 53">
            <a:extLst>
              <a:ext uri="{FF2B5EF4-FFF2-40B4-BE49-F238E27FC236}">
                <a16:creationId xmlns:a16="http://schemas.microsoft.com/office/drawing/2014/main" id="{759F13CC-2C2B-8DCE-AFED-9AFC389BC117}"/>
              </a:ext>
            </a:extLst>
          </p:cNvPr>
          <p:cNvSpPr/>
          <p:nvPr/>
        </p:nvSpPr>
        <p:spPr>
          <a:xfrm rot="18152718">
            <a:off x="1041724" y="7608628"/>
            <a:ext cx="1350172" cy="632672"/>
          </a:xfrm>
          <a:prstGeom prst="curvedDownArrow">
            <a:avLst>
              <a:gd name="adj1" fmla="val 21715"/>
              <a:gd name="adj2" fmla="val 46917"/>
              <a:gd name="adj3" fmla="val 48045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1BE5344-4C00-71C9-4635-99DCB3EB548B}"/>
              </a:ext>
            </a:extLst>
          </p:cNvPr>
          <p:cNvSpPr/>
          <p:nvPr/>
        </p:nvSpPr>
        <p:spPr>
          <a:xfrm>
            <a:off x="7025400" y="2344483"/>
            <a:ext cx="896634" cy="15981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A40C20C-DF21-C7B1-5718-303099CA55F5}"/>
              </a:ext>
            </a:extLst>
          </p:cNvPr>
          <p:cNvSpPr/>
          <p:nvPr/>
        </p:nvSpPr>
        <p:spPr>
          <a:xfrm>
            <a:off x="7019690" y="4414844"/>
            <a:ext cx="896634" cy="1628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1CC379E-79F8-09A9-2688-CB5C281955E7}"/>
              </a:ext>
            </a:extLst>
          </p:cNvPr>
          <p:cNvSpPr/>
          <p:nvPr/>
        </p:nvSpPr>
        <p:spPr>
          <a:xfrm>
            <a:off x="4302567" y="4414840"/>
            <a:ext cx="1807143" cy="16256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73DA6BE-457D-7231-127D-33405B88BD1A}"/>
              </a:ext>
            </a:extLst>
          </p:cNvPr>
          <p:cNvSpPr/>
          <p:nvPr/>
        </p:nvSpPr>
        <p:spPr>
          <a:xfrm>
            <a:off x="4300441" y="2344657"/>
            <a:ext cx="1812964" cy="15835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AA3BD8-58AC-E096-3858-006A8CC6F86D}"/>
              </a:ext>
            </a:extLst>
          </p:cNvPr>
          <p:cNvSpPr/>
          <p:nvPr/>
        </p:nvSpPr>
        <p:spPr>
          <a:xfrm>
            <a:off x="2477452" y="3948338"/>
            <a:ext cx="1828071" cy="470186"/>
          </a:xfrm>
          <a:prstGeom prst="rect">
            <a:avLst/>
          </a:prstGeom>
          <a:solidFill>
            <a:srgbClr val="E9B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39FD76-2209-D4F8-4443-CD7799FD15BC}"/>
              </a:ext>
            </a:extLst>
          </p:cNvPr>
          <p:cNvSpPr/>
          <p:nvPr/>
        </p:nvSpPr>
        <p:spPr>
          <a:xfrm>
            <a:off x="4302845" y="3948339"/>
            <a:ext cx="1817122" cy="470188"/>
          </a:xfrm>
          <a:prstGeom prst="rect">
            <a:avLst/>
          </a:prstGeom>
          <a:solidFill>
            <a:srgbClr val="C5B7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E23905-1923-1082-F56E-D12B79374507}"/>
              </a:ext>
            </a:extLst>
          </p:cNvPr>
          <p:cNvSpPr/>
          <p:nvPr/>
        </p:nvSpPr>
        <p:spPr>
          <a:xfrm>
            <a:off x="6122643" y="3948339"/>
            <a:ext cx="1803905" cy="470188"/>
          </a:xfrm>
          <a:prstGeom prst="rect">
            <a:avLst/>
          </a:prstGeom>
          <a:solidFill>
            <a:srgbClr val="9EBF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D65859E-3C57-72A0-398C-F900FAF3A1CA}"/>
              </a:ext>
            </a:extLst>
          </p:cNvPr>
          <p:cNvSpPr/>
          <p:nvPr/>
        </p:nvSpPr>
        <p:spPr>
          <a:xfrm>
            <a:off x="2462113" y="1867184"/>
            <a:ext cx="1828071" cy="483784"/>
          </a:xfrm>
          <a:prstGeom prst="rect">
            <a:avLst/>
          </a:prstGeom>
          <a:solidFill>
            <a:srgbClr val="F5F5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 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252018-BD77-7CA3-9C3F-11151600C99F}"/>
              </a:ext>
            </a:extLst>
          </p:cNvPr>
          <p:cNvSpPr/>
          <p:nvPr/>
        </p:nvSpPr>
        <p:spPr>
          <a:xfrm>
            <a:off x="4292586" y="1867188"/>
            <a:ext cx="1817122" cy="483785"/>
          </a:xfrm>
          <a:prstGeom prst="rect">
            <a:avLst/>
          </a:prstGeom>
          <a:solidFill>
            <a:srgbClr val="FAE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</a:p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4281DE-BB36-90CB-FB44-5FB186073F49}"/>
              </a:ext>
            </a:extLst>
          </p:cNvPr>
          <p:cNvSpPr/>
          <p:nvPr/>
        </p:nvSpPr>
        <p:spPr>
          <a:xfrm>
            <a:off x="6107304" y="1867185"/>
            <a:ext cx="1803905" cy="483785"/>
          </a:xfrm>
          <a:prstGeom prst="rect">
            <a:avLst/>
          </a:prstGeom>
          <a:solidFill>
            <a:srgbClr val="FACC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</a:p>
          <a:p>
            <a:pPr algn="ctr" defTabSz="457177"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CM-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D6757354-C85F-BF6B-E226-463FA4C03C97}"/>
              </a:ext>
            </a:extLst>
          </p:cNvPr>
          <p:cNvSpPr/>
          <p:nvPr/>
        </p:nvSpPr>
        <p:spPr>
          <a:xfrm>
            <a:off x="1645983" y="1330584"/>
            <a:ext cx="831884" cy="440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43EB530D-721A-8A52-58D8-6AA16A6789B2}"/>
              </a:ext>
            </a:extLst>
          </p:cNvPr>
          <p:cNvSpPr/>
          <p:nvPr/>
        </p:nvSpPr>
        <p:spPr>
          <a:xfrm>
            <a:off x="1651154" y="1277802"/>
            <a:ext cx="6282473" cy="5836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6659C6A5-446F-C4EC-0B06-2F924A211F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278" y="4521187"/>
            <a:ext cx="720000" cy="14400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317B072-119A-D8F4-8506-5AD28D6435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38" y="4521187"/>
            <a:ext cx="720000" cy="144000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11F0D253-13B2-35D5-00C5-92931724D8EC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738" y="2438648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FB03405B-6819-4428-5782-0FFAFB7AA24D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85" y="2438648"/>
            <a:ext cx="720000" cy="1440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BAA78D2-2A05-86C9-F3A6-D4B4CAF5536C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799" y="2425949"/>
            <a:ext cx="720000" cy="14400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3B319C84-D5BD-D266-EE46-1FAB8C0E461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18" y="4521187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F5F6DFBB-1881-1E18-8AB0-7F5D663B8808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358" y="4521187"/>
            <a:ext cx="720000" cy="1440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E5A6D261-CB37-FF92-95FA-BFD18E7AE122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227" y="2425949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49C8E84-1FA1-F473-42BA-A8F8418F917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39" y="2425949"/>
            <a:ext cx="720000" cy="1440000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E9DD1203-384F-C67D-D11E-AC00DFBDAC6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439" y="4521187"/>
            <a:ext cx="720000" cy="1440000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B77BDB2-35A4-D0A8-EDD4-BA4D98F81D09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898" y="4521187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ECFF7C18-2683-6AA0-A57D-762A87822D0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013" y="2425949"/>
            <a:ext cx="720000" cy="1440000"/>
          </a:xfrm>
          <a:prstGeom prst="rect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D53B37F1-D123-B389-1A0C-D007A6E3F958}"/>
              </a:ext>
            </a:extLst>
          </p:cNvPr>
          <p:cNvSpPr txBox="1"/>
          <p:nvPr/>
        </p:nvSpPr>
        <p:spPr>
          <a:xfrm>
            <a:off x="1613938" y="4703365"/>
            <a:ext cx="9308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9A6C82-F3D0-E173-10D4-2C232D1A06EC}"/>
              </a:ext>
            </a:extLst>
          </p:cNvPr>
          <p:cNvSpPr txBox="1"/>
          <p:nvPr/>
        </p:nvSpPr>
        <p:spPr>
          <a:xfrm>
            <a:off x="1496579" y="2671570"/>
            <a:ext cx="110720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659D10C-81C4-1687-AB6E-C4FC9BC37196}"/>
              </a:ext>
            </a:extLst>
          </p:cNvPr>
          <p:cNvSpPr txBox="1"/>
          <p:nvPr/>
        </p:nvSpPr>
        <p:spPr>
          <a:xfrm>
            <a:off x="2842894" y="1286509"/>
            <a:ext cx="15001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B754D70-2A8E-38E9-6F29-06E1171BE0FF}"/>
              </a:ext>
            </a:extLst>
          </p:cNvPr>
          <p:cNvSpPr txBox="1"/>
          <p:nvPr/>
        </p:nvSpPr>
        <p:spPr>
          <a:xfrm>
            <a:off x="4736314" y="1290498"/>
            <a:ext cx="13208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E7F3089-7FE5-8AA6-C516-BDDA4B43F6D8}"/>
              </a:ext>
            </a:extLst>
          </p:cNvPr>
          <p:cNvGrpSpPr/>
          <p:nvPr/>
        </p:nvGrpSpPr>
        <p:grpSpPr>
          <a:xfrm>
            <a:off x="1778370" y="1958714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646782C-61D4-0BBA-3744-3A36186649F5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C59DB27E-C765-8DDF-ED01-6B723C074251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36131E1-477F-BDE9-9C31-8F84A528E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5C926ECB-EB62-2B4B-7244-A733894A5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11DC02D0-7ED5-0E7D-E186-736E0F0D3929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61220B77-6A60-53FE-8DB6-CEB678D317E6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E88F717-0578-6CFD-324C-0B8966C8BB99}"/>
              </a:ext>
            </a:extLst>
          </p:cNvPr>
          <p:cNvGrpSpPr/>
          <p:nvPr/>
        </p:nvGrpSpPr>
        <p:grpSpPr>
          <a:xfrm>
            <a:off x="1781948" y="4049556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32DFE98D-0ADD-5458-D72D-BC502E4B673C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90F5105-0E17-017B-1298-DD0921AAAF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7138B17-4A10-8C4D-6322-FC23379C5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990EC5BF-4A1F-4242-5713-72E8991A210E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5" name="图片 204">
            <a:extLst>
              <a:ext uri="{FF2B5EF4-FFF2-40B4-BE49-F238E27FC236}">
                <a16:creationId xmlns:a16="http://schemas.microsoft.com/office/drawing/2014/main" id="{BCE8F44F-02A0-C4B4-9505-52AE409FB2B0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6118488" y="1379102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新月形 205">
            <a:extLst>
              <a:ext uri="{FF2B5EF4-FFF2-40B4-BE49-F238E27FC236}">
                <a16:creationId xmlns:a16="http://schemas.microsoft.com/office/drawing/2014/main" id="{A98A9DA1-52A7-1912-FD50-C677D834AC4C}"/>
              </a:ext>
            </a:extLst>
          </p:cNvPr>
          <p:cNvSpPr>
            <a:spLocks/>
          </p:cNvSpPr>
          <p:nvPr/>
        </p:nvSpPr>
        <p:spPr>
          <a:xfrm rot="10800000">
            <a:off x="6489507" y="1396873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6F817C2-1506-BBA7-FD92-E23A1A1AA619}"/>
              </a:ext>
            </a:extLst>
          </p:cNvPr>
          <p:cNvCxnSpPr>
            <a:cxnSpLocks/>
          </p:cNvCxnSpPr>
          <p:nvPr/>
        </p:nvCxnSpPr>
        <p:spPr>
          <a:xfrm>
            <a:off x="1649567" y="1858335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FF72E626-8759-F7CA-D096-78F8E8D22E56}"/>
              </a:ext>
            </a:extLst>
          </p:cNvPr>
          <p:cNvCxnSpPr>
            <a:cxnSpLocks/>
          </p:cNvCxnSpPr>
          <p:nvPr/>
        </p:nvCxnSpPr>
        <p:spPr>
          <a:xfrm>
            <a:off x="1649567" y="3936259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5C58D3B-C263-2655-CB85-F4F259716990}"/>
              </a:ext>
            </a:extLst>
          </p:cNvPr>
          <p:cNvCxnSpPr>
            <a:cxnSpLocks/>
          </p:cNvCxnSpPr>
          <p:nvPr/>
        </p:nvCxnSpPr>
        <p:spPr>
          <a:xfrm>
            <a:off x="1649567" y="6047051"/>
            <a:ext cx="62772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0F20F7F-4BBF-393E-0596-F26D744EF2D2}"/>
              </a:ext>
            </a:extLst>
          </p:cNvPr>
          <p:cNvCxnSpPr>
            <a:cxnSpLocks/>
          </p:cNvCxnSpPr>
          <p:nvPr/>
        </p:nvCxnSpPr>
        <p:spPr>
          <a:xfrm flipV="1">
            <a:off x="2471058" y="1286511"/>
            <a:ext cx="0" cy="47690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E84B24C3-5AC4-2A45-43C9-75E64230789A}"/>
              </a:ext>
            </a:extLst>
          </p:cNvPr>
          <p:cNvCxnSpPr>
            <a:cxnSpLocks/>
          </p:cNvCxnSpPr>
          <p:nvPr/>
        </p:nvCxnSpPr>
        <p:spPr>
          <a:xfrm flipV="1">
            <a:off x="1651154" y="1286509"/>
            <a:ext cx="0" cy="475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ABBAE3B-C594-4B1C-F9AA-C69026645365}"/>
              </a:ext>
            </a:extLst>
          </p:cNvPr>
          <p:cNvCxnSpPr>
            <a:cxnSpLocks/>
          </p:cNvCxnSpPr>
          <p:nvPr/>
        </p:nvCxnSpPr>
        <p:spPr>
          <a:xfrm flipV="1">
            <a:off x="4294983" y="1286509"/>
            <a:ext cx="0" cy="475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FE35BB70-0AED-F42B-E5F8-A08542E064A2}"/>
              </a:ext>
            </a:extLst>
          </p:cNvPr>
          <p:cNvCxnSpPr>
            <a:cxnSpLocks/>
          </p:cNvCxnSpPr>
          <p:nvPr/>
        </p:nvCxnSpPr>
        <p:spPr>
          <a:xfrm flipV="1">
            <a:off x="6112105" y="1286509"/>
            <a:ext cx="0" cy="475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9A8C4F5-3AC7-8445-CA6A-13094094EADD}"/>
              </a:ext>
            </a:extLst>
          </p:cNvPr>
          <p:cNvCxnSpPr>
            <a:cxnSpLocks/>
          </p:cNvCxnSpPr>
          <p:nvPr/>
        </p:nvCxnSpPr>
        <p:spPr>
          <a:xfrm flipV="1">
            <a:off x="7926826" y="1286509"/>
            <a:ext cx="0" cy="47539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88A901E2-5D6C-3BDE-B70E-F0EB5F38D0DE}"/>
              </a:ext>
            </a:extLst>
          </p:cNvPr>
          <p:cNvCxnSpPr>
            <a:cxnSpLocks/>
          </p:cNvCxnSpPr>
          <p:nvPr/>
        </p:nvCxnSpPr>
        <p:spPr>
          <a:xfrm>
            <a:off x="1647733" y="1288619"/>
            <a:ext cx="6280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6750C621-94B8-174D-7EF9-8205846F5C23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533845" y="1369923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新月形 243">
            <a:extLst>
              <a:ext uri="{FF2B5EF4-FFF2-40B4-BE49-F238E27FC236}">
                <a16:creationId xmlns:a16="http://schemas.microsoft.com/office/drawing/2014/main" id="{15914CE6-059F-A072-CCA4-E2C8F6C2937C}"/>
              </a:ext>
            </a:extLst>
          </p:cNvPr>
          <p:cNvSpPr>
            <a:spLocks/>
          </p:cNvSpPr>
          <p:nvPr/>
        </p:nvSpPr>
        <p:spPr>
          <a:xfrm rot="10800000">
            <a:off x="4386377" y="1390455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598EAB6-ED8F-F661-A63B-8E2E1635E9BA}"/>
              </a:ext>
            </a:extLst>
          </p:cNvPr>
          <p:cNvSpPr txBox="1"/>
          <p:nvPr/>
        </p:nvSpPr>
        <p:spPr>
          <a:xfrm>
            <a:off x="6639996" y="1287224"/>
            <a:ext cx="1354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EFA684CD-9585-5391-58D3-5576EC49BF6E}"/>
              </a:ext>
            </a:extLst>
          </p:cNvPr>
          <p:cNvSpPr txBox="1"/>
          <p:nvPr/>
        </p:nvSpPr>
        <p:spPr>
          <a:xfrm>
            <a:off x="1584476" y="1379101"/>
            <a:ext cx="96968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4D5C1EB-FEF5-6045-1A7D-D0968AC69AAB}"/>
              </a:ext>
            </a:extLst>
          </p:cNvPr>
          <p:cNvSpPr txBox="1"/>
          <p:nvPr/>
        </p:nvSpPr>
        <p:spPr>
          <a:xfrm>
            <a:off x="1674754" y="3232342"/>
            <a:ext cx="7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b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C238692-53B5-CFD1-DB60-078AE1BE8859}"/>
              </a:ext>
            </a:extLst>
          </p:cNvPr>
          <p:cNvSpPr txBox="1"/>
          <p:nvPr/>
        </p:nvSpPr>
        <p:spPr>
          <a:xfrm>
            <a:off x="1596478" y="5321423"/>
            <a:ext cx="93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</a:p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41BC94DA-9558-1C50-21F9-8AAC8FD37A6B}"/>
              </a:ext>
            </a:extLst>
          </p:cNvPr>
          <p:cNvSpPr txBox="1"/>
          <p:nvPr/>
        </p:nvSpPr>
        <p:spPr>
          <a:xfrm>
            <a:off x="2858335" y="1533967"/>
            <a:ext cx="150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86FFA31-31C5-1E0E-23C7-0F95C7B55969}"/>
              </a:ext>
            </a:extLst>
          </p:cNvPr>
          <p:cNvSpPr txBox="1"/>
          <p:nvPr/>
        </p:nvSpPr>
        <p:spPr>
          <a:xfrm>
            <a:off x="4704959" y="1533253"/>
            <a:ext cx="132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40C25735-3FD9-60B2-B1F7-2AAFCF47EE7D}"/>
              </a:ext>
            </a:extLst>
          </p:cNvPr>
          <p:cNvSpPr txBox="1"/>
          <p:nvPr/>
        </p:nvSpPr>
        <p:spPr>
          <a:xfrm>
            <a:off x="6632374" y="1514243"/>
            <a:ext cx="135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        IR</a:t>
            </a: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ABF4200F-50BF-2D86-D9ED-E0CFDFB87D73}"/>
              </a:ext>
            </a:extLst>
          </p:cNvPr>
          <p:cNvCxnSpPr>
            <a:cxnSpLocks/>
          </p:cNvCxnSpPr>
          <p:nvPr/>
        </p:nvCxnSpPr>
        <p:spPr>
          <a:xfrm flipH="1">
            <a:off x="7242069" y="1683518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椭圆 333">
            <a:extLst>
              <a:ext uri="{FF2B5EF4-FFF2-40B4-BE49-F238E27FC236}">
                <a16:creationId xmlns:a16="http://schemas.microsoft.com/office/drawing/2014/main" id="{55D47D2E-B716-FE25-4C6B-745AC1E30714}"/>
              </a:ext>
            </a:extLst>
          </p:cNvPr>
          <p:cNvSpPr/>
          <p:nvPr/>
        </p:nvSpPr>
        <p:spPr>
          <a:xfrm>
            <a:off x="2818522" y="250257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2FDADE00-7AB3-B71D-E195-EFFB12706BDE}"/>
              </a:ext>
            </a:extLst>
          </p:cNvPr>
          <p:cNvSpPr/>
          <p:nvPr/>
        </p:nvSpPr>
        <p:spPr>
          <a:xfrm>
            <a:off x="3725881" y="250238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9FC0EE60-301F-D835-C9C0-564FC135133C}"/>
              </a:ext>
            </a:extLst>
          </p:cNvPr>
          <p:cNvSpPr/>
          <p:nvPr/>
        </p:nvSpPr>
        <p:spPr>
          <a:xfrm>
            <a:off x="4746817" y="251053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62608563-9245-C3F0-0424-BEE93B476D9B}"/>
              </a:ext>
            </a:extLst>
          </p:cNvPr>
          <p:cNvSpPr/>
          <p:nvPr/>
        </p:nvSpPr>
        <p:spPr>
          <a:xfrm>
            <a:off x="5578526" y="249852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94A6BBC2-E3A3-8C84-6F0D-0FA4B14232A0}"/>
              </a:ext>
            </a:extLst>
          </p:cNvPr>
          <p:cNvSpPr/>
          <p:nvPr/>
        </p:nvSpPr>
        <p:spPr>
          <a:xfrm>
            <a:off x="7475439" y="249572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908A1C80-DB0E-B349-FF37-E04D2ED58E43}"/>
              </a:ext>
            </a:extLst>
          </p:cNvPr>
          <p:cNvSpPr/>
          <p:nvPr/>
        </p:nvSpPr>
        <p:spPr>
          <a:xfrm>
            <a:off x="7367968" y="4561981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722C9EFC-82D9-023B-C49E-D03FF3428226}"/>
              </a:ext>
            </a:extLst>
          </p:cNvPr>
          <p:cNvSpPr/>
          <p:nvPr/>
        </p:nvSpPr>
        <p:spPr>
          <a:xfrm>
            <a:off x="5536119" y="4582541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9C7E49BB-4740-34A5-E260-26BE90EB1BEA}"/>
              </a:ext>
            </a:extLst>
          </p:cNvPr>
          <p:cNvSpPr/>
          <p:nvPr/>
        </p:nvSpPr>
        <p:spPr>
          <a:xfrm>
            <a:off x="4656703" y="458735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AD19F7CE-F749-BEE3-85BA-3B3B87930215}"/>
              </a:ext>
            </a:extLst>
          </p:cNvPr>
          <p:cNvSpPr/>
          <p:nvPr/>
        </p:nvSpPr>
        <p:spPr>
          <a:xfrm>
            <a:off x="3707265" y="461264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ED7D5C71-A8BC-6753-8637-AACFB66D89FF}"/>
              </a:ext>
            </a:extLst>
          </p:cNvPr>
          <p:cNvSpPr/>
          <p:nvPr/>
        </p:nvSpPr>
        <p:spPr>
          <a:xfrm>
            <a:off x="2873624" y="4619303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2" name="直接连接符 541">
            <a:extLst>
              <a:ext uri="{FF2B5EF4-FFF2-40B4-BE49-F238E27FC236}">
                <a16:creationId xmlns:a16="http://schemas.microsoft.com/office/drawing/2014/main" id="{05C78012-B66D-A24F-484A-72190D666567}"/>
              </a:ext>
            </a:extLst>
          </p:cNvPr>
          <p:cNvCxnSpPr>
            <a:cxnSpLocks/>
          </p:cNvCxnSpPr>
          <p:nvPr/>
        </p:nvCxnSpPr>
        <p:spPr>
          <a:xfrm>
            <a:off x="1631672" y="6415092"/>
            <a:ext cx="6319692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文本框 542">
            <a:extLst>
              <a:ext uri="{FF2B5EF4-FFF2-40B4-BE49-F238E27FC236}">
                <a16:creationId xmlns:a16="http://schemas.microsoft.com/office/drawing/2014/main" id="{96342E5E-B6CD-571A-88E4-D4C4F1986860}"/>
              </a:ext>
            </a:extLst>
          </p:cNvPr>
          <p:cNvSpPr txBox="1"/>
          <p:nvPr/>
        </p:nvSpPr>
        <p:spPr>
          <a:xfrm>
            <a:off x="3486429" y="6043064"/>
            <a:ext cx="2653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scenarios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AEC6C4DD-FD4C-AC70-9122-F76E99E71F97}"/>
              </a:ext>
            </a:extLst>
          </p:cNvPr>
          <p:cNvSpPr txBox="1"/>
          <p:nvPr/>
        </p:nvSpPr>
        <p:spPr>
          <a:xfrm>
            <a:off x="3511503" y="8951545"/>
            <a:ext cx="260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of 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3682534-5CCF-45B1-1DB4-F5A4BBF545EB}"/>
              </a:ext>
            </a:extLst>
          </p:cNvPr>
          <p:cNvGrpSpPr/>
          <p:nvPr/>
        </p:nvGrpSpPr>
        <p:grpSpPr>
          <a:xfrm>
            <a:off x="1584494" y="8154089"/>
            <a:ext cx="5440969" cy="790787"/>
            <a:chOff x="1321677" y="7207320"/>
            <a:chExt cx="5440969" cy="790787"/>
          </a:xfrm>
        </p:grpSpPr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B2D7D361-DBE0-D88B-7F70-0BC46075D86C}"/>
                </a:ext>
              </a:extLst>
            </p:cNvPr>
            <p:cNvSpPr/>
            <p:nvPr/>
          </p:nvSpPr>
          <p:spPr>
            <a:xfrm>
              <a:off x="1321677" y="754576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D7B6FCC-AE30-081E-53B0-A1F866422083}"/>
                </a:ext>
              </a:extLst>
            </p:cNvPr>
            <p:cNvSpPr/>
            <p:nvPr/>
          </p:nvSpPr>
          <p:spPr>
            <a:xfrm>
              <a:off x="2124466" y="754576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332EE53-0052-7C6A-51D6-2D7998B40C1B}"/>
                </a:ext>
              </a:extLst>
            </p:cNvPr>
            <p:cNvSpPr/>
            <p:nvPr/>
          </p:nvSpPr>
          <p:spPr>
            <a:xfrm>
              <a:off x="2927255" y="754576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5C0FA6-7D7B-7DDD-2D5B-1780B240DA49}"/>
                </a:ext>
              </a:extLst>
            </p:cNvPr>
            <p:cNvSpPr/>
            <p:nvPr/>
          </p:nvSpPr>
          <p:spPr>
            <a:xfrm>
              <a:off x="3730044" y="754576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8D7392B-BBD0-2FBE-A738-864C80D27E99}"/>
                </a:ext>
              </a:extLst>
            </p:cNvPr>
            <p:cNvSpPr/>
            <p:nvPr/>
          </p:nvSpPr>
          <p:spPr>
            <a:xfrm>
              <a:off x="4532833" y="754576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DE1C2E-8EC4-B56B-CFD9-B64A06516BE3}"/>
                </a:ext>
              </a:extLst>
            </p:cNvPr>
            <p:cNvSpPr/>
            <p:nvPr/>
          </p:nvSpPr>
          <p:spPr>
            <a:xfrm>
              <a:off x="5335624" y="754576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平行四边形 515">
              <a:extLst>
                <a:ext uri="{FF2B5EF4-FFF2-40B4-BE49-F238E27FC236}">
                  <a16:creationId xmlns:a16="http://schemas.microsoft.com/office/drawing/2014/main" id="{EDB144FE-667E-CE91-141A-F8A80EFCD783}"/>
                </a:ext>
              </a:extLst>
            </p:cNvPr>
            <p:cNvSpPr/>
            <p:nvPr/>
          </p:nvSpPr>
          <p:spPr>
            <a:xfrm>
              <a:off x="1324879" y="7207320"/>
              <a:ext cx="5240054" cy="338555"/>
            </a:xfrm>
            <a:prstGeom prst="parallelogram">
              <a:avLst>
                <a:gd name="adj" fmla="val 121501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文本框 507">
              <a:extLst>
                <a:ext uri="{FF2B5EF4-FFF2-40B4-BE49-F238E27FC236}">
                  <a16:creationId xmlns:a16="http://schemas.microsoft.com/office/drawing/2014/main" id="{663FD00A-42D5-EB1C-3E66-3CD405C14F04}"/>
                </a:ext>
              </a:extLst>
            </p:cNvPr>
            <p:cNvSpPr txBox="1"/>
            <p:nvPr/>
          </p:nvSpPr>
          <p:spPr>
            <a:xfrm>
              <a:off x="1514531" y="7217908"/>
              <a:ext cx="928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</a:p>
          </p:txBody>
        </p:sp>
        <p:sp>
          <p:nvSpPr>
            <p:cNvPr id="541" name="文本框 540">
              <a:extLst>
                <a:ext uri="{FF2B5EF4-FFF2-40B4-BE49-F238E27FC236}">
                  <a16:creationId xmlns:a16="http://schemas.microsoft.com/office/drawing/2014/main" id="{A578BDC5-CF16-6797-CD8C-7B52C713E1DB}"/>
                </a:ext>
              </a:extLst>
            </p:cNvPr>
            <p:cNvSpPr txBox="1"/>
            <p:nvPr/>
          </p:nvSpPr>
          <p:spPr>
            <a:xfrm>
              <a:off x="4512535" y="7249223"/>
              <a:ext cx="17620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all scenarios</a:t>
              </a: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8157BA41-925C-2B68-1AA9-0E320304B2E6}"/>
                </a:ext>
              </a:extLst>
            </p:cNvPr>
            <p:cNvSpPr/>
            <p:nvPr/>
          </p:nvSpPr>
          <p:spPr>
            <a:xfrm rot="19266031">
              <a:off x="5948247" y="7425312"/>
              <a:ext cx="814399" cy="353462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8A2E392-225A-245B-1DED-F4F32DD63B74}"/>
              </a:ext>
            </a:extLst>
          </p:cNvPr>
          <p:cNvGrpSpPr/>
          <p:nvPr/>
        </p:nvGrpSpPr>
        <p:grpSpPr>
          <a:xfrm>
            <a:off x="2177929" y="7407310"/>
            <a:ext cx="5418347" cy="787206"/>
            <a:chOff x="1988124" y="6333196"/>
            <a:chExt cx="5418347" cy="787205"/>
          </a:xfrm>
        </p:grpSpPr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B0719F49-0B75-0CAB-EF53-5A4B8DE09E35}"/>
                </a:ext>
              </a:extLst>
            </p:cNvPr>
            <p:cNvSpPr/>
            <p:nvPr/>
          </p:nvSpPr>
          <p:spPr>
            <a:xfrm>
              <a:off x="1988124" y="6668060"/>
              <a:ext cx="4800604" cy="452341"/>
            </a:xfrm>
            <a:prstGeom prst="rect">
              <a:avLst/>
            </a:prstGeom>
            <a:gradFill flip="none" rotWithShape="1">
              <a:gsLst>
                <a:gs pos="0">
                  <a:srgbClr val="F5F5CA"/>
                </a:gs>
                <a:gs pos="20000">
                  <a:srgbClr val="FAE2CC"/>
                </a:gs>
                <a:gs pos="40000">
                  <a:srgbClr val="FACCCE"/>
                </a:gs>
                <a:gs pos="100000">
                  <a:srgbClr val="9EBFE3"/>
                </a:gs>
                <a:gs pos="80000">
                  <a:srgbClr val="C5B7D8"/>
                </a:gs>
                <a:gs pos="60000">
                  <a:srgbClr val="E9BCD9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平行四边形 65">
              <a:extLst>
                <a:ext uri="{FF2B5EF4-FFF2-40B4-BE49-F238E27FC236}">
                  <a16:creationId xmlns:a16="http://schemas.microsoft.com/office/drawing/2014/main" id="{0FF45948-9B45-4B46-B6E4-068EC5CA2F59}"/>
                </a:ext>
              </a:extLst>
            </p:cNvPr>
            <p:cNvSpPr/>
            <p:nvPr/>
          </p:nvSpPr>
          <p:spPr>
            <a:xfrm>
              <a:off x="1991154" y="6333196"/>
              <a:ext cx="5212344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5627424-913D-A7AC-022F-28654D7FBE5F}"/>
                </a:ext>
              </a:extLst>
            </p:cNvPr>
            <p:cNvSpPr txBox="1"/>
            <p:nvPr/>
          </p:nvSpPr>
          <p:spPr>
            <a:xfrm>
              <a:off x="4737242" y="6364650"/>
              <a:ext cx="2191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multi-scenario learning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FD6AE95-B68C-EEDD-2A82-43067086A29E}"/>
                </a:ext>
              </a:extLst>
            </p:cNvPr>
            <p:cNvSpPr txBox="1"/>
            <p:nvPr/>
          </p:nvSpPr>
          <p:spPr>
            <a:xfrm>
              <a:off x="2218961" y="6350350"/>
              <a:ext cx="822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Uni-AT</a:t>
              </a: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98CFE19F-CCEB-96CE-8B39-5F4078C68498}"/>
                </a:ext>
              </a:extLst>
            </p:cNvPr>
            <p:cNvSpPr/>
            <p:nvPr/>
          </p:nvSpPr>
          <p:spPr>
            <a:xfrm rot="19266031">
              <a:off x="6592072" y="6550185"/>
              <a:ext cx="814399" cy="355677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D6DC879-94C7-EE00-9901-C2BBA0434F04}"/>
              </a:ext>
            </a:extLst>
          </p:cNvPr>
          <p:cNvGrpSpPr/>
          <p:nvPr/>
        </p:nvGrpSpPr>
        <p:grpSpPr>
          <a:xfrm>
            <a:off x="2711461" y="6625367"/>
            <a:ext cx="5505223" cy="797216"/>
            <a:chOff x="2490521" y="5458560"/>
            <a:chExt cx="5505223" cy="797217"/>
          </a:xfrm>
        </p:grpSpPr>
        <p:sp>
          <p:nvSpPr>
            <p:cNvPr id="71" name="平行四边形 70">
              <a:extLst>
                <a:ext uri="{FF2B5EF4-FFF2-40B4-BE49-F238E27FC236}">
                  <a16:creationId xmlns:a16="http://schemas.microsoft.com/office/drawing/2014/main" id="{1894E39A-FC27-D3DB-E55E-8512FFF5B220}"/>
                </a:ext>
              </a:extLst>
            </p:cNvPr>
            <p:cNvSpPr/>
            <p:nvPr/>
          </p:nvSpPr>
          <p:spPr>
            <a:xfrm>
              <a:off x="2556689" y="5460303"/>
              <a:ext cx="5233373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47C2B12-FDCB-A686-91FA-24264FB9BD7E}"/>
                </a:ext>
              </a:extLst>
            </p:cNvPr>
            <p:cNvSpPr txBox="1"/>
            <p:nvPr/>
          </p:nvSpPr>
          <p:spPr>
            <a:xfrm>
              <a:off x="2490521" y="5458560"/>
              <a:ext cx="1280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AT-</a:t>
              </a:r>
              <a:r>
                <a:rPr lang="en-US" altLang="zh-CN" sz="16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ADDEE8B-5164-98CE-CC80-3113ED032470}"/>
                </a:ext>
              </a:extLst>
            </p:cNvPr>
            <p:cNvSpPr txBox="1"/>
            <p:nvPr/>
          </p:nvSpPr>
          <p:spPr>
            <a:xfrm>
              <a:off x="5846965" y="5497990"/>
              <a:ext cx="168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anytime retrieval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339A7F-86C7-A017-3F4F-3204103FB941}"/>
                </a:ext>
              </a:extLst>
            </p:cNvPr>
            <p:cNvSpPr/>
            <p:nvPr/>
          </p:nvSpPr>
          <p:spPr>
            <a:xfrm>
              <a:off x="2550986" y="580343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7B2E78-D8B5-BC60-568B-0C9D4EB44D16}"/>
                </a:ext>
              </a:extLst>
            </p:cNvPr>
            <p:cNvSpPr/>
            <p:nvPr/>
          </p:nvSpPr>
          <p:spPr>
            <a:xfrm>
              <a:off x="3353775" y="580343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EB503B-4FF8-DCE2-B7C5-84AFF0889B56}"/>
                </a:ext>
              </a:extLst>
            </p:cNvPr>
            <p:cNvSpPr/>
            <p:nvPr/>
          </p:nvSpPr>
          <p:spPr>
            <a:xfrm>
              <a:off x="4156564" y="580343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77F2C5-53E5-D388-9019-F249E0EAAEB5}"/>
                </a:ext>
              </a:extLst>
            </p:cNvPr>
            <p:cNvSpPr/>
            <p:nvPr/>
          </p:nvSpPr>
          <p:spPr>
            <a:xfrm>
              <a:off x="4959353" y="580343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3920D0-9404-1191-07A7-39C84630F4DA}"/>
                </a:ext>
              </a:extLst>
            </p:cNvPr>
            <p:cNvSpPr/>
            <p:nvPr/>
          </p:nvSpPr>
          <p:spPr>
            <a:xfrm>
              <a:off x="5762142" y="580343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363DC8E-03DB-6A58-7EB5-AE252A5B8483}"/>
                </a:ext>
              </a:extLst>
            </p:cNvPr>
            <p:cNvSpPr/>
            <p:nvPr/>
          </p:nvSpPr>
          <p:spPr>
            <a:xfrm>
              <a:off x="6564933" y="580343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198C4D9-8535-CE17-4BFF-CAD516E51914}"/>
                </a:ext>
              </a:extLst>
            </p:cNvPr>
            <p:cNvSpPr txBox="1"/>
            <p:nvPr/>
          </p:nvSpPr>
          <p:spPr>
            <a:xfrm>
              <a:off x="2525396" y="5875718"/>
              <a:ext cx="84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C0FDBA0-E627-5888-B295-43CF7B454206}"/>
                </a:ext>
              </a:extLst>
            </p:cNvPr>
            <p:cNvSpPr txBox="1"/>
            <p:nvPr/>
          </p:nvSpPr>
          <p:spPr>
            <a:xfrm>
              <a:off x="4910125" y="5875718"/>
              <a:ext cx="92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E5810B1-BAA5-3E7D-8008-D91458C63898}"/>
                </a:ext>
              </a:extLst>
            </p:cNvPr>
            <p:cNvSpPr txBox="1"/>
            <p:nvPr/>
          </p:nvSpPr>
          <p:spPr>
            <a:xfrm>
              <a:off x="4082509" y="5875718"/>
              <a:ext cx="964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FA6B7D05-50CD-1C74-07EB-428E8F933438}"/>
                </a:ext>
              </a:extLst>
            </p:cNvPr>
            <p:cNvSpPr/>
            <p:nvPr/>
          </p:nvSpPr>
          <p:spPr>
            <a:xfrm rot="19266031">
              <a:off x="7181345" y="5678029"/>
              <a:ext cx="814399" cy="354503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229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3D05-BFF7-8523-74B9-BD79186D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箭头: 上弧形 55">
            <a:extLst>
              <a:ext uri="{FF2B5EF4-FFF2-40B4-BE49-F238E27FC236}">
                <a16:creationId xmlns:a16="http://schemas.microsoft.com/office/drawing/2014/main" id="{469D04D5-F3A4-FA59-DD92-5F3DDB7BA85E}"/>
              </a:ext>
            </a:extLst>
          </p:cNvPr>
          <p:cNvSpPr/>
          <p:nvPr/>
        </p:nvSpPr>
        <p:spPr>
          <a:xfrm rot="18152718">
            <a:off x="2514636" y="6499904"/>
            <a:ext cx="1350172" cy="632672"/>
          </a:xfrm>
          <a:prstGeom prst="curvedDownArrow">
            <a:avLst>
              <a:gd name="adj1" fmla="val 21715"/>
              <a:gd name="adj2" fmla="val 46917"/>
              <a:gd name="adj3" fmla="val 48045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箭头: 上弧形 53">
            <a:extLst>
              <a:ext uri="{FF2B5EF4-FFF2-40B4-BE49-F238E27FC236}">
                <a16:creationId xmlns:a16="http://schemas.microsoft.com/office/drawing/2014/main" id="{759F13CC-2C2B-8DCE-AFED-9AFC389BC117}"/>
              </a:ext>
            </a:extLst>
          </p:cNvPr>
          <p:cNvSpPr/>
          <p:nvPr/>
        </p:nvSpPr>
        <p:spPr>
          <a:xfrm rot="18152718">
            <a:off x="1686618" y="7454621"/>
            <a:ext cx="1350172" cy="632672"/>
          </a:xfrm>
          <a:prstGeom prst="curvedDownArrow">
            <a:avLst>
              <a:gd name="adj1" fmla="val 21715"/>
              <a:gd name="adj2" fmla="val 46917"/>
              <a:gd name="adj3" fmla="val 48045"/>
            </a:avLst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1BE5344-4C00-71C9-4635-99DCB3EB548B}"/>
              </a:ext>
            </a:extLst>
          </p:cNvPr>
          <p:cNvSpPr/>
          <p:nvPr/>
        </p:nvSpPr>
        <p:spPr>
          <a:xfrm>
            <a:off x="5752963" y="1299442"/>
            <a:ext cx="3298848" cy="44617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AA3BD8-58AC-E096-3858-006A8CC6F86D}"/>
              </a:ext>
            </a:extLst>
          </p:cNvPr>
          <p:cNvSpPr/>
          <p:nvPr/>
        </p:nvSpPr>
        <p:spPr>
          <a:xfrm>
            <a:off x="2487925" y="3826126"/>
            <a:ext cx="2179061" cy="470186"/>
          </a:xfrm>
          <a:prstGeom prst="rect">
            <a:avLst/>
          </a:prstGeom>
          <a:solidFill>
            <a:srgbClr val="FAE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DT-LT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F39FD76-2209-D4F8-4443-CD7799FD15BC}"/>
              </a:ext>
            </a:extLst>
          </p:cNvPr>
          <p:cNvSpPr/>
          <p:nvPr/>
        </p:nvSpPr>
        <p:spPr>
          <a:xfrm>
            <a:off x="6760496" y="3834998"/>
            <a:ext cx="2275880" cy="470188"/>
          </a:xfrm>
          <a:prstGeom prst="rect">
            <a:avLst/>
          </a:prstGeom>
          <a:solidFill>
            <a:srgbClr val="9EBF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NT-LT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1E23905-1923-1082-F56E-D12B79374507}"/>
              </a:ext>
            </a:extLst>
          </p:cNvPr>
          <p:cNvSpPr/>
          <p:nvPr/>
        </p:nvSpPr>
        <p:spPr>
          <a:xfrm>
            <a:off x="4669373" y="3830811"/>
            <a:ext cx="2184697" cy="470188"/>
          </a:xfrm>
          <a:prstGeom prst="rect">
            <a:avLst/>
          </a:prstGeom>
          <a:solidFill>
            <a:srgbClr val="E9B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AD-LT</a:t>
            </a:r>
          </a:p>
          <a:p>
            <a:pPr algn="ctr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1D65859E-3C57-72A0-398C-F900FAF3A1CA}"/>
              </a:ext>
            </a:extLst>
          </p:cNvPr>
          <p:cNvSpPr/>
          <p:nvPr/>
        </p:nvSpPr>
        <p:spPr>
          <a:xfrm>
            <a:off x="2462113" y="1867184"/>
            <a:ext cx="2193646" cy="483784"/>
          </a:xfrm>
          <a:prstGeom prst="rect">
            <a:avLst/>
          </a:prstGeom>
          <a:solidFill>
            <a:srgbClr val="F5F5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DT-ST 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3252018-BD77-7CA3-9C3F-11151600C99F}"/>
              </a:ext>
            </a:extLst>
          </p:cNvPr>
          <p:cNvSpPr/>
          <p:nvPr/>
        </p:nvSpPr>
        <p:spPr>
          <a:xfrm>
            <a:off x="6865868" y="1868071"/>
            <a:ext cx="2170512" cy="483785"/>
          </a:xfrm>
          <a:prstGeom prst="rect">
            <a:avLst/>
          </a:prstGeom>
          <a:solidFill>
            <a:srgbClr val="C5B7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NT-ST</a:t>
            </a:r>
          </a:p>
          <a:p>
            <a:pPr algn="ctr" defTabSz="457177">
              <a:defRPr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4281DE-BB36-90CB-FB44-5FB186073F49}"/>
              </a:ext>
            </a:extLst>
          </p:cNvPr>
          <p:cNvSpPr/>
          <p:nvPr/>
        </p:nvSpPr>
        <p:spPr>
          <a:xfrm>
            <a:off x="4673068" y="1874872"/>
            <a:ext cx="2174193" cy="483785"/>
          </a:xfrm>
          <a:prstGeom prst="rect">
            <a:avLst/>
          </a:prstGeom>
          <a:solidFill>
            <a:srgbClr val="FACCC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7"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Scenario : 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AD-ST</a:t>
            </a:r>
          </a:p>
          <a:p>
            <a:pPr algn="ctr" defTabSz="457177"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CM-</a:t>
            </a:r>
            <a:r>
              <a:rPr lang="en-US" altLang="zh-CN" sz="1400" b="1" dirty="0" err="1">
                <a:solidFill>
                  <a:schemeClr val="tx1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ReID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D6757354-C85F-BF6B-E226-463FA4C03C97}"/>
              </a:ext>
            </a:extLst>
          </p:cNvPr>
          <p:cNvSpPr/>
          <p:nvPr/>
        </p:nvSpPr>
        <p:spPr>
          <a:xfrm>
            <a:off x="1645983" y="1330584"/>
            <a:ext cx="831884" cy="4407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8" name="图片 127">
            <a:extLst>
              <a:ext uri="{FF2B5EF4-FFF2-40B4-BE49-F238E27FC236}">
                <a16:creationId xmlns:a16="http://schemas.microsoft.com/office/drawing/2014/main" id="{6659C6A5-446F-C4EC-0B06-2F924A211FD5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208" y="4303099"/>
            <a:ext cx="720000" cy="1440000"/>
          </a:xfrm>
          <a:prstGeom prst="rect">
            <a:avLst/>
          </a:prstGeom>
        </p:spPr>
      </p:pic>
      <p:pic>
        <p:nvPicPr>
          <p:cNvPr id="131" name="图片 130">
            <a:extLst>
              <a:ext uri="{FF2B5EF4-FFF2-40B4-BE49-F238E27FC236}">
                <a16:creationId xmlns:a16="http://schemas.microsoft.com/office/drawing/2014/main" id="{B317B072-119A-D8F4-8506-5AD28D64356D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21" y="4303099"/>
            <a:ext cx="720000" cy="1440000"/>
          </a:xfrm>
          <a:prstGeom prst="rect">
            <a:avLst/>
          </a:prstGeom>
        </p:spPr>
      </p:pic>
      <p:pic>
        <p:nvPicPr>
          <p:cNvPr id="132" name="图片 131">
            <a:extLst>
              <a:ext uri="{FF2B5EF4-FFF2-40B4-BE49-F238E27FC236}">
                <a16:creationId xmlns:a16="http://schemas.microsoft.com/office/drawing/2014/main" id="{11F0D253-13B2-35D5-00C5-92931724D8EC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49" y="2364622"/>
            <a:ext cx="720000" cy="1440000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FB03405B-6819-4428-5782-0FFAFB7AA24D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97" y="2364622"/>
            <a:ext cx="720000" cy="1440000"/>
          </a:xfrm>
          <a:prstGeom prst="rect">
            <a:avLst/>
          </a:prstGeom>
        </p:spPr>
      </p:pic>
      <p:pic>
        <p:nvPicPr>
          <p:cNvPr id="145" name="图片 144">
            <a:extLst>
              <a:ext uri="{FF2B5EF4-FFF2-40B4-BE49-F238E27FC236}">
                <a16:creationId xmlns:a16="http://schemas.microsoft.com/office/drawing/2014/main" id="{BBAA78D2-2A05-86C9-F3A6-D4B4CAF5536C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52" y="2356373"/>
            <a:ext cx="720000" cy="1440000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3B319C84-D5BD-D266-EE46-1FAB8C0E4615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671" y="4321033"/>
            <a:ext cx="720000" cy="1440000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F5F6DFBB-1881-1E18-8AB0-7F5D663B8808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85" y="4314547"/>
            <a:ext cx="720000" cy="1440000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E5A6D261-CB37-FF92-95FA-BFD18E7AE122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164" y="2364413"/>
            <a:ext cx="720000" cy="1440000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49C8E84-1FA1-F473-42BA-A8F8418F917A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284" y="2364622"/>
            <a:ext cx="720000" cy="1440000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E9DD1203-384F-C67D-D11E-AC00DFBDAC6C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289" y="4304814"/>
            <a:ext cx="720000" cy="1440000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0B77BDB2-35A4-D0A8-EDD4-BA4D98F81D09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14" y="4303099"/>
            <a:ext cx="720000" cy="1440000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ECFF7C18-2683-6AA0-A57D-762A87822D0B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849" y="2357317"/>
            <a:ext cx="720000" cy="1440000"/>
          </a:xfrm>
          <a:prstGeom prst="rect">
            <a:avLst/>
          </a:prstGeom>
        </p:spPr>
      </p:pic>
      <p:sp>
        <p:nvSpPr>
          <p:cNvPr id="162" name="文本框 161">
            <a:extLst>
              <a:ext uri="{FF2B5EF4-FFF2-40B4-BE49-F238E27FC236}">
                <a16:creationId xmlns:a16="http://schemas.microsoft.com/office/drawing/2014/main" id="{D53B37F1-D123-B389-1A0C-D007A6E3F958}"/>
              </a:ext>
            </a:extLst>
          </p:cNvPr>
          <p:cNvSpPr txBox="1"/>
          <p:nvPr/>
        </p:nvSpPr>
        <p:spPr>
          <a:xfrm>
            <a:off x="1613938" y="4481115"/>
            <a:ext cx="93089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669A6C82-F3D0-E173-10D4-2C232D1A06EC}"/>
              </a:ext>
            </a:extLst>
          </p:cNvPr>
          <p:cNvSpPr txBox="1"/>
          <p:nvPr/>
        </p:nvSpPr>
        <p:spPr>
          <a:xfrm>
            <a:off x="1496579" y="2605531"/>
            <a:ext cx="1107206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hort-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erm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659D10C-81C4-1687-AB6E-C4FC9BC37196}"/>
              </a:ext>
            </a:extLst>
          </p:cNvPr>
          <p:cNvSpPr txBox="1"/>
          <p:nvPr/>
        </p:nvSpPr>
        <p:spPr>
          <a:xfrm>
            <a:off x="2762772" y="1286509"/>
            <a:ext cx="150012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7B754D70-2A8E-38E9-6F29-06E1171BE0FF}"/>
              </a:ext>
            </a:extLst>
          </p:cNvPr>
          <p:cNvSpPr txBox="1"/>
          <p:nvPr/>
        </p:nvSpPr>
        <p:spPr>
          <a:xfrm>
            <a:off x="7340244" y="1273044"/>
            <a:ext cx="132087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ight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 </a:t>
            </a: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AE7F3089-7FE5-8AA6-C516-BDDA4B43F6D8}"/>
              </a:ext>
            </a:extLst>
          </p:cNvPr>
          <p:cNvGrpSpPr/>
          <p:nvPr/>
        </p:nvGrpSpPr>
        <p:grpSpPr>
          <a:xfrm>
            <a:off x="1778370" y="1958714"/>
            <a:ext cx="540002" cy="540000"/>
            <a:chOff x="3783868" y="4843784"/>
            <a:chExt cx="1440003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E646782C-61D4-0BBA-3744-3A36186649F5}"/>
                </a:ext>
              </a:extLst>
            </p:cNvPr>
            <p:cNvGrpSpPr/>
            <p:nvPr/>
          </p:nvGrpSpPr>
          <p:grpSpPr>
            <a:xfrm>
              <a:off x="3783868" y="4843784"/>
              <a:ext cx="1440001" cy="1440000"/>
              <a:chOff x="3783868" y="4843784"/>
              <a:chExt cx="1446755" cy="1440000"/>
            </a:xfrm>
          </p:grpSpPr>
          <p:sp>
            <p:nvSpPr>
              <p:cNvPr id="171" name="流程图: 接点 170">
                <a:extLst>
                  <a:ext uri="{FF2B5EF4-FFF2-40B4-BE49-F238E27FC236}">
                    <a16:creationId xmlns:a16="http://schemas.microsoft.com/office/drawing/2014/main" id="{C59DB27E-C765-8DDF-ED01-6B723C074251}"/>
                  </a:ext>
                </a:extLst>
              </p:cNvPr>
              <p:cNvSpPr/>
              <p:nvPr/>
            </p:nvSpPr>
            <p:spPr>
              <a:xfrm>
                <a:off x="4448728" y="5492664"/>
                <a:ext cx="132080" cy="142240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936131E1-477F-BDE9-9C31-8F84A528E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7792" y="4991275"/>
                <a:ext cx="9456" cy="46790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5C926ECB-EB62-2B4B-7244-A733894A5C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90334" y="5613428"/>
                <a:ext cx="252190" cy="14070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弧形 173">
                <a:extLst>
                  <a:ext uri="{FF2B5EF4-FFF2-40B4-BE49-F238E27FC236}">
                    <a16:creationId xmlns:a16="http://schemas.microsoft.com/office/drawing/2014/main" id="{11DC02D0-7ED5-0E7D-E186-736E0F0D3929}"/>
                  </a:ext>
                </a:extLst>
              </p:cNvPr>
              <p:cNvSpPr/>
              <p:nvPr/>
            </p:nvSpPr>
            <p:spPr>
              <a:xfrm>
                <a:off x="3783868" y="4843784"/>
                <a:ext cx="1446755" cy="1440000"/>
              </a:xfrm>
              <a:prstGeom prst="arc">
                <a:avLst>
                  <a:gd name="adj1" fmla="val 16456547"/>
                  <a:gd name="adj2" fmla="val 1962389"/>
                </a:avLst>
              </a:prstGeom>
              <a:noFill/>
              <a:ln w="38100" cap="rnd" cmpd="sng">
                <a:solidFill>
                  <a:schemeClr val="tx1"/>
                </a:solidFill>
                <a:headEnd type="none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70" name="弧形 169">
              <a:extLst>
                <a:ext uri="{FF2B5EF4-FFF2-40B4-BE49-F238E27FC236}">
                  <a16:creationId xmlns:a16="http://schemas.microsoft.com/office/drawing/2014/main" id="{61220B77-6A60-53FE-8DB6-CEB678D317E6}"/>
                </a:ext>
              </a:extLst>
            </p:cNvPr>
            <p:cNvSpPr/>
            <p:nvPr/>
          </p:nvSpPr>
          <p:spPr>
            <a:xfrm>
              <a:off x="3783871" y="4843784"/>
              <a:ext cx="1440000" cy="1440000"/>
            </a:xfrm>
            <a:prstGeom prst="arc">
              <a:avLst>
                <a:gd name="adj1" fmla="val 2694741"/>
                <a:gd name="adj2" fmla="val 15296891"/>
              </a:avLst>
            </a:prstGeom>
            <a:noFill/>
            <a:ln w="31750" cap="rnd" cmpd="sng">
              <a:solidFill>
                <a:schemeClr val="tx1"/>
              </a:solidFill>
              <a:prstDash val="dash"/>
              <a:headEnd type="none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EE88F717-0578-6CFD-324C-0B8966C8BB99}"/>
              </a:ext>
            </a:extLst>
          </p:cNvPr>
          <p:cNvGrpSpPr/>
          <p:nvPr/>
        </p:nvGrpSpPr>
        <p:grpSpPr>
          <a:xfrm>
            <a:off x="1781948" y="3909855"/>
            <a:ext cx="540000" cy="540000"/>
            <a:chOff x="8274392" y="4856309"/>
            <a:chExt cx="1446754" cy="1440000"/>
          </a:xfrm>
          <a:effectLst>
            <a:outerShdw blurRad="50800" dist="38100" dir="3600000" algn="tl" rotWithShape="0">
              <a:prstClr val="black">
                <a:alpha val="25000"/>
              </a:prstClr>
            </a:outerShdw>
          </a:effectLst>
        </p:grpSpPr>
        <p:sp>
          <p:nvSpPr>
            <p:cNvPr id="181" name="流程图: 接点 180">
              <a:extLst>
                <a:ext uri="{FF2B5EF4-FFF2-40B4-BE49-F238E27FC236}">
                  <a16:creationId xmlns:a16="http://schemas.microsoft.com/office/drawing/2014/main" id="{32DFE98D-0ADD-5458-D72D-BC502E4B673C}"/>
                </a:ext>
              </a:extLst>
            </p:cNvPr>
            <p:cNvSpPr/>
            <p:nvPr/>
          </p:nvSpPr>
          <p:spPr>
            <a:xfrm>
              <a:off x="8939249" y="5505189"/>
              <a:ext cx="132080" cy="142240"/>
            </a:xfrm>
            <a:prstGeom prst="flowChartConnecto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90F5105-0E17-017B-1298-DD0921AAAF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8313" y="5003800"/>
              <a:ext cx="9456" cy="467904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7138B17-4A10-8C4D-6322-FC23379C5D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80855" y="5625953"/>
              <a:ext cx="252190" cy="140709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弧形 183">
              <a:extLst>
                <a:ext uri="{FF2B5EF4-FFF2-40B4-BE49-F238E27FC236}">
                  <a16:creationId xmlns:a16="http://schemas.microsoft.com/office/drawing/2014/main" id="{990EC5BF-4A1F-4242-5713-72E8991A210E}"/>
                </a:ext>
              </a:extLst>
            </p:cNvPr>
            <p:cNvSpPr/>
            <p:nvPr/>
          </p:nvSpPr>
          <p:spPr>
            <a:xfrm>
              <a:off x="8274392" y="4856309"/>
              <a:ext cx="1446754" cy="1440000"/>
            </a:xfrm>
            <a:prstGeom prst="arc">
              <a:avLst>
                <a:gd name="adj1" fmla="val 1609246"/>
                <a:gd name="adj2" fmla="val 874505"/>
              </a:avLst>
            </a:prstGeom>
            <a:noFill/>
            <a:ln w="38100" cap="rnd" cmpd="sng">
              <a:solidFill>
                <a:schemeClr val="tx1"/>
              </a:solidFill>
              <a:headEnd type="none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05" name="图片 204">
            <a:extLst>
              <a:ext uri="{FF2B5EF4-FFF2-40B4-BE49-F238E27FC236}">
                <a16:creationId xmlns:a16="http://schemas.microsoft.com/office/drawing/2014/main" id="{BCE8F44F-02A0-C4B4-9505-52AE409FB2B0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4717278" y="1361295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新月形 205">
            <a:extLst>
              <a:ext uri="{FF2B5EF4-FFF2-40B4-BE49-F238E27FC236}">
                <a16:creationId xmlns:a16="http://schemas.microsoft.com/office/drawing/2014/main" id="{A98A9DA1-52A7-1912-FD50-C677D834AC4C}"/>
              </a:ext>
            </a:extLst>
          </p:cNvPr>
          <p:cNvSpPr>
            <a:spLocks/>
          </p:cNvSpPr>
          <p:nvPr/>
        </p:nvSpPr>
        <p:spPr>
          <a:xfrm rot="10800000">
            <a:off x="6368826" y="1378018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C5C58D3B-C263-2655-CB85-F4F259716990}"/>
              </a:ext>
            </a:extLst>
          </p:cNvPr>
          <p:cNvCxnSpPr>
            <a:cxnSpLocks/>
          </p:cNvCxnSpPr>
          <p:nvPr/>
        </p:nvCxnSpPr>
        <p:spPr>
          <a:xfrm>
            <a:off x="1666041" y="5754546"/>
            <a:ext cx="73789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00F20F7F-4BBF-393E-0596-F26D744EF2D2}"/>
              </a:ext>
            </a:extLst>
          </p:cNvPr>
          <p:cNvCxnSpPr>
            <a:cxnSpLocks/>
          </p:cNvCxnSpPr>
          <p:nvPr/>
        </p:nvCxnSpPr>
        <p:spPr>
          <a:xfrm flipV="1">
            <a:off x="2471058" y="1286509"/>
            <a:ext cx="0" cy="4468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E84B24C3-5AC4-2A45-43C9-75E64230789A}"/>
              </a:ext>
            </a:extLst>
          </p:cNvPr>
          <p:cNvCxnSpPr>
            <a:cxnSpLocks/>
          </p:cNvCxnSpPr>
          <p:nvPr/>
        </p:nvCxnSpPr>
        <p:spPr>
          <a:xfrm flipV="1">
            <a:off x="1651154" y="1286509"/>
            <a:ext cx="0" cy="44680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C9A8C4F5-3AC7-8445-CA6A-13094094EADD}"/>
              </a:ext>
            </a:extLst>
          </p:cNvPr>
          <p:cNvCxnSpPr>
            <a:cxnSpLocks/>
          </p:cNvCxnSpPr>
          <p:nvPr/>
        </p:nvCxnSpPr>
        <p:spPr>
          <a:xfrm flipV="1">
            <a:off x="9045005" y="1289183"/>
            <a:ext cx="0" cy="44653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>
            <a:extLst>
              <a:ext uri="{FF2B5EF4-FFF2-40B4-BE49-F238E27FC236}">
                <a16:creationId xmlns:a16="http://schemas.microsoft.com/office/drawing/2014/main" id="{88A901E2-5D6C-3BDE-B70E-F0EB5F38D0DE}"/>
              </a:ext>
            </a:extLst>
          </p:cNvPr>
          <p:cNvCxnSpPr>
            <a:cxnSpLocks/>
          </p:cNvCxnSpPr>
          <p:nvPr/>
        </p:nvCxnSpPr>
        <p:spPr>
          <a:xfrm>
            <a:off x="1647729" y="1288619"/>
            <a:ext cx="73972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图片 242">
            <a:extLst>
              <a:ext uri="{FF2B5EF4-FFF2-40B4-BE49-F238E27FC236}">
                <a16:creationId xmlns:a16="http://schemas.microsoft.com/office/drawing/2014/main" id="{6750C621-94B8-174D-7EF9-8205846F5C23}"/>
              </a:ext>
            </a:extLst>
          </p:cNvPr>
          <p:cNvPicPr>
            <a:picLocks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503567" y="1345624"/>
            <a:ext cx="429894" cy="438274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新月形 243">
            <a:extLst>
              <a:ext uri="{FF2B5EF4-FFF2-40B4-BE49-F238E27FC236}">
                <a16:creationId xmlns:a16="http://schemas.microsoft.com/office/drawing/2014/main" id="{15914CE6-059F-A072-CCA4-E2C8F6C2937C}"/>
              </a:ext>
            </a:extLst>
          </p:cNvPr>
          <p:cNvSpPr>
            <a:spLocks/>
          </p:cNvSpPr>
          <p:nvPr/>
        </p:nvSpPr>
        <p:spPr>
          <a:xfrm rot="10800000">
            <a:off x="6990306" y="1373002"/>
            <a:ext cx="244319" cy="402502"/>
          </a:xfrm>
          <a:prstGeom prst="moon">
            <a:avLst>
              <a:gd name="adj" fmla="val 55235"/>
            </a:avLst>
          </a:prstGeom>
          <a:solidFill>
            <a:srgbClr val="F1C4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598EAB6-ED8F-F661-A63B-8E2E1635E9BA}"/>
              </a:ext>
            </a:extLst>
          </p:cNvPr>
          <p:cNvSpPr txBox="1"/>
          <p:nvPr/>
        </p:nvSpPr>
        <p:spPr>
          <a:xfrm>
            <a:off x="5091571" y="1270132"/>
            <a:ext cx="135406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ll-</a:t>
            </a:r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 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EFA684CD-9585-5391-58D3-5576EC49BF6E}"/>
              </a:ext>
            </a:extLst>
          </p:cNvPr>
          <p:cNvSpPr txBox="1"/>
          <p:nvPr/>
        </p:nvSpPr>
        <p:spPr>
          <a:xfrm>
            <a:off x="1584476" y="1379101"/>
            <a:ext cx="969689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AT-</a:t>
            </a:r>
            <a:r>
              <a:rPr lang="en-US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ReID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F4D5C1EB-FEF5-6045-1A7D-D0968AC69AAB}"/>
              </a:ext>
            </a:extLst>
          </p:cNvPr>
          <p:cNvSpPr txBox="1"/>
          <p:nvPr/>
        </p:nvSpPr>
        <p:spPr>
          <a:xfrm>
            <a:off x="1674754" y="3166303"/>
            <a:ext cx="785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b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3C238692-53B5-CFD1-DB60-078AE1BE8859}"/>
              </a:ext>
            </a:extLst>
          </p:cNvPr>
          <p:cNvSpPr txBox="1"/>
          <p:nvPr/>
        </p:nvSpPr>
        <p:spPr>
          <a:xfrm>
            <a:off x="1596478" y="5099173"/>
            <a:ext cx="930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</a:p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zh-CN" altLang="en-US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41BC94DA-9558-1C50-21F9-8AAC8FD37A6B}"/>
              </a:ext>
            </a:extLst>
          </p:cNvPr>
          <p:cNvSpPr txBox="1"/>
          <p:nvPr/>
        </p:nvSpPr>
        <p:spPr>
          <a:xfrm>
            <a:off x="2778213" y="1533967"/>
            <a:ext cx="1500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386FFA31-31C5-1E0E-23C7-0F95C7B55969}"/>
              </a:ext>
            </a:extLst>
          </p:cNvPr>
          <p:cNvSpPr txBox="1"/>
          <p:nvPr/>
        </p:nvSpPr>
        <p:spPr>
          <a:xfrm>
            <a:off x="7308889" y="1515800"/>
            <a:ext cx="13208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zh-CN" alt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camera</a:t>
            </a:r>
            <a:endParaRPr lang="en-US" altLang="zh-CN" sz="1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40C25735-3FD9-60B2-B1F7-2AAFCF47EE7D}"/>
              </a:ext>
            </a:extLst>
          </p:cNvPr>
          <p:cNvSpPr txBox="1"/>
          <p:nvPr/>
        </p:nvSpPr>
        <p:spPr>
          <a:xfrm>
            <a:off x="4988697" y="1497150"/>
            <a:ext cx="1354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        IR</a:t>
            </a:r>
          </a:p>
        </p:txBody>
      </p:sp>
      <p:cxnSp>
        <p:nvCxnSpPr>
          <p:cNvPr id="333" name="直接箭头连接符 332">
            <a:extLst>
              <a:ext uri="{FF2B5EF4-FFF2-40B4-BE49-F238E27FC236}">
                <a16:creationId xmlns:a16="http://schemas.microsoft.com/office/drawing/2014/main" id="{ABF4200F-50BF-2D86-D9ED-E0CFDFB87D73}"/>
              </a:ext>
            </a:extLst>
          </p:cNvPr>
          <p:cNvCxnSpPr>
            <a:cxnSpLocks/>
          </p:cNvCxnSpPr>
          <p:nvPr/>
        </p:nvCxnSpPr>
        <p:spPr>
          <a:xfrm flipH="1">
            <a:off x="5592043" y="1672777"/>
            <a:ext cx="34676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椭圆 333">
            <a:extLst>
              <a:ext uri="{FF2B5EF4-FFF2-40B4-BE49-F238E27FC236}">
                <a16:creationId xmlns:a16="http://schemas.microsoft.com/office/drawing/2014/main" id="{55D47D2E-B716-FE25-4C6B-745AC1E30714}"/>
              </a:ext>
            </a:extLst>
          </p:cNvPr>
          <p:cNvSpPr/>
          <p:nvPr/>
        </p:nvSpPr>
        <p:spPr>
          <a:xfrm>
            <a:off x="2767434" y="2428551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椭圆 334">
            <a:extLst>
              <a:ext uri="{FF2B5EF4-FFF2-40B4-BE49-F238E27FC236}">
                <a16:creationId xmlns:a16="http://schemas.microsoft.com/office/drawing/2014/main" id="{2FDADE00-7AB3-B71D-E195-EFFB12706BDE}"/>
              </a:ext>
            </a:extLst>
          </p:cNvPr>
          <p:cNvSpPr/>
          <p:nvPr/>
        </p:nvSpPr>
        <p:spPr>
          <a:xfrm>
            <a:off x="4147993" y="242835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9FC0EE60-301F-D835-C9C0-564FC135133C}"/>
              </a:ext>
            </a:extLst>
          </p:cNvPr>
          <p:cNvSpPr/>
          <p:nvPr/>
        </p:nvSpPr>
        <p:spPr>
          <a:xfrm>
            <a:off x="7256670" y="244095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62608563-9245-C3F0-0424-BEE93B476D9B}"/>
              </a:ext>
            </a:extLst>
          </p:cNvPr>
          <p:cNvSpPr/>
          <p:nvPr/>
        </p:nvSpPr>
        <p:spPr>
          <a:xfrm>
            <a:off x="8571363" y="2429894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椭圆 347">
            <a:extLst>
              <a:ext uri="{FF2B5EF4-FFF2-40B4-BE49-F238E27FC236}">
                <a16:creationId xmlns:a16="http://schemas.microsoft.com/office/drawing/2014/main" id="{94A6BBC2-E3A3-8C84-6F0D-0FA4B14232A0}"/>
              </a:ext>
            </a:extLst>
          </p:cNvPr>
          <p:cNvSpPr/>
          <p:nvPr/>
        </p:nvSpPr>
        <p:spPr>
          <a:xfrm>
            <a:off x="6454284" y="2434396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908A1C80-DB0E-B349-FF37-E04D2ED58E43}"/>
              </a:ext>
            </a:extLst>
          </p:cNvPr>
          <p:cNvSpPr/>
          <p:nvPr/>
        </p:nvSpPr>
        <p:spPr>
          <a:xfrm>
            <a:off x="6345816" y="434560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3" name="椭圆 352">
            <a:extLst>
              <a:ext uri="{FF2B5EF4-FFF2-40B4-BE49-F238E27FC236}">
                <a16:creationId xmlns:a16="http://schemas.microsoft.com/office/drawing/2014/main" id="{722C9EFC-82D9-023B-C49E-D03FF3428226}"/>
              </a:ext>
            </a:extLst>
          </p:cNvPr>
          <p:cNvSpPr/>
          <p:nvPr/>
        </p:nvSpPr>
        <p:spPr>
          <a:xfrm>
            <a:off x="8516245" y="4375899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9C7E49BB-4740-34A5-E260-26BE90EB1BEA}"/>
              </a:ext>
            </a:extLst>
          </p:cNvPr>
          <p:cNvSpPr/>
          <p:nvPr/>
        </p:nvSpPr>
        <p:spPr>
          <a:xfrm>
            <a:off x="7166556" y="4387198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AD19F7CE-F749-BEE3-85BA-3B3B87930215}"/>
              </a:ext>
            </a:extLst>
          </p:cNvPr>
          <p:cNvSpPr/>
          <p:nvPr/>
        </p:nvSpPr>
        <p:spPr>
          <a:xfrm>
            <a:off x="4125197" y="4399652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" name="椭圆 357">
            <a:extLst>
              <a:ext uri="{FF2B5EF4-FFF2-40B4-BE49-F238E27FC236}">
                <a16:creationId xmlns:a16="http://schemas.microsoft.com/office/drawing/2014/main" id="{ED7D5C71-A8BC-6753-8637-AACFB66D89FF}"/>
              </a:ext>
            </a:extLst>
          </p:cNvPr>
          <p:cNvSpPr/>
          <p:nvPr/>
        </p:nvSpPr>
        <p:spPr>
          <a:xfrm>
            <a:off x="2823706" y="4401215"/>
            <a:ext cx="180226" cy="167887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2" name="直接连接符 541">
            <a:extLst>
              <a:ext uri="{FF2B5EF4-FFF2-40B4-BE49-F238E27FC236}">
                <a16:creationId xmlns:a16="http://schemas.microsoft.com/office/drawing/2014/main" id="{05C78012-B66D-A24F-484A-72190D666567}"/>
              </a:ext>
            </a:extLst>
          </p:cNvPr>
          <p:cNvCxnSpPr>
            <a:cxnSpLocks/>
          </p:cNvCxnSpPr>
          <p:nvPr/>
        </p:nvCxnSpPr>
        <p:spPr>
          <a:xfrm>
            <a:off x="1649638" y="6187532"/>
            <a:ext cx="7402177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文本框 542">
            <a:extLst>
              <a:ext uri="{FF2B5EF4-FFF2-40B4-BE49-F238E27FC236}">
                <a16:creationId xmlns:a16="http://schemas.microsoft.com/office/drawing/2014/main" id="{96342E5E-B6CD-571A-88E4-D4C4F1986860}"/>
              </a:ext>
            </a:extLst>
          </p:cNvPr>
          <p:cNvSpPr txBox="1"/>
          <p:nvPr/>
        </p:nvSpPr>
        <p:spPr>
          <a:xfrm>
            <a:off x="3703817" y="5734702"/>
            <a:ext cx="265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544" name="文本框 543">
            <a:extLst>
              <a:ext uri="{FF2B5EF4-FFF2-40B4-BE49-F238E27FC236}">
                <a16:creationId xmlns:a16="http://schemas.microsoft.com/office/drawing/2014/main" id="{AEC6C4DD-FD4C-AC70-9122-F76E99E71F97}"/>
              </a:ext>
            </a:extLst>
          </p:cNvPr>
          <p:cNvSpPr txBox="1"/>
          <p:nvPr/>
        </p:nvSpPr>
        <p:spPr>
          <a:xfrm>
            <a:off x="3717127" y="8790866"/>
            <a:ext cx="2603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3682534-5CCF-45B1-1DB4-F5A4BBF545EB}"/>
              </a:ext>
            </a:extLst>
          </p:cNvPr>
          <p:cNvGrpSpPr/>
          <p:nvPr/>
        </p:nvGrpSpPr>
        <p:grpSpPr>
          <a:xfrm>
            <a:off x="2229388" y="8000084"/>
            <a:ext cx="5440969" cy="790787"/>
            <a:chOff x="1321677" y="7207320"/>
            <a:chExt cx="5440969" cy="790787"/>
          </a:xfrm>
        </p:grpSpPr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B2D7D361-DBE0-D88B-7F70-0BC46075D86C}"/>
                </a:ext>
              </a:extLst>
            </p:cNvPr>
            <p:cNvSpPr/>
            <p:nvPr/>
          </p:nvSpPr>
          <p:spPr>
            <a:xfrm>
              <a:off x="1321677" y="754576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D7B6FCC-AE30-081E-53B0-A1F866422083}"/>
                </a:ext>
              </a:extLst>
            </p:cNvPr>
            <p:cNvSpPr/>
            <p:nvPr/>
          </p:nvSpPr>
          <p:spPr>
            <a:xfrm>
              <a:off x="2124466" y="754576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332EE53-0052-7C6A-51D6-2D7998B40C1B}"/>
                </a:ext>
              </a:extLst>
            </p:cNvPr>
            <p:cNvSpPr/>
            <p:nvPr/>
          </p:nvSpPr>
          <p:spPr>
            <a:xfrm>
              <a:off x="2927255" y="754576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05C0FA6-7D7B-7DDD-2D5B-1780B240DA49}"/>
                </a:ext>
              </a:extLst>
            </p:cNvPr>
            <p:cNvSpPr/>
            <p:nvPr/>
          </p:nvSpPr>
          <p:spPr>
            <a:xfrm>
              <a:off x="3730044" y="754576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8D7392B-BBD0-2FBE-A738-864C80D27E99}"/>
                </a:ext>
              </a:extLst>
            </p:cNvPr>
            <p:cNvSpPr/>
            <p:nvPr/>
          </p:nvSpPr>
          <p:spPr>
            <a:xfrm>
              <a:off x="4532833" y="754576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NT-ST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1DE1C2E-8EC4-B56B-CFD9-B64A06516BE3}"/>
                </a:ext>
              </a:extLst>
            </p:cNvPr>
            <p:cNvSpPr/>
            <p:nvPr/>
          </p:nvSpPr>
          <p:spPr>
            <a:xfrm>
              <a:off x="5335624" y="754576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NT-LT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平行四边形 515">
              <a:extLst>
                <a:ext uri="{FF2B5EF4-FFF2-40B4-BE49-F238E27FC236}">
                  <a16:creationId xmlns:a16="http://schemas.microsoft.com/office/drawing/2014/main" id="{EDB144FE-667E-CE91-141A-F8A80EFCD783}"/>
                </a:ext>
              </a:extLst>
            </p:cNvPr>
            <p:cNvSpPr/>
            <p:nvPr/>
          </p:nvSpPr>
          <p:spPr>
            <a:xfrm>
              <a:off x="1324879" y="7207320"/>
              <a:ext cx="5240054" cy="338555"/>
            </a:xfrm>
            <a:prstGeom prst="parallelogram">
              <a:avLst>
                <a:gd name="adj" fmla="val 121501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8" name="文本框 507">
              <a:extLst>
                <a:ext uri="{FF2B5EF4-FFF2-40B4-BE49-F238E27FC236}">
                  <a16:creationId xmlns:a16="http://schemas.microsoft.com/office/drawing/2014/main" id="{663FD00A-42D5-EB1C-3E66-3CD405C14F04}"/>
                </a:ext>
              </a:extLst>
            </p:cNvPr>
            <p:cNvSpPr txBox="1"/>
            <p:nvPr/>
          </p:nvSpPr>
          <p:spPr>
            <a:xfrm>
              <a:off x="1514531" y="7217908"/>
              <a:ext cx="928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AT-100K</a:t>
              </a:r>
            </a:p>
          </p:txBody>
        </p:sp>
        <p:sp>
          <p:nvSpPr>
            <p:cNvPr id="541" name="文本框 540">
              <a:extLst>
                <a:ext uri="{FF2B5EF4-FFF2-40B4-BE49-F238E27FC236}">
                  <a16:creationId xmlns:a16="http://schemas.microsoft.com/office/drawing/2014/main" id="{A578BDC5-CF16-6797-CD8C-7B52C713E1DB}"/>
                </a:ext>
              </a:extLst>
            </p:cNvPr>
            <p:cNvSpPr txBox="1"/>
            <p:nvPr/>
          </p:nvSpPr>
          <p:spPr>
            <a:xfrm>
              <a:off x="4512535" y="7249223"/>
              <a:ext cx="17620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cover all scenarios</a:t>
              </a:r>
            </a:p>
          </p:txBody>
        </p:sp>
        <p:sp>
          <p:nvSpPr>
            <p:cNvPr id="30" name="平行四边形 29">
              <a:extLst>
                <a:ext uri="{FF2B5EF4-FFF2-40B4-BE49-F238E27FC236}">
                  <a16:creationId xmlns:a16="http://schemas.microsoft.com/office/drawing/2014/main" id="{8157BA41-925C-2B68-1AA9-0E320304B2E6}"/>
                </a:ext>
              </a:extLst>
            </p:cNvPr>
            <p:cNvSpPr/>
            <p:nvPr/>
          </p:nvSpPr>
          <p:spPr>
            <a:xfrm rot="19266031">
              <a:off x="5948247" y="7425312"/>
              <a:ext cx="814399" cy="353462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8A2E392-225A-245B-1DED-F4F32DD63B74}"/>
              </a:ext>
            </a:extLst>
          </p:cNvPr>
          <p:cNvGrpSpPr/>
          <p:nvPr/>
        </p:nvGrpSpPr>
        <p:grpSpPr>
          <a:xfrm>
            <a:off x="2822825" y="7253305"/>
            <a:ext cx="5418347" cy="787206"/>
            <a:chOff x="1988124" y="6333196"/>
            <a:chExt cx="5418347" cy="787205"/>
          </a:xfrm>
        </p:grpSpPr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B0719F49-0B75-0CAB-EF53-5A4B8DE09E35}"/>
                </a:ext>
              </a:extLst>
            </p:cNvPr>
            <p:cNvSpPr/>
            <p:nvPr/>
          </p:nvSpPr>
          <p:spPr>
            <a:xfrm>
              <a:off x="1988124" y="6668060"/>
              <a:ext cx="4800604" cy="452341"/>
            </a:xfrm>
            <a:prstGeom prst="rect">
              <a:avLst/>
            </a:prstGeom>
            <a:gradFill flip="none" rotWithShape="1">
              <a:gsLst>
                <a:gs pos="0">
                  <a:srgbClr val="F5F5CA"/>
                </a:gs>
                <a:gs pos="20000">
                  <a:srgbClr val="FAE2CC"/>
                </a:gs>
                <a:gs pos="40000">
                  <a:srgbClr val="FACCCE"/>
                </a:gs>
                <a:gs pos="100000">
                  <a:srgbClr val="9EBFE3"/>
                </a:gs>
                <a:gs pos="80000">
                  <a:srgbClr val="C5B7D8"/>
                </a:gs>
                <a:gs pos="60000">
                  <a:srgbClr val="E9BCD9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平行四边形 65">
              <a:extLst>
                <a:ext uri="{FF2B5EF4-FFF2-40B4-BE49-F238E27FC236}">
                  <a16:creationId xmlns:a16="http://schemas.microsoft.com/office/drawing/2014/main" id="{0FF45948-9B45-4B46-B6E4-068EC5CA2F59}"/>
                </a:ext>
              </a:extLst>
            </p:cNvPr>
            <p:cNvSpPr/>
            <p:nvPr/>
          </p:nvSpPr>
          <p:spPr>
            <a:xfrm>
              <a:off x="1991154" y="6333196"/>
              <a:ext cx="5212344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F5627424-913D-A7AC-022F-28654D7FBE5F}"/>
                </a:ext>
              </a:extLst>
            </p:cNvPr>
            <p:cNvSpPr txBox="1"/>
            <p:nvPr/>
          </p:nvSpPr>
          <p:spPr>
            <a:xfrm>
              <a:off x="4737242" y="6364650"/>
              <a:ext cx="219162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multi-scenario learning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3FD6AE95-B68C-EEDD-2A82-43067086A29E}"/>
                </a:ext>
              </a:extLst>
            </p:cNvPr>
            <p:cNvSpPr txBox="1"/>
            <p:nvPr/>
          </p:nvSpPr>
          <p:spPr>
            <a:xfrm>
              <a:off x="2218961" y="6350350"/>
              <a:ext cx="8225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Uni-AT</a:t>
              </a:r>
            </a:p>
          </p:txBody>
        </p:sp>
        <p:sp>
          <p:nvSpPr>
            <p:cNvPr id="37" name="平行四边形 36">
              <a:extLst>
                <a:ext uri="{FF2B5EF4-FFF2-40B4-BE49-F238E27FC236}">
                  <a16:creationId xmlns:a16="http://schemas.microsoft.com/office/drawing/2014/main" id="{98CFE19F-CCEB-96CE-8B39-5F4078C68498}"/>
                </a:ext>
              </a:extLst>
            </p:cNvPr>
            <p:cNvSpPr/>
            <p:nvPr/>
          </p:nvSpPr>
          <p:spPr>
            <a:xfrm rot="19266031">
              <a:off x="6592072" y="6550185"/>
              <a:ext cx="814399" cy="355677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D6DC879-94C7-EE00-9901-C2BBA0434F04}"/>
              </a:ext>
            </a:extLst>
          </p:cNvPr>
          <p:cNvGrpSpPr/>
          <p:nvPr/>
        </p:nvGrpSpPr>
        <p:grpSpPr>
          <a:xfrm>
            <a:off x="3356357" y="6471360"/>
            <a:ext cx="5505223" cy="797216"/>
            <a:chOff x="2490521" y="5458560"/>
            <a:chExt cx="5505223" cy="797217"/>
          </a:xfrm>
        </p:grpSpPr>
        <p:sp>
          <p:nvSpPr>
            <p:cNvPr id="71" name="平行四边形 70">
              <a:extLst>
                <a:ext uri="{FF2B5EF4-FFF2-40B4-BE49-F238E27FC236}">
                  <a16:creationId xmlns:a16="http://schemas.microsoft.com/office/drawing/2014/main" id="{1894E39A-FC27-D3DB-E55E-8512FFF5B220}"/>
                </a:ext>
              </a:extLst>
            </p:cNvPr>
            <p:cNvSpPr/>
            <p:nvPr/>
          </p:nvSpPr>
          <p:spPr>
            <a:xfrm>
              <a:off x="2556689" y="5460303"/>
              <a:ext cx="5233373" cy="338555"/>
            </a:xfrm>
            <a:prstGeom prst="parallelogram">
              <a:avLst>
                <a:gd name="adj" fmla="val 12150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47C2B12-FDCB-A686-91FA-24264FB9BD7E}"/>
                </a:ext>
              </a:extLst>
            </p:cNvPr>
            <p:cNvSpPr txBox="1"/>
            <p:nvPr/>
          </p:nvSpPr>
          <p:spPr>
            <a:xfrm>
              <a:off x="2490521" y="5458560"/>
              <a:ext cx="1280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AT-</a:t>
              </a:r>
              <a:r>
                <a:rPr lang="en-US" altLang="zh-CN" sz="1600" b="1" i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ADDEE8B-5164-98CE-CC80-3113ED032470}"/>
                </a:ext>
              </a:extLst>
            </p:cNvPr>
            <p:cNvSpPr txBox="1"/>
            <p:nvPr/>
          </p:nvSpPr>
          <p:spPr>
            <a:xfrm>
              <a:off x="5846965" y="5497990"/>
              <a:ext cx="1680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anytime retrieval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5339A7F-86C7-A017-3F4F-3204103FB941}"/>
                </a:ext>
              </a:extLst>
            </p:cNvPr>
            <p:cNvSpPr/>
            <p:nvPr/>
          </p:nvSpPr>
          <p:spPr>
            <a:xfrm>
              <a:off x="2550986" y="5803436"/>
              <a:ext cx="811809" cy="452341"/>
            </a:xfrm>
            <a:prstGeom prst="rect">
              <a:avLst/>
            </a:prstGeom>
            <a:solidFill>
              <a:srgbClr val="F5F5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7B2E78-D8B5-BC60-568B-0C9D4EB44D16}"/>
                </a:ext>
              </a:extLst>
            </p:cNvPr>
            <p:cNvSpPr/>
            <p:nvPr/>
          </p:nvSpPr>
          <p:spPr>
            <a:xfrm>
              <a:off x="3353775" y="5803436"/>
              <a:ext cx="811809" cy="452341"/>
            </a:xfrm>
            <a:prstGeom prst="rect">
              <a:avLst/>
            </a:prstGeom>
            <a:solidFill>
              <a:srgbClr val="FAE2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1EB503B-4FF8-DCE2-B7C5-84AFF0889B56}"/>
                </a:ext>
              </a:extLst>
            </p:cNvPr>
            <p:cNvSpPr/>
            <p:nvPr/>
          </p:nvSpPr>
          <p:spPr>
            <a:xfrm>
              <a:off x="4156564" y="5803436"/>
              <a:ext cx="811809" cy="452341"/>
            </a:xfrm>
            <a:prstGeom prst="rect">
              <a:avLst/>
            </a:prstGeom>
            <a:solidFill>
              <a:srgbClr val="FACC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A77F2C5-53E5-D388-9019-F249E0EAAEB5}"/>
                </a:ext>
              </a:extLst>
            </p:cNvPr>
            <p:cNvSpPr/>
            <p:nvPr/>
          </p:nvSpPr>
          <p:spPr>
            <a:xfrm>
              <a:off x="4959353" y="5803436"/>
              <a:ext cx="811809" cy="452341"/>
            </a:xfrm>
            <a:prstGeom prst="rect">
              <a:avLst/>
            </a:prstGeom>
            <a:solidFill>
              <a:srgbClr val="E9BC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73920D0-9404-1191-07A7-39C84630F4DA}"/>
                </a:ext>
              </a:extLst>
            </p:cNvPr>
            <p:cNvSpPr/>
            <p:nvPr/>
          </p:nvSpPr>
          <p:spPr>
            <a:xfrm>
              <a:off x="5762142" y="5803436"/>
              <a:ext cx="811809" cy="452341"/>
            </a:xfrm>
            <a:prstGeom prst="rect">
              <a:avLst/>
            </a:prstGeom>
            <a:solidFill>
              <a:srgbClr val="C5B7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363DC8E-03DB-6A58-7EB5-AE252A5B8483}"/>
                </a:ext>
              </a:extLst>
            </p:cNvPr>
            <p:cNvSpPr/>
            <p:nvPr/>
          </p:nvSpPr>
          <p:spPr>
            <a:xfrm>
              <a:off x="6564933" y="5803436"/>
              <a:ext cx="811809" cy="452341"/>
            </a:xfrm>
            <a:prstGeom prst="rect">
              <a:avLst/>
            </a:prstGeom>
            <a:solidFill>
              <a:srgbClr val="9EBF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New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198C4D9-8535-CE17-4BFF-CAD516E51914}"/>
                </a:ext>
              </a:extLst>
            </p:cNvPr>
            <p:cNvSpPr txBox="1"/>
            <p:nvPr/>
          </p:nvSpPr>
          <p:spPr>
            <a:xfrm>
              <a:off x="2525396" y="5875718"/>
              <a:ext cx="846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EC0FDBA0-E627-5888-B295-43CF7B454206}"/>
                </a:ext>
              </a:extLst>
            </p:cNvPr>
            <p:cNvSpPr txBox="1"/>
            <p:nvPr/>
          </p:nvSpPr>
          <p:spPr>
            <a:xfrm>
              <a:off x="3309883" y="5875717"/>
              <a:ext cx="927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E5810B1-BAA5-3E7D-8008-D91458C63898}"/>
                </a:ext>
              </a:extLst>
            </p:cNvPr>
            <p:cNvSpPr txBox="1"/>
            <p:nvPr/>
          </p:nvSpPr>
          <p:spPr>
            <a:xfrm>
              <a:off x="4082509" y="5875718"/>
              <a:ext cx="9640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CM-</a:t>
              </a:r>
              <a:r>
                <a:rPr lang="en-US" altLang="zh-CN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ReID</a:t>
              </a:r>
              <a:endPara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平行四边形 37">
              <a:extLst>
                <a:ext uri="{FF2B5EF4-FFF2-40B4-BE49-F238E27FC236}">
                  <a16:creationId xmlns:a16="http://schemas.microsoft.com/office/drawing/2014/main" id="{FA6B7D05-50CD-1C74-07EB-428E8F933438}"/>
                </a:ext>
              </a:extLst>
            </p:cNvPr>
            <p:cNvSpPr/>
            <p:nvPr/>
          </p:nvSpPr>
          <p:spPr>
            <a:xfrm rot="19266031">
              <a:off x="7181345" y="5678029"/>
              <a:ext cx="814399" cy="354503"/>
            </a:xfrm>
            <a:prstGeom prst="parallelogram">
              <a:avLst>
                <a:gd name="adj" fmla="val 79150"/>
              </a:avLst>
            </a:prstGeom>
            <a:solidFill>
              <a:srgbClr val="D6DCE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D1B5B81-5344-9CFF-41CE-7143160E3992}"/>
              </a:ext>
            </a:extLst>
          </p:cNvPr>
          <p:cNvCxnSpPr>
            <a:cxnSpLocks/>
            <a:stCxn id="133" idx="1"/>
            <a:endCxn id="132" idx="3"/>
          </p:cNvCxnSpPr>
          <p:nvPr/>
        </p:nvCxnSpPr>
        <p:spPr>
          <a:xfrm flipH="1">
            <a:off x="3236653" y="3084622"/>
            <a:ext cx="66404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147ABB0-327D-7FEB-0F5F-2072E011950F}"/>
              </a:ext>
            </a:extLst>
          </p:cNvPr>
          <p:cNvCxnSpPr>
            <a:cxnSpLocks/>
            <a:stCxn id="128" idx="1"/>
            <a:endCxn id="131" idx="3"/>
          </p:cNvCxnSpPr>
          <p:nvPr/>
        </p:nvCxnSpPr>
        <p:spPr>
          <a:xfrm flipH="1">
            <a:off x="3237823" y="5023099"/>
            <a:ext cx="65738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D6F817C2-1506-BBA7-FD92-E23A1A1AA619}"/>
              </a:ext>
            </a:extLst>
          </p:cNvPr>
          <p:cNvCxnSpPr>
            <a:cxnSpLocks/>
          </p:cNvCxnSpPr>
          <p:nvPr/>
        </p:nvCxnSpPr>
        <p:spPr>
          <a:xfrm>
            <a:off x="1649570" y="1858335"/>
            <a:ext cx="7395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FF72E626-8759-F7CA-D096-78F8E8D22E56}"/>
              </a:ext>
            </a:extLst>
          </p:cNvPr>
          <p:cNvCxnSpPr>
            <a:cxnSpLocks/>
          </p:cNvCxnSpPr>
          <p:nvPr/>
        </p:nvCxnSpPr>
        <p:spPr>
          <a:xfrm>
            <a:off x="1649570" y="3818823"/>
            <a:ext cx="73954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4ABBAE3B-C594-4B1C-F9AA-C69026645365}"/>
              </a:ext>
            </a:extLst>
          </p:cNvPr>
          <p:cNvCxnSpPr>
            <a:cxnSpLocks/>
          </p:cNvCxnSpPr>
          <p:nvPr/>
        </p:nvCxnSpPr>
        <p:spPr>
          <a:xfrm flipV="1">
            <a:off x="4662562" y="1277798"/>
            <a:ext cx="0" cy="44767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FE35BB70-0AED-F42B-E5F8-A08542E064A2}"/>
              </a:ext>
            </a:extLst>
          </p:cNvPr>
          <p:cNvCxnSpPr>
            <a:cxnSpLocks/>
          </p:cNvCxnSpPr>
          <p:nvPr/>
        </p:nvCxnSpPr>
        <p:spPr>
          <a:xfrm flipV="1">
            <a:off x="6851682" y="1289115"/>
            <a:ext cx="0" cy="44654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17BDBAD-EBE2-111A-1696-709C4F959338}"/>
              </a:ext>
            </a:extLst>
          </p:cNvPr>
          <p:cNvCxnSpPr>
            <a:cxnSpLocks/>
            <a:stCxn id="157" idx="1"/>
            <a:endCxn id="153" idx="3"/>
          </p:cNvCxnSpPr>
          <p:nvPr/>
        </p:nvCxnSpPr>
        <p:spPr>
          <a:xfrm flipH="1" flipV="1">
            <a:off x="5422165" y="3084417"/>
            <a:ext cx="672122" cy="20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3ADDD2-02C8-B773-BFD4-A4CB09F20C1F}"/>
              </a:ext>
            </a:extLst>
          </p:cNvPr>
          <p:cNvCxnSpPr>
            <a:cxnSpLocks/>
            <a:stCxn id="158" idx="1"/>
            <a:endCxn id="159" idx="3"/>
          </p:cNvCxnSpPr>
          <p:nvPr/>
        </p:nvCxnSpPr>
        <p:spPr>
          <a:xfrm flipH="1" flipV="1">
            <a:off x="5425716" y="5023103"/>
            <a:ext cx="667575" cy="17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1BD1A2F-BD46-8216-3C49-6C400A522A13}"/>
              </a:ext>
            </a:extLst>
          </p:cNvPr>
          <p:cNvCxnSpPr>
            <a:cxnSpLocks/>
            <a:stCxn id="161" idx="1"/>
            <a:endCxn id="145" idx="3"/>
          </p:cNvCxnSpPr>
          <p:nvPr/>
        </p:nvCxnSpPr>
        <p:spPr>
          <a:xfrm flipH="1" flipV="1">
            <a:off x="7617656" y="3076375"/>
            <a:ext cx="672197" cy="94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0DBD92D-CE7A-2F55-B1A0-DC5E74C55553}"/>
              </a:ext>
            </a:extLst>
          </p:cNvPr>
          <p:cNvCxnSpPr>
            <a:cxnSpLocks/>
            <a:stCxn id="151" idx="1"/>
            <a:endCxn id="149" idx="3"/>
          </p:cNvCxnSpPr>
          <p:nvPr/>
        </p:nvCxnSpPr>
        <p:spPr>
          <a:xfrm flipH="1">
            <a:off x="7616672" y="5034547"/>
            <a:ext cx="659815" cy="64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30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14665</TotalTime>
  <Words>1986</Words>
  <Application>Microsoft Office PowerPoint</Application>
  <PresentationFormat>自定义</PresentationFormat>
  <Paragraphs>1183</Paragraphs>
  <Slides>29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旭霖 李</dc:creator>
  <cp:lastModifiedBy>旭霖 李</cp:lastModifiedBy>
  <cp:revision>275</cp:revision>
  <dcterms:created xsi:type="dcterms:W3CDTF">2023-10-14T09:53:58Z</dcterms:created>
  <dcterms:modified xsi:type="dcterms:W3CDTF">2025-09-12T17:55:56Z</dcterms:modified>
</cp:coreProperties>
</file>