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57.jpg" ContentType="image/jpg"/>
  <Override PartName="/ppt/media/image58.jpg" ContentType="image/jpg"/>
  <Override PartName="/ppt/media/image59.jpg" ContentType="image/jpg"/>
  <Override PartName="/ppt/media/image60.jpg" ContentType="image/jpg"/>
  <Override PartName="/ppt/media/image61.jpg" ContentType="image/jpg"/>
  <Override PartName="/ppt/media/image62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7" r:id="rId6"/>
    <p:sldId id="264" r:id="rId7"/>
    <p:sldId id="270" r:id="rId8"/>
    <p:sldId id="278" r:id="rId9"/>
    <p:sldId id="260" r:id="rId10"/>
    <p:sldId id="265" r:id="rId11"/>
    <p:sldId id="263" r:id="rId12"/>
    <p:sldId id="271" r:id="rId13"/>
    <p:sldId id="279" r:id="rId14"/>
    <p:sldId id="273" r:id="rId15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8E0"/>
    <a:srgbClr val="00AC46"/>
    <a:srgbClr val="FFFFFF"/>
    <a:srgbClr val="CFF8FF"/>
    <a:srgbClr val="0DA38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0050" autoAdjust="0"/>
  </p:normalViewPr>
  <p:slideViewPr>
    <p:cSldViewPr snapToGrid="0">
      <p:cViewPr varScale="1">
        <p:scale>
          <a:sx n="31" d="100"/>
          <a:sy n="31" d="100"/>
        </p:scale>
        <p:origin x="18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73E14-917A-424A-B29A-3AD56EEE7E29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" y="1143000"/>
            <a:ext cx="9258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E1C11-88F5-4BBB-8A21-0552BECD3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36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6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10" algn="l" defTabSz="18286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617" algn="l" defTabSz="18286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925" algn="l" defTabSz="18286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235" algn="l" defTabSz="18286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543" algn="l" defTabSz="18286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850" algn="l" defTabSz="18286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160" algn="l" defTabSz="18286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468" algn="l" defTabSz="18286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E1C11-88F5-4BBB-8A21-0552BECD3E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0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E1C11-88F5-4BBB-8A21-0552BECD3EB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2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E1C11-88F5-4BBB-8A21-0552BECD3EB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3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E1C11-88F5-4BBB-8A21-0552BECD3EB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42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2E1C11-88F5-4BBB-8A21-0552BECD3EB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71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6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7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1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1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16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1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1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5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2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2583C-7948-48B0-8FFA-8049BCB1205E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5C355-7B7E-49CE-B218-8E49631E8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98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13" Type="http://schemas.openxmlformats.org/officeDocument/2006/relationships/image" Target="../media/image58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30.jpg"/><Relationship Id="rId21" Type="http://schemas.openxmlformats.org/officeDocument/2006/relationships/image" Target="../media/image68.png"/><Relationship Id="rId7" Type="http://schemas.openxmlformats.org/officeDocument/2006/relationships/image" Target="../media/image31.jpg"/><Relationship Id="rId12" Type="http://schemas.openxmlformats.org/officeDocument/2006/relationships/image" Target="../media/image57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1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11" Type="http://schemas.openxmlformats.org/officeDocument/2006/relationships/image" Target="../media/image560.png"/><Relationship Id="rId24" Type="http://schemas.openxmlformats.org/officeDocument/2006/relationships/image" Target="../media/image71.png"/><Relationship Id="rId5" Type="http://schemas.openxmlformats.org/officeDocument/2006/relationships/image" Target="../media/image28.jpg"/><Relationship Id="rId15" Type="http://schemas.openxmlformats.org/officeDocument/2006/relationships/image" Target="../media/image60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27.jpg"/><Relationship Id="rId19" Type="http://schemas.openxmlformats.org/officeDocument/2006/relationships/image" Target="../media/image66.png"/><Relationship Id="rId4" Type="http://schemas.openxmlformats.org/officeDocument/2006/relationships/image" Target="../media/image29.jpg"/><Relationship Id="rId9" Type="http://schemas.openxmlformats.org/officeDocument/2006/relationships/image" Target="../media/image33.jpg"/><Relationship Id="rId14" Type="http://schemas.openxmlformats.org/officeDocument/2006/relationships/image" Target="../media/image59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13" Type="http://schemas.openxmlformats.org/officeDocument/2006/relationships/image" Target="../media/image61.jp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34.jpg"/><Relationship Id="rId21" Type="http://schemas.openxmlformats.org/officeDocument/2006/relationships/image" Target="NULL"/><Relationship Id="rId7" Type="http://schemas.openxmlformats.org/officeDocument/2006/relationships/image" Target="../media/image38.jpg"/><Relationship Id="rId12" Type="http://schemas.openxmlformats.org/officeDocument/2006/relationships/image" Target="../media/image60.jpg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4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11" Type="http://schemas.openxmlformats.org/officeDocument/2006/relationships/image" Target="../media/image59.jpg"/><Relationship Id="rId24" Type="http://schemas.openxmlformats.org/officeDocument/2006/relationships/image" Target="NULL"/><Relationship Id="rId5" Type="http://schemas.openxmlformats.org/officeDocument/2006/relationships/image" Target="../media/image36.jp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../media/image58.jpg"/><Relationship Id="rId19" Type="http://schemas.openxmlformats.org/officeDocument/2006/relationships/image" Target="NULL"/><Relationship Id="rId4" Type="http://schemas.openxmlformats.org/officeDocument/2006/relationships/image" Target="../media/image35.jpg"/><Relationship Id="rId9" Type="http://schemas.openxmlformats.org/officeDocument/2006/relationships/image" Target="../media/image57.jpg"/><Relationship Id="rId14" Type="http://schemas.openxmlformats.org/officeDocument/2006/relationships/image" Target="../media/image62.jpg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13" Type="http://schemas.openxmlformats.org/officeDocument/2006/relationships/image" Target="../media/image61.jpg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../media/image34.jpg"/><Relationship Id="rId21" Type="http://schemas.openxmlformats.org/officeDocument/2006/relationships/image" Target="NULL"/><Relationship Id="rId7" Type="http://schemas.openxmlformats.org/officeDocument/2006/relationships/image" Target="../media/image38.jpg"/><Relationship Id="rId12" Type="http://schemas.openxmlformats.org/officeDocument/2006/relationships/image" Target="../media/image60.jpg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11" Type="http://schemas.openxmlformats.org/officeDocument/2006/relationships/image" Target="../media/image59.jpg"/><Relationship Id="rId24" Type="http://schemas.openxmlformats.org/officeDocument/2006/relationships/image" Target="NULL"/><Relationship Id="rId5" Type="http://schemas.openxmlformats.org/officeDocument/2006/relationships/image" Target="../media/image36.jpg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../media/image58.jpg"/><Relationship Id="rId19" Type="http://schemas.openxmlformats.org/officeDocument/2006/relationships/image" Target="NULL"/><Relationship Id="rId4" Type="http://schemas.openxmlformats.org/officeDocument/2006/relationships/image" Target="../media/image35.jpg"/><Relationship Id="rId9" Type="http://schemas.openxmlformats.org/officeDocument/2006/relationships/image" Target="../media/image57.jpg"/><Relationship Id="rId14" Type="http://schemas.openxmlformats.org/officeDocument/2006/relationships/image" Target="../media/image62.jpg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jp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g"/><Relationship Id="rId18" Type="http://schemas.openxmlformats.org/officeDocument/2006/relationships/image" Target="../media/image2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0.jpg"/><Relationship Id="rId17" Type="http://schemas.openxmlformats.org/officeDocument/2006/relationships/image" Target="../media/image25.jpg"/><Relationship Id="rId2" Type="http://schemas.openxmlformats.org/officeDocument/2006/relationships/image" Target="../media/image10.jpg"/><Relationship Id="rId16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5" Type="http://schemas.openxmlformats.org/officeDocument/2006/relationships/image" Target="../media/image23.jpg"/><Relationship Id="rId10" Type="http://schemas.openxmlformats.org/officeDocument/2006/relationships/image" Target="../media/image18.jpg"/><Relationship Id="rId19" Type="http://schemas.openxmlformats.org/officeDocument/2006/relationships/image" Target="../media/image31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2.jpg"/><Relationship Id="rId12" Type="http://schemas.openxmlformats.org/officeDocument/2006/relationships/image" Target="../media/image36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11" Type="http://schemas.openxmlformats.org/officeDocument/2006/relationships/image" Target="../media/image35.png"/><Relationship Id="rId5" Type="http://schemas.openxmlformats.org/officeDocument/2006/relationships/image" Target="../media/image6.jpg"/><Relationship Id="rId10" Type="http://schemas.openxmlformats.org/officeDocument/2006/relationships/image" Target="../media/image34.png"/><Relationship Id="rId4" Type="http://schemas.openxmlformats.org/officeDocument/2006/relationships/image" Target="../media/image27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28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jp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3" Type="http://schemas.openxmlformats.org/officeDocument/2006/relationships/image" Target="../media/image28.png"/><Relationship Id="rId17" Type="http://schemas.openxmlformats.org/officeDocument/2006/relationships/image" Target="../media/image28.jpg"/><Relationship Id="rId2" Type="http://schemas.openxmlformats.org/officeDocument/2006/relationships/image" Target="../media/image24.jp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15" Type="http://schemas.openxmlformats.org/officeDocument/2006/relationships/image" Target="../media/image3.jpg"/><Relationship Id="rId4" Type="http://schemas.openxmlformats.org/officeDocument/2006/relationships/image" Target="../media/image27.jp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24.jpg"/><Relationship Id="rId4" Type="http://schemas.openxmlformats.org/officeDocument/2006/relationships/image" Target="../media/image30.jpg"/><Relationship Id="rId9" Type="http://schemas.openxmlformats.org/officeDocument/2006/relationships/image" Target="../media/image33.jp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jpg"/><Relationship Id="rId18" Type="http://schemas.openxmlformats.org/officeDocument/2006/relationships/image" Target="../media/image43.png"/><Relationship Id="rId26" Type="http://schemas.openxmlformats.org/officeDocument/2006/relationships/image" Target="../media/image62.jpg"/><Relationship Id="rId3" Type="http://schemas.openxmlformats.org/officeDocument/2006/relationships/image" Target="../media/image35.jpg"/><Relationship Id="rId21" Type="http://schemas.openxmlformats.org/officeDocument/2006/relationships/image" Target="../media/image57.jpg"/><Relationship Id="rId7" Type="http://schemas.openxmlformats.org/officeDocument/2006/relationships/image" Target="../media/image39.jpg"/><Relationship Id="rId12" Type="http://schemas.openxmlformats.org/officeDocument/2006/relationships/image" Target="../media/image33.jpg"/><Relationship Id="rId17" Type="http://schemas.openxmlformats.org/officeDocument/2006/relationships/image" Target="../media/image31.jpg"/><Relationship Id="rId25" Type="http://schemas.openxmlformats.org/officeDocument/2006/relationships/image" Target="../media/image61.jpg"/><Relationship Id="rId38" Type="http://schemas.openxmlformats.org/officeDocument/2006/relationships/image" Target="NULL"/><Relationship Id="rId2" Type="http://schemas.openxmlformats.org/officeDocument/2006/relationships/image" Target="../media/image34.jpg"/><Relationship Id="rId16" Type="http://schemas.openxmlformats.org/officeDocument/2006/relationships/image" Target="../media/image27.jpg"/><Relationship Id="rId20" Type="http://schemas.openxmlformats.org/officeDocument/2006/relationships/image" Target="../media/image56.png"/><Relationship Id="rId29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29.jpg"/><Relationship Id="rId24" Type="http://schemas.openxmlformats.org/officeDocument/2006/relationships/image" Target="../media/image60.jpg"/><Relationship Id="rId32" Type="http://schemas.openxmlformats.org/officeDocument/2006/relationships/image" Target="NULL"/><Relationship Id="rId37" Type="http://schemas.openxmlformats.org/officeDocument/2006/relationships/image" Target="NULL"/><Relationship Id="rId5" Type="http://schemas.openxmlformats.org/officeDocument/2006/relationships/image" Target="../media/image37.jpg"/><Relationship Id="rId15" Type="http://schemas.openxmlformats.org/officeDocument/2006/relationships/image" Target="../media/image32.jpg"/><Relationship Id="rId23" Type="http://schemas.openxmlformats.org/officeDocument/2006/relationships/image" Target="../media/image59.jpg"/><Relationship Id="rId28" Type="http://schemas.openxmlformats.org/officeDocument/2006/relationships/image" Target="../media/image30.jpg"/><Relationship Id="rId36" Type="http://schemas.openxmlformats.org/officeDocument/2006/relationships/image" Target="NULL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31" Type="http://schemas.openxmlformats.org/officeDocument/2006/relationships/image" Target="../media/image28.jpg"/><Relationship Id="rId4" Type="http://schemas.openxmlformats.org/officeDocument/2006/relationships/image" Target="../media/image36.jpg"/><Relationship Id="rId9" Type="http://schemas.openxmlformats.org/officeDocument/2006/relationships/image" Target="../media/image41.png"/><Relationship Id="rId14" Type="http://schemas.openxmlformats.org/officeDocument/2006/relationships/image" Target="../media/image3.jpg"/><Relationship Id="rId22" Type="http://schemas.openxmlformats.org/officeDocument/2006/relationships/image" Target="../media/image58.jpg"/><Relationship Id="rId27" Type="http://schemas.openxmlformats.org/officeDocument/2006/relationships/image" Target="../media/image4.jpg"/><Relationship Id="rId30" Type="http://schemas.openxmlformats.org/officeDocument/2006/relationships/image" Target="../media/image8.jpg"/><Relationship Id="rId35" Type="http://schemas.openxmlformats.org/officeDocument/2006/relationships/image" Target="NULL"/><Relationship Id="rId8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jpg"/><Relationship Id="rId18" Type="http://schemas.openxmlformats.org/officeDocument/2006/relationships/image" Target="../media/image43.png"/><Relationship Id="rId26" Type="http://schemas.openxmlformats.org/officeDocument/2006/relationships/image" Target="../media/image62.jpg"/><Relationship Id="rId39" Type="http://schemas.openxmlformats.org/officeDocument/2006/relationships/image" Target="NULL"/><Relationship Id="rId21" Type="http://schemas.openxmlformats.org/officeDocument/2006/relationships/image" Target="../media/image57.jpg"/><Relationship Id="rId42" Type="http://schemas.openxmlformats.org/officeDocument/2006/relationships/image" Target="NULL"/><Relationship Id="rId7" Type="http://schemas.openxmlformats.org/officeDocument/2006/relationships/image" Target="../media/image39.jpg"/><Relationship Id="rId12" Type="http://schemas.openxmlformats.org/officeDocument/2006/relationships/image" Target="../media/image33.jpg"/><Relationship Id="rId17" Type="http://schemas.openxmlformats.org/officeDocument/2006/relationships/image" Target="../media/image31.jpg"/><Relationship Id="rId25" Type="http://schemas.openxmlformats.org/officeDocument/2006/relationships/image" Target="../media/image61.jpg"/><Relationship Id="rId38" Type="http://schemas.openxmlformats.org/officeDocument/2006/relationships/image" Target="NULL"/><Relationship Id="rId2" Type="http://schemas.openxmlformats.org/officeDocument/2006/relationships/image" Target="../media/image34.jpg"/><Relationship Id="rId16" Type="http://schemas.openxmlformats.org/officeDocument/2006/relationships/image" Target="../media/image27.jpg"/><Relationship Id="rId20" Type="http://schemas.openxmlformats.org/officeDocument/2006/relationships/image" Target="../media/image56.png"/><Relationship Id="rId29" Type="http://schemas.openxmlformats.org/officeDocument/2006/relationships/image" Target="../media/image24.jpg"/><Relationship Id="rId41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11" Type="http://schemas.openxmlformats.org/officeDocument/2006/relationships/image" Target="../media/image29.jpg"/><Relationship Id="rId24" Type="http://schemas.openxmlformats.org/officeDocument/2006/relationships/image" Target="../media/image60.jpg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5" Type="http://schemas.openxmlformats.org/officeDocument/2006/relationships/image" Target="../media/image37.jpg"/><Relationship Id="rId15" Type="http://schemas.openxmlformats.org/officeDocument/2006/relationships/image" Target="../media/image32.jpg"/><Relationship Id="rId23" Type="http://schemas.openxmlformats.org/officeDocument/2006/relationships/image" Target="../media/image59.jpg"/><Relationship Id="rId28" Type="http://schemas.openxmlformats.org/officeDocument/2006/relationships/image" Target="../media/image30.jpg"/><Relationship Id="rId10" Type="http://schemas.openxmlformats.org/officeDocument/2006/relationships/image" Target="../media/image42.png"/><Relationship Id="rId19" Type="http://schemas.openxmlformats.org/officeDocument/2006/relationships/image" Target="../media/image44.png"/><Relationship Id="rId31" Type="http://schemas.openxmlformats.org/officeDocument/2006/relationships/image" Target="../media/image28.jpg"/><Relationship Id="rId4" Type="http://schemas.openxmlformats.org/officeDocument/2006/relationships/image" Target="../media/image36.jpg"/><Relationship Id="rId9" Type="http://schemas.openxmlformats.org/officeDocument/2006/relationships/image" Target="../media/image41.png"/><Relationship Id="rId14" Type="http://schemas.openxmlformats.org/officeDocument/2006/relationships/image" Target="../media/image3.jpg"/><Relationship Id="rId22" Type="http://schemas.openxmlformats.org/officeDocument/2006/relationships/image" Target="../media/image58.jpg"/><Relationship Id="rId27" Type="http://schemas.openxmlformats.org/officeDocument/2006/relationships/image" Target="../media/image4.jpg"/><Relationship Id="rId30" Type="http://schemas.openxmlformats.org/officeDocument/2006/relationships/image" Target="../media/image8.jpg"/><Relationship Id="rId8" Type="http://schemas.openxmlformats.org/officeDocument/2006/relationships/image" Target="../media/image40.png"/><Relationship Id="rId3" Type="http://schemas.openxmlformats.org/officeDocument/2006/relationships/image" Target="../media/image3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35752ED5-E314-4642-95AF-CD5008D81D7E}"/>
              </a:ext>
            </a:extLst>
          </p:cNvPr>
          <p:cNvGrpSpPr/>
          <p:nvPr/>
        </p:nvGrpSpPr>
        <p:grpSpPr>
          <a:xfrm>
            <a:off x="359660" y="384974"/>
            <a:ext cx="14201774" cy="13709961"/>
            <a:chOff x="179823" y="192213"/>
            <a:chExt cx="7100626" cy="6854729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7054185A-C3EB-43C4-A2FB-1BA45B5327E2}"/>
                </a:ext>
              </a:extLst>
            </p:cNvPr>
            <p:cNvGrpSpPr/>
            <p:nvPr/>
          </p:nvGrpSpPr>
          <p:grpSpPr>
            <a:xfrm>
              <a:off x="179823" y="3573876"/>
              <a:ext cx="3112155" cy="2998423"/>
              <a:chOff x="289983" y="180099"/>
              <a:chExt cx="3954085" cy="3972610"/>
            </a:xfrm>
          </p:grpSpPr>
          <p:pic>
            <p:nvPicPr>
              <p:cNvPr id="143" name="图片 142">
                <a:extLst>
                  <a:ext uri="{FF2B5EF4-FFF2-40B4-BE49-F238E27FC236}">
                    <a16:creationId xmlns:a16="http://schemas.microsoft.com/office/drawing/2014/main" id="{21B9F82C-FD6A-4E5A-97B6-C1844BAEF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2657" y="1234622"/>
                <a:ext cx="858559" cy="1921521"/>
              </a:xfrm>
              <a:prstGeom prst="rect">
                <a:avLst/>
              </a:prstGeom>
            </p:spPr>
          </p:pic>
          <p:pic>
            <p:nvPicPr>
              <p:cNvPr id="144" name="图片 143">
                <a:extLst>
                  <a:ext uri="{FF2B5EF4-FFF2-40B4-BE49-F238E27FC236}">
                    <a16:creationId xmlns:a16="http://schemas.microsoft.com/office/drawing/2014/main" id="{3CDB567B-85C0-4597-9636-40B24F04C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983" y="2231188"/>
                <a:ext cx="858559" cy="1921521"/>
              </a:xfrm>
              <a:prstGeom prst="rect">
                <a:avLst/>
              </a:prstGeom>
            </p:spPr>
          </p:pic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BAEC1160-7DC7-4F90-992A-48CC645E1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9983" y="180099"/>
                <a:ext cx="858559" cy="1921520"/>
              </a:xfrm>
              <a:prstGeom prst="rect">
                <a:avLst/>
              </a:prstGeom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FF6A8998-BF3D-40AE-A21C-9BC1F7F22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5449" y="2231187"/>
                <a:ext cx="858559" cy="1921521"/>
              </a:xfrm>
              <a:prstGeom prst="rect">
                <a:avLst/>
              </a:prstGeom>
            </p:spPr>
          </p:pic>
          <p:pic>
            <p:nvPicPr>
              <p:cNvPr id="147" name="图片 146">
                <a:extLst>
                  <a:ext uri="{FF2B5EF4-FFF2-40B4-BE49-F238E27FC236}">
                    <a16:creationId xmlns:a16="http://schemas.microsoft.com/office/drawing/2014/main" id="{26EDBCCD-2270-40A2-878F-2185EDDBF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5510" y="180099"/>
                <a:ext cx="858558" cy="1921521"/>
              </a:xfrm>
              <a:prstGeom prst="rect">
                <a:avLst/>
              </a:prstGeom>
            </p:spPr>
          </p:pic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900AE8CC-54D2-4F8A-93A2-EC261CCE2F11}"/>
                  </a:ext>
                </a:extLst>
              </p:cNvPr>
              <p:cNvCxnSpPr>
                <a:cxnSpLocks/>
                <a:stCxn id="145" idx="3"/>
              </p:cNvCxnSpPr>
              <p:nvPr/>
            </p:nvCxnSpPr>
            <p:spPr>
              <a:xfrm>
                <a:off x="1148542" y="1140859"/>
                <a:ext cx="674115" cy="545164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F3016074-AEA3-4694-95BF-D200077AAE98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 flipV="1">
                <a:off x="1148542" y="2646783"/>
                <a:ext cx="664057" cy="545166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A90C26CF-D47D-4162-A94D-138615E5B83B}"/>
                  </a:ext>
                </a:extLst>
              </p:cNvPr>
              <p:cNvCxnSpPr>
                <a:cxnSpLocks/>
                <a:stCxn id="147" idx="1"/>
              </p:cNvCxnSpPr>
              <p:nvPr/>
            </p:nvCxnSpPr>
            <p:spPr>
              <a:xfrm flipH="1">
                <a:off x="2681216" y="1140860"/>
                <a:ext cx="704294" cy="545163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B5E55CE1-4872-45A9-B8C4-46401356238B}"/>
                  </a:ext>
                </a:extLst>
              </p:cNvPr>
              <p:cNvCxnSpPr>
                <a:cxnSpLocks/>
                <a:stCxn id="146" idx="1"/>
              </p:cNvCxnSpPr>
              <p:nvPr/>
            </p:nvCxnSpPr>
            <p:spPr>
              <a:xfrm flipH="1" flipV="1">
                <a:off x="2691274" y="2646784"/>
                <a:ext cx="684175" cy="545164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48E9B12C-46E1-4CED-BEB3-CA79C96A0B54}"/>
                </a:ext>
              </a:extLst>
            </p:cNvPr>
            <p:cNvGrpSpPr/>
            <p:nvPr/>
          </p:nvGrpSpPr>
          <p:grpSpPr>
            <a:xfrm>
              <a:off x="4195393" y="3571901"/>
              <a:ext cx="3072708" cy="3002374"/>
              <a:chOff x="4503993" y="209077"/>
              <a:chExt cx="3968119" cy="3972610"/>
            </a:xfrm>
          </p:grpSpPr>
          <p:pic>
            <p:nvPicPr>
              <p:cNvPr id="134" name="图片 133">
                <a:extLst>
                  <a:ext uri="{FF2B5EF4-FFF2-40B4-BE49-F238E27FC236}">
                    <a16:creationId xmlns:a16="http://schemas.microsoft.com/office/drawing/2014/main" id="{E84190C3-78F5-4CBD-B87A-DB3BEA597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3553" y="2260166"/>
                <a:ext cx="858559" cy="1921521"/>
              </a:xfrm>
              <a:prstGeom prst="rect">
                <a:avLst/>
              </a:prstGeom>
            </p:spPr>
          </p:pic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FE5B910B-9173-4718-AD2F-AC92D6A7A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9520" y="209077"/>
                <a:ext cx="858559" cy="1921520"/>
              </a:xfrm>
              <a:prstGeom prst="rect">
                <a:avLst/>
              </a:prstGeom>
            </p:spPr>
          </p:pic>
          <p:pic>
            <p:nvPicPr>
              <p:cNvPr id="136" name="图片 135">
                <a:extLst>
                  <a:ext uri="{FF2B5EF4-FFF2-40B4-BE49-F238E27FC236}">
                    <a16:creationId xmlns:a16="http://schemas.microsoft.com/office/drawing/2014/main" id="{93597137-B58B-4529-B3E5-AFC4C30A3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6667" y="1263600"/>
                <a:ext cx="858559" cy="1921521"/>
              </a:xfrm>
              <a:prstGeom prst="rect">
                <a:avLst/>
              </a:prstGeom>
            </p:spPr>
          </p:pic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71F76B34-A4AE-4843-8BD4-2DF47D0E0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3993" y="2260166"/>
                <a:ext cx="858559" cy="1921521"/>
              </a:xfrm>
              <a:prstGeom prst="rect">
                <a:avLst/>
              </a:prstGeom>
            </p:spPr>
          </p:pic>
          <p:pic>
            <p:nvPicPr>
              <p:cNvPr id="138" name="图片 137">
                <a:extLst>
                  <a:ext uri="{FF2B5EF4-FFF2-40B4-BE49-F238E27FC236}">
                    <a16:creationId xmlns:a16="http://schemas.microsoft.com/office/drawing/2014/main" id="{45199EF9-88FB-4003-85DE-A7C0A3EB7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3993" y="209077"/>
                <a:ext cx="858559" cy="1921520"/>
              </a:xfrm>
              <a:prstGeom prst="rect">
                <a:avLst/>
              </a:prstGeom>
            </p:spPr>
          </p:pic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B9B69604-2C00-41D9-BD92-179B66D9E70F}"/>
                  </a:ext>
                </a:extLst>
              </p:cNvPr>
              <p:cNvCxnSpPr>
                <a:cxnSpLocks/>
                <a:stCxn id="138" idx="3"/>
              </p:cNvCxnSpPr>
              <p:nvPr/>
            </p:nvCxnSpPr>
            <p:spPr>
              <a:xfrm>
                <a:off x="5362552" y="1169837"/>
                <a:ext cx="674115" cy="545164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77A79A17-35DB-453E-892B-08B884467377}"/>
                  </a:ext>
                </a:extLst>
              </p:cNvPr>
              <p:cNvCxnSpPr>
                <a:cxnSpLocks/>
                <a:stCxn id="137" idx="3"/>
              </p:cNvCxnSpPr>
              <p:nvPr/>
            </p:nvCxnSpPr>
            <p:spPr>
              <a:xfrm flipV="1">
                <a:off x="5362552" y="2675761"/>
                <a:ext cx="664057" cy="545166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74E6708F-EFE6-42AE-BB3D-CE634773C4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5226" y="1169838"/>
                <a:ext cx="704294" cy="545163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56278808-F676-457D-BD37-CC3E2814E8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05284" y="2675762"/>
                <a:ext cx="684175" cy="545164"/>
              </a:xfrm>
              <a:prstGeom prst="straightConnector1">
                <a:avLst/>
              </a:prstGeom>
              <a:ln w="635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CFD005D-8EC0-430C-AAF8-5A02DD938EEA}"/>
                </a:ext>
              </a:extLst>
            </p:cNvPr>
            <p:cNvGrpSpPr/>
            <p:nvPr/>
          </p:nvGrpSpPr>
          <p:grpSpPr>
            <a:xfrm>
              <a:off x="4218611" y="221274"/>
              <a:ext cx="3061838" cy="3002374"/>
              <a:chOff x="6096000" y="783772"/>
              <a:chExt cx="3968119" cy="3972610"/>
            </a:xfrm>
          </p:grpSpPr>
          <p:pic>
            <p:nvPicPr>
              <p:cNvPr id="125" name="图片 124">
                <a:extLst>
                  <a:ext uri="{FF2B5EF4-FFF2-40B4-BE49-F238E27FC236}">
                    <a16:creationId xmlns:a16="http://schemas.microsoft.com/office/drawing/2014/main" id="{FBD26A1C-9F64-4CFE-ACB0-4D9365A46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34759" y="1722923"/>
                <a:ext cx="838438" cy="1921521"/>
              </a:xfrm>
              <a:prstGeom prst="rect">
                <a:avLst/>
              </a:prstGeom>
            </p:spPr>
          </p:pic>
          <p:pic>
            <p:nvPicPr>
              <p:cNvPr id="126" name="图片 125">
                <a:extLst>
                  <a:ext uri="{FF2B5EF4-FFF2-40B4-BE49-F238E27FC236}">
                    <a16:creationId xmlns:a16="http://schemas.microsoft.com/office/drawing/2014/main" id="{98E414B5-5AF4-4CC8-BBC6-3977ABBF4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560" y="2834861"/>
                <a:ext cx="858559" cy="1921521"/>
              </a:xfrm>
              <a:prstGeom prst="rect">
                <a:avLst/>
              </a:prstGeom>
            </p:spPr>
          </p:pic>
          <p:pic>
            <p:nvPicPr>
              <p:cNvPr id="127" name="图片 126">
                <a:extLst>
                  <a:ext uri="{FF2B5EF4-FFF2-40B4-BE49-F238E27FC236}">
                    <a16:creationId xmlns:a16="http://schemas.microsoft.com/office/drawing/2014/main" id="{664D4219-762C-4B88-AECA-51297A618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1527" y="783772"/>
                <a:ext cx="858559" cy="1921520"/>
              </a:xfrm>
              <a:prstGeom prst="rect">
                <a:avLst/>
              </a:prstGeom>
            </p:spPr>
          </p:pic>
          <p:pic>
            <p:nvPicPr>
              <p:cNvPr id="128" name="图片 127">
                <a:extLst>
                  <a:ext uri="{FF2B5EF4-FFF2-40B4-BE49-F238E27FC236}">
                    <a16:creationId xmlns:a16="http://schemas.microsoft.com/office/drawing/2014/main" id="{AF0CE7B7-1073-4ECE-A670-EAB24CC06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834861"/>
                <a:ext cx="858559" cy="1921521"/>
              </a:xfrm>
              <a:prstGeom prst="rect">
                <a:avLst/>
              </a:prstGeom>
            </p:spPr>
          </p:pic>
          <p:pic>
            <p:nvPicPr>
              <p:cNvPr id="129" name="图片 128">
                <a:extLst>
                  <a:ext uri="{FF2B5EF4-FFF2-40B4-BE49-F238E27FC236}">
                    <a16:creationId xmlns:a16="http://schemas.microsoft.com/office/drawing/2014/main" id="{8041B49C-A821-4751-8585-58F9BC60D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783772"/>
                <a:ext cx="858559" cy="1921520"/>
              </a:xfrm>
              <a:prstGeom prst="rect">
                <a:avLst/>
              </a:prstGeom>
            </p:spPr>
          </p:pic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14F3F64F-F993-4613-B395-3C4D0DFE2C7D}"/>
                  </a:ext>
                </a:extLst>
              </p:cNvPr>
              <p:cNvCxnSpPr>
                <a:cxnSpLocks/>
                <a:stCxn id="129" idx="3"/>
              </p:cNvCxnSpPr>
              <p:nvPr/>
            </p:nvCxnSpPr>
            <p:spPr>
              <a:xfrm>
                <a:off x="6954559" y="1744532"/>
                <a:ext cx="674115" cy="545164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016AF6B4-8C60-4C51-AA2B-25253D9F69F1}"/>
                  </a:ext>
                </a:extLst>
              </p:cNvPr>
              <p:cNvCxnSpPr>
                <a:cxnSpLocks/>
                <a:stCxn id="128" idx="3"/>
              </p:cNvCxnSpPr>
              <p:nvPr/>
            </p:nvCxnSpPr>
            <p:spPr>
              <a:xfrm flipV="1">
                <a:off x="6954559" y="3250456"/>
                <a:ext cx="664057" cy="545166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701FF794-02BB-49DF-9DF0-F3D2C8192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87233" y="1744533"/>
                <a:ext cx="704294" cy="545163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A0497D1F-B98B-4337-95DA-2A5BFD896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97291" y="3250457"/>
                <a:ext cx="684175" cy="545164"/>
              </a:xfrm>
              <a:prstGeom prst="straightConnector1">
                <a:avLst/>
              </a:prstGeom>
              <a:ln w="635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4A57EB24-9D1D-41CA-BC5F-0085371D4405}"/>
                </a:ext>
              </a:extLst>
            </p:cNvPr>
            <p:cNvGrpSpPr/>
            <p:nvPr/>
          </p:nvGrpSpPr>
          <p:grpSpPr>
            <a:xfrm>
              <a:off x="202190" y="192213"/>
              <a:ext cx="3080755" cy="3002374"/>
              <a:chOff x="7208" y="2540128"/>
              <a:chExt cx="2200541" cy="1921519"/>
            </a:xfrm>
          </p:grpSpPr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3F0ABACF-A662-4D9E-A27D-C3E3A91133D4}"/>
                  </a:ext>
                </a:extLst>
              </p:cNvPr>
              <p:cNvGrpSpPr/>
              <p:nvPr/>
            </p:nvGrpSpPr>
            <p:grpSpPr>
              <a:xfrm>
                <a:off x="7208" y="2540128"/>
                <a:ext cx="1706100" cy="1921519"/>
                <a:chOff x="6096000" y="783772"/>
                <a:chExt cx="3095527" cy="3972610"/>
              </a:xfrm>
            </p:grpSpPr>
            <p:pic>
              <p:nvPicPr>
                <p:cNvPr id="118" name="图片 117">
                  <a:extLst>
                    <a:ext uri="{FF2B5EF4-FFF2-40B4-BE49-F238E27FC236}">
                      <a16:creationId xmlns:a16="http://schemas.microsoft.com/office/drawing/2014/main" id="{AF3310C9-93CA-4827-8FF9-D18481E9EB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34759" y="1722923"/>
                  <a:ext cx="838438" cy="1921521"/>
                </a:xfrm>
                <a:prstGeom prst="rect">
                  <a:avLst/>
                </a:prstGeom>
              </p:spPr>
            </p:pic>
            <p:pic>
              <p:nvPicPr>
                <p:cNvPr id="119" name="图片 118">
                  <a:extLst>
                    <a:ext uri="{FF2B5EF4-FFF2-40B4-BE49-F238E27FC236}">
                      <a16:creationId xmlns:a16="http://schemas.microsoft.com/office/drawing/2014/main" id="{64071CB8-CAF2-4491-B8A8-0E60F8428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2834861"/>
                  <a:ext cx="858559" cy="1921521"/>
                </a:xfrm>
                <a:prstGeom prst="rect">
                  <a:avLst/>
                </a:prstGeom>
              </p:spPr>
            </p:pic>
            <p:pic>
              <p:nvPicPr>
                <p:cNvPr id="120" name="图片 119">
                  <a:extLst>
                    <a:ext uri="{FF2B5EF4-FFF2-40B4-BE49-F238E27FC236}">
                      <a16:creationId xmlns:a16="http://schemas.microsoft.com/office/drawing/2014/main" id="{42B5E8F2-DE11-4278-A203-192E1AB20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6000" y="783772"/>
                  <a:ext cx="858559" cy="1921520"/>
                </a:xfrm>
                <a:prstGeom prst="rect">
                  <a:avLst/>
                </a:prstGeom>
              </p:spPr>
            </p:pic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07A3836A-0B49-415F-A35C-B16F4E768334}"/>
                    </a:ext>
                  </a:extLst>
                </p:cNvPr>
                <p:cNvCxnSpPr>
                  <a:cxnSpLocks/>
                  <a:stCxn id="120" idx="3"/>
                </p:cNvCxnSpPr>
                <p:nvPr/>
              </p:nvCxnSpPr>
              <p:spPr>
                <a:xfrm>
                  <a:off x="6954559" y="1744532"/>
                  <a:ext cx="674115" cy="545164"/>
                </a:xfrm>
                <a:prstGeom prst="straightConnector1">
                  <a:avLst/>
                </a:prstGeom>
                <a:ln w="635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>
                  <a:extLst>
                    <a:ext uri="{FF2B5EF4-FFF2-40B4-BE49-F238E27FC236}">
                      <a16:creationId xmlns:a16="http://schemas.microsoft.com/office/drawing/2014/main" id="{5C307424-63CA-41C6-9374-3577450D3AFB}"/>
                    </a:ext>
                  </a:extLst>
                </p:cNvPr>
                <p:cNvCxnSpPr>
                  <a:cxnSpLocks/>
                  <a:stCxn id="119" idx="3"/>
                </p:cNvCxnSpPr>
                <p:nvPr/>
              </p:nvCxnSpPr>
              <p:spPr>
                <a:xfrm flipV="1">
                  <a:off x="6954559" y="3250456"/>
                  <a:ext cx="664057" cy="545166"/>
                </a:xfrm>
                <a:prstGeom prst="straightConnector1">
                  <a:avLst/>
                </a:prstGeom>
                <a:ln w="635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>
                  <a:extLst>
                    <a:ext uri="{FF2B5EF4-FFF2-40B4-BE49-F238E27FC236}">
                      <a16:creationId xmlns:a16="http://schemas.microsoft.com/office/drawing/2014/main" id="{B56F595A-526C-4E85-A90D-389D3843B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487233" y="1744533"/>
                  <a:ext cx="704294" cy="545163"/>
                </a:xfrm>
                <a:prstGeom prst="straightConnector1">
                  <a:avLst/>
                </a:prstGeom>
                <a:ln w="635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>
                  <a:extLst>
                    <a:ext uri="{FF2B5EF4-FFF2-40B4-BE49-F238E27FC236}">
                      <a16:creationId xmlns:a16="http://schemas.microsoft.com/office/drawing/2014/main" id="{9B8A85EB-4728-42C0-A63D-FED4FC652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497291" y="3250457"/>
                  <a:ext cx="684175" cy="545164"/>
                </a:xfrm>
                <a:prstGeom prst="straightConnector1">
                  <a:avLst/>
                </a:prstGeom>
                <a:ln w="635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6" name="图片 115">
                <a:extLst>
                  <a:ext uri="{FF2B5EF4-FFF2-40B4-BE49-F238E27FC236}">
                    <a16:creationId xmlns:a16="http://schemas.microsoft.com/office/drawing/2014/main" id="{FB2D8B8F-DAB1-4E56-9266-979792A76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18837" y="2541348"/>
                <a:ext cx="482677" cy="928204"/>
              </a:xfrm>
              <a:prstGeom prst="rect">
                <a:avLst/>
              </a:prstGeom>
            </p:spPr>
          </p:pic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FB12AAC3-0960-4544-AA34-DC1211F80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5071" y="3532834"/>
                <a:ext cx="482678" cy="928204"/>
              </a:xfrm>
              <a:prstGeom prst="rect">
                <a:avLst/>
              </a:prstGeom>
            </p:spPr>
          </p:pic>
        </p:grp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F18FD770-CAC5-44D5-9B20-B4D8545C9A87}"/>
                </a:ext>
              </a:extLst>
            </p:cNvPr>
            <p:cNvSpPr txBox="1"/>
            <p:nvPr/>
          </p:nvSpPr>
          <p:spPr>
            <a:xfrm>
              <a:off x="1419028" y="6508353"/>
              <a:ext cx="1904835" cy="53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400" b="1" dirty="0"/>
                <a:t>(a)</a:t>
              </a:r>
              <a:endParaRPr lang="zh-CN" altLang="en-US" sz="6400" b="1" dirty="0"/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E1DD4DB3-8C5C-4BFE-AA7A-EA89C34A8A2E}"/>
                </a:ext>
              </a:extLst>
            </p:cNvPr>
            <p:cNvSpPr txBox="1"/>
            <p:nvPr/>
          </p:nvSpPr>
          <p:spPr>
            <a:xfrm>
              <a:off x="5439405" y="6487547"/>
              <a:ext cx="1572849" cy="53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400" b="1" dirty="0"/>
                <a:t>(b)</a:t>
              </a:r>
              <a:endParaRPr lang="zh-CN" altLang="en-US" sz="6400" b="1" dirty="0"/>
            </a:p>
          </p:txBody>
        </p:sp>
      </p:grp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1ADB2DAA-0461-4D2F-8DF4-94297B957C5C}"/>
              </a:ext>
            </a:extLst>
          </p:cNvPr>
          <p:cNvGrpSpPr/>
          <p:nvPr/>
        </p:nvGrpSpPr>
        <p:grpSpPr>
          <a:xfrm>
            <a:off x="16169136" y="-59908"/>
            <a:ext cx="26727032" cy="14113226"/>
            <a:chOff x="8084268" y="-30218"/>
            <a:chExt cx="13363025" cy="7056354"/>
          </a:xfrm>
        </p:grpSpPr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81015FA6-015F-4F23-A02F-A1D9156FA2CC}"/>
                </a:ext>
              </a:extLst>
            </p:cNvPr>
            <p:cNvGrpSpPr/>
            <p:nvPr/>
          </p:nvGrpSpPr>
          <p:grpSpPr>
            <a:xfrm>
              <a:off x="8084268" y="-30218"/>
              <a:ext cx="13363025" cy="7056354"/>
              <a:chOff x="6379293" y="-96893"/>
              <a:chExt cx="13363025" cy="7056354"/>
            </a:xfrm>
          </p:grpSpPr>
          <p:grpSp>
            <p:nvGrpSpPr>
              <p:cNvPr id="289" name="组合 288">
                <a:extLst>
                  <a:ext uri="{FF2B5EF4-FFF2-40B4-BE49-F238E27FC236}">
                    <a16:creationId xmlns:a16="http://schemas.microsoft.com/office/drawing/2014/main" id="{0F242E13-F21B-4585-B22F-DEA0433469A7}"/>
                  </a:ext>
                </a:extLst>
              </p:cNvPr>
              <p:cNvGrpSpPr/>
              <p:nvPr/>
            </p:nvGrpSpPr>
            <p:grpSpPr>
              <a:xfrm>
                <a:off x="6379293" y="-96893"/>
                <a:ext cx="13363025" cy="6507857"/>
                <a:chOff x="6379293" y="-96893"/>
                <a:chExt cx="13363025" cy="6507857"/>
              </a:xfrm>
            </p:grpSpPr>
            <p:sp>
              <p:nvSpPr>
                <p:cNvPr id="224" name="箭头: 左 223">
                  <a:extLst>
                    <a:ext uri="{FF2B5EF4-FFF2-40B4-BE49-F238E27FC236}">
                      <a16:creationId xmlns:a16="http://schemas.microsoft.com/office/drawing/2014/main" id="{F41B3508-4CCC-4173-84DE-0EC87980F9ED}"/>
                    </a:ext>
                  </a:extLst>
                </p:cNvPr>
                <p:cNvSpPr/>
                <p:nvPr/>
              </p:nvSpPr>
              <p:spPr>
                <a:xfrm rot="10800000">
                  <a:off x="11431865" y="1913636"/>
                  <a:ext cx="3211231" cy="468361"/>
                </a:xfrm>
                <a:prstGeom prst="lef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AB1CCDEC-47B3-4FDE-B447-F42B18A13A80}"/>
                    </a:ext>
                  </a:extLst>
                </p:cNvPr>
                <p:cNvSpPr txBox="1"/>
                <p:nvPr/>
              </p:nvSpPr>
              <p:spPr>
                <a:xfrm>
                  <a:off x="11658088" y="1327677"/>
                  <a:ext cx="2523387" cy="538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6400" b="1" dirty="0"/>
                    <a:t>Do-expression</a:t>
                  </a:r>
                  <a:endParaRPr lang="zh-CN" altLang="en-US" sz="6400" b="1" dirty="0"/>
                </a:p>
              </p:txBody>
            </p:sp>
            <p:grpSp>
              <p:nvGrpSpPr>
                <p:cNvPr id="288" name="组合 287">
                  <a:extLst>
                    <a:ext uri="{FF2B5EF4-FFF2-40B4-BE49-F238E27FC236}">
                      <a16:creationId xmlns:a16="http://schemas.microsoft.com/office/drawing/2014/main" id="{19353B5F-0E21-427D-99E1-439D2386B3C4}"/>
                    </a:ext>
                  </a:extLst>
                </p:cNvPr>
                <p:cNvGrpSpPr/>
                <p:nvPr/>
              </p:nvGrpSpPr>
              <p:grpSpPr>
                <a:xfrm>
                  <a:off x="6379293" y="-96893"/>
                  <a:ext cx="13363025" cy="6507857"/>
                  <a:chOff x="6379293" y="-96893"/>
                  <a:chExt cx="13363025" cy="6507857"/>
                </a:xfrm>
              </p:grpSpPr>
              <p:sp>
                <p:nvSpPr>
                  <p:cNvPr id="221" name="箭头: 左 220">
                    <a:extLst>
                      <a:ext uri="{FF2B5EF4-FFF2-40B4-BE49-F238E27FC236}">
                        <a16:creationId xmlns:a16="http://schemas.microsoft.com/office/drawing/2014/main" id="{91870581-58B7-4355-93D5-8ABF9512DE6E}"/>
                      </a:ext>
                    </a:extLst>
                  </p:cNvPr>
                  <p:cNvSpPr/>
                  <p:nvPr/>
                </p:nvSpPr>
                <p:spPr>
                  <a:xfrm rot="14173388">
                    <a:off x="16989262" y="2949701"/>
                    <a:ext cx="1352155" cy="468361"/>
                  </a:xfrm>
                  <a:prstGeom prst="leftArrow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22" name="箭头: 左 221">
                    <a:extLst>
                      <a:ext uri="{FF2B5EF4-FFF2-40B4-BE49-F238E27FC236}">
                        <a16:creationId xmlns:a16="http://schemas.microsoft.com/office/drawing/2014/main" id="{62122A0D-07F5-4060-B2EB-4E704224C68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6074096" y="4477421"/>
                    <a:ext cx="1352155" cy="468361"/>
                  </a:xfrm>
                  <a:prstGeom prst="lef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23" name="箭头: 左 222">
                    <a:extLst>
                      <a:ext uri="{FF2B5EF4-FFF2-40B4-BE49-F238E27FC236}">
                        <a16:creationId xmlns:a16="http://schemas.microsoft.com/office/drawing/2014/main" id="{FCF5E9A6-D692-4D1A-86C2-839AF0AEBE4C}"/>
                      </a:ext>
                    </a:extLst>
                  </p:cNvPr>
                  <p:cNvSpPr/>
                  <p:nvPr/>
                </p:nvSpPr>
                <p:spPr>
                  <a:xfrm rot="17980541">
                    <a:off x="14896897" y="2946263"/>
                    <a:ext cx="1352155" cy="468361"/>
                  </a:xfrm>
                  <a:prstGeom prst="leftArrow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grpSp>
                <p:nvGrpSpPr>
                  <p:cNvPr id="283" name="组合 282">
                    <a:extLst>
                      <a:ext uri="{FF2B5EF4-FFF2-40B4-BE49-F238E27FC236}">
                        <a16:creationId xmlns:a16="http://schemas.microsoft.com/office/drawing/2014/main" id="{2A09A538-8F6B-4151-B9D5-AC7F5E0C998E}"/>
                      </a:ext>
                    </a:extLst>
                  </p:cNvPr>
                  <p:cNvGrpSpPr/>
                  <p:nvPr/>
                </p:nvGrpSpPr>
                <p:grpSpPr>
                  <a:xfrm>
                    <a:off x="15497908" y="439716"/>
                    <a:ext cx="2222413" cy="2222413"/>
                    <a:chOff x="15497908" y="439716"/>
                    <a:chExt cx="2222413" cy="2222413"/>
                  </a:xfrm>
                </p:grpSpPr>
                <p:grpSp>
                  <p:nvGrpSpPr>
                    <p:cNvPr id="200" name="组合 199">
                      <a:extLst>
                        <a:ext uri="{FF2B5EF4-FFF2-40B4-BE49-F238E27FC236}">
                          <a16:creationId xmlns:a16="http://schemas.microsoft.com/office/drawing/2014/main" id="{72654E64-391F-4B04-AB53-E5F615EB89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97908" y="439716"/>
                      <a:ext cx="2222413" cy="2222413"/>
                      <a:chOff x="4199584" y="64837"/>
                      <a:chExt cx="2963217" cy="2963217"/>
                    </a:xfrm>
                  </p:grpSpPr>
                  <p:grpSp>
                    <p:nvGrpSpPr>
                      <p:cNvPr id="201" name="组合 200">
                        <a:extLst>
                          <a:ext uri="{FF2B5EF4-FFF2-40B4-BE49-F238E27FC236}">
                            <a16:creationId xmlns:a16="http://schemas.microsoft.com/office/drawing/2014/main" id="{5847B4F7-9E47-4B12-A89F-3F91265C29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99584" y="64837"/>
                        <a:ext cx="2963217" cy="2963217"/>
                        <a:chOff x="4199584" y="64837"/>
                        <a:chExt cx="2963217" cy="2963217"/>
                      </a:xfrm>
                    </p:grpSpPr>
                    <p:sp>
                      <p:nvSpPr>
                        <p:cNvPr id="203" name="椭圆 202">
                          <a:extLst>
                            <a:ext uri="{FF2B5EF4-FFF2-40B4-BE49-F238E27FC236}">
                              <a16:creationId xmlns:a16="http://schemas.microsoft.com/office/drawing/2014/main" id="{9455B3AE-CEFB-4234-8C3B-3498E825E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9584" y="64837"/>
                          <a:ext cx="2963217" cy="2963217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grpSp>
                      <p:nvGrpSpPr>
                        <p:cNvPr id="204" name="组合 203">
                          <a:extLst>
                            <a:ext uri="{FF2B5EF4-FFF2-40B4-BE49-F238E27FC236}">
                              <a16:creationId xmlns:a16="http://schemas.microsoft.com/office/drawing/2014/main" id="{B6BCFB0D-DDDD-4481-AFBC-3DA4CAFA0AC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81800" y="600011"/>
                          <a:ext cx="2194790" cy="1921519"/>
                          <a:chOff x="4503993" y="209077"/>
                          <a:chExt cx="3968119" cy="3972610"/>
                        </a:xfrm>
                      </p:grpSpPr>
                      <p:pic>
                        <p:nvPicPr>
                          <p:cNvPr id="205" name="图片 204">
                            <a:extLst>
                              <a:ext uri="{FF2B5EF4-FFF2-40B4-BE49-F238E27FC236}">
                                <a16:creationId xmlns:a16="http://schemas.microsoft.com/office/drawing/2014/main" id="{AAA39BA8-3698-45B0-ADFB-36A39BF83C2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613553" y="2260166"/>
                            <a:ext cx="858559" cy="192152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6" name="图片 205">
                            <a:extLst>
                              <a:ext uri="{FF2B5EF4-FFF2-40B4-BE49-F238E27FC236}">
                                <a16:creationId xmlns:a16="http://schemas.microsoft.com/office/drawing/2014/main" id="{BC0632D1-D5E3-47BC-BF11-232E9782AE4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036667" y="1263600"/>
                            <a:ext cx="858559" cy="192152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7" name="图片 206">
                            <a:extLst>
                              <a:ext uri="{FF2B5EF4-FFF2-40B4-BE49-F238E27FC236}">
                                <a16:creationId xmlns:a16="http://schemas.microsoft.com/office/drawing/2014/main" id="{03D69CDA-66A3-4320-A5D6-DA64865C6CC3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03993" y="2260167"/>
                            <a:ext cx="858559" cy="192152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208" name="图片 207">
                            <a:extLst>
                              <a:ext uri="{FF2B5EF4-FFF2-40B4-BE49-F238E27FC236}">
                                <a16:creationId xmlns:a16="http://schemas.microsoft.com/office/drawing/2014/main" id="{D2263BB4-D985-410E-B687-AA9F9E65DD98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03993" y="209077"/>
                            <a:ext cx="858559" cy="192152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pic>
                    <p:nvPicPr>
                      <p:cNvPr id="202" name="图片 201">
                        <a:extLst>
                          <a:ext uri="{FF2B5EF4-FFF2-40B4-BE49-F238E27FC236}">
                            <a16:creationId xmlns:a16="http://schemas.microsoft.com/office/drawing/2014/main" id="{E87117A4-147D-42B4-9FCE-05710506157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309000" y="600011"/>
                        <a:ext cx="467589" cy="929424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40" name="文本框 239">
                      <a:extLst>
                        <a:ext uri="{FF2B5EF4-FFF2-40B4-BE49-F238E27FC236}">
                          <a16:creationId xmlns:a16="http://schemas.microsoft.com/office/drawing/2014/main" id="{45F8C6C5-3540-4759-9DC6-8A83DCD188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397822" y="2005002"/>
                      <a:ext cx="628923" cy="53858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CN" altLang="en-US" sz="6400" b="1" dirty="0">
                          <a:latin typeface="Arial" panose="020B0604020202020204" pitchFamily="34" charset="0"/>
                        </a:rPr>
                        <a:t>𝐗</a:t>
                      </a:r>
                      <a:endParaRPr lang="zh-CN" altLang="en-US" sz="6400" b="1" dirty="0"/>
                    </a:p>
                  </p:txBody>
                </p:sp>
              </p:grpSp>
              <p:grpSp>
                <p:nvGrpSpPr>
                  <p:cNvPr id="285" name="组合 284">
                    <a:extLst>
                      <a:ext uri="{FF2B5EF4-FFF2-40B4-BE49-F238E27FC236}">
                        <a16:creationId xmlns:a16="http://schemas.microsoft.com/office/drawing/2014/main" id="{CFCEE36D-887C-49D4-B966-16D39DE2A3D2}"/>
                      </a:ext>
                    </a:extLst>
                  </p:cNvPr>
                  <p:cNvGrpSpPr/>
                  <p:nvPr/>
                </p:nvGrpSpPr>
                <p:grpSpPr>
                  <a:xfrm>
                    <a:off x="13626044" y="3711515"/>
                    <a:ext cx="2501930" cy="2650516"/>
                    <a:chOff x="13626044" y="3711515"/>
                    <a:chExt cx="2501930" cy="2650516"/>
                  </a:xfrm>
                </p:grpSpPr>
                <p:grpSp>
                  <p:nvGrpSpPr>
                    <p:cNvPr id="188" name="组合 187">
                      <a:extLst>
                        <a:ext uri="{FF2B5EF4-FFF2-40B4-BE49-F238E27FC236}">
                          <a16:creationId xmlns:a16="http://schemas.microsoft.com/office/drawing/2014/main" id="{E50CEDB4-6632-474E-B105-593701ACB3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626044" y="3711515"/>
                      <a:ext cx="2222413" cy="2222413"/>
                      <a:chOff x="2559946" y="2722241"/>
                      <a:chExt cx="2963217" cy="2963217"/>
                    </a:xfrm>
                  </p:grpSpPr>
                  <p:sp>
                    <p:nvSpPr>
                      <p:cNvPr id="189" name="椭圆 188">
                        <a:extLst>
                          <a:ext uri="{FF2B5EF4-FFF2-40B4-BE49-F238E27FC236}">
                            <a16:creationId xmlns:a16="http://schemas.microsoft.com/office/drawing/2014/main" id="{E449FF89-5B1D-41C2-A435-E48051D13E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59946" y="2722241"/>
                        <a:ext cx="2963217" cy="296321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3600"/>
                      </a:p>
                    </p:txBody>
                  </p:sp>
                  <p:grpSp>
                    <p:nvGrpSpPr>
                      <p:cNvPr id="190" name="组合 189">
                        <a:extLst>
                          <a:ext uri="{FF2B5EF4-FFF2-40B4-BE49-F238E27FC236}">
                            <a16:creationId xmlns:a16="http://schemas.microsoft.com/office/drawing/2014/main" id="{F604F811-4389-4C1C-BD23-C349011AD7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97904" y="3255653"/>
                        <a:ext cx="2170648" cy="1931033"/>
                        <a:chOff x="7077743" y="4109136"/>
                        <a:chExt cx="2170648" cy="1931033"/>
                      </a:xfrm>
                    </p:grpSpPr>
                    <p:sp>
                      <p:nvSpPr>
                        <p:cNvPr id="191" name="矩形 190">
                          <a:extLst>
                            <a:ext uri="{FF2B5EF4-FFF2-40B4-BE49-F238E27FC236}">
                              <a16:creationId xmlns:a16="http://schemas.microsoft.com/office/drawing/2014/main" id="{EFA68728-2E13-4EB3-A07D-84A6FD97C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79589" y="4118649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grpSp>
                      <p:nvGrpSpPr>
                        <p:cNvPr id="192" name="组合 191">
                          <a:extLst>
                            <a:ext uri="{FF2B5EF4-FFF2-40B4-BE49-F238E27FC236}">
                              <a16:creationId xmlns:a16="http://schemas.microsoft.com/office/drawing/2014/main" id="{A60C4E69-F6A9-4C5F-81C1-82D3569EF6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43496" y="4573849"/>
                          <a:ext cx="1231715" cy="992097"/>
                          <a:chOff x="5362552" y="1169837"/>
                          <a:chExt cx="2226907" cy="2051089"/>
                        </a:xfrm>
                      </p:grpSpPr>
                      <p:cxnSp>
                        <p:nvCxnSpPr>
                          <p:cNvPr id="197" name="直接箭头连接符 196">
                            <a:extLst>
                              <a:ext uri="{FF2B5EF4-FFF2-40B4-BE49-F238E27FC236}">
                                <a16:creationId xmlns:a16="http://schemas.microsoft.com/office/drawing/2014/main" id="{D355A9F6-4349-4E4E-8957-21F733FCAE3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362552" y="1169837"/>
                            <a:ext cx="674115" cy="545164"/>
                          </a:xfrm>
                          <a:prstGeom prst="straightConnector1">
                            <a:avLst/>
                          </a:prstGeom>
                          <a:ln w="63500">
                            <a:solidFill>
                              <a:srgbClr val="FFC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9" name="直接箭头连接符 198">
                            <a:extLst>
                              <a:ext uri="{FF2B5EF4-FFF2-40B4-BE49-F238E27FC236}">
                                <a16:creationId xmlns:a16="http://schemas.microsoft.com/office/drawing/2014/main" id="{E470C43C-F544-4BCA-A3A9-582FEA0C1EB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6905284" y="2675762"/>
                            <a:ext cx="684175" cy="545164"/>
                          </a:xfrm>
                          <a:prstGeom prst="straightConnector1">
                            <a:avLst/>
                          </a:prstGeom>
                          <a:ln w="63500">
                            <a:solidFill>
                              <a:srgbClr val="FFC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93" name="矩形 192">
                          <a:extLst>
                            <a:ext uri="{FF2B5EF4-FFF2-40B4-BE49-F238E27FC236}">
                              <a16:creationId xmlns:a16="http://schemas.microsoft.com/office/drawing/2014/main" id="{F13C7C03-B025-4A01-8562-D2669A49DB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77743" y="5110745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4" name="矩形 193">
                          <a:extLst>
                            <a:ext uri="{FF2B5EF4-FFF2-40B4-BE49-F238E27FC236}">
                              <a16:creationId xmlns:a16="http://schemas.microsoft.com/office/drawing/2014/main" id="{C14C3121-B8EE-4A7F-8E31-4FE64505AB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03558" y="5101232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5" name="矩形 194">
                          <a:extLst>
                            <a:ext uri="{FF2B5EF4-FFF2-40B4-BE49-F238E27FC236}">
                              <a16:creationId xmlns:a16="http://schemas.microsoft.com/office/drawing/2014/main" id="{2D3C1B07-23CD-495C-80E0-BDCE830F80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89006" y="4109136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196" name="矩形 195">
                          <a:extLst>
                            <a:ext uri="{FF2B5EF4-FFF2-40B4-BE49-F238E27FC236}">
                              <a16:creationId xmlns:a16="http://schemas.microsoft.com/office/drawing/2014/main" id="{BB298A61-20B1-4AD6-A821-1B69EEB3A4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28932" y="4623735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</p:grpSp>
                </p:grpSp>
                <p:sp>
                  <p:nvSpPr>
                    <p:cNvPr id="236" name="文本框 235">
                      <a:extLst>
                        <a:ext uri="{FF2B5EF4-FFF2-40B4-BE49-F238E27FC236}">
                          <a16:creationId xmlns:a16="http://schemas.microsoft.com/office/drawing/2014/main" id="{A2B29AB9-C3A0-443B-9AA2-A0326EBE36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59985" y="5884995"/>
                      <a:ext cx="2467989" cy="4770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5600" b="1" dirty="0"/>
                        <a:t>Graph Structure</a:t>
                      </a:r>
                      <a:endParaRPr lang="zh-CN" altLang="en-US" sz="5600" b="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1" name="文本框 240">
                          <a:extLst>
                            <a:ext uri="{FF2B5EF4-FFF2-40B4-BE49-F238E27FC236}">
                              <a16:creationId xmlns:a16="http://schemas.microsoft.com/office/drawing/2014/main" id="{0EDB0955-ADBF-4D0D-9E22-89F81DB7F8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581170" y="5373548"/>
                          <a:ext cx="479280" cy="49242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6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6400" b="1" i="1" dirty="0">
                                        <a:latin typeface="Cambria Math" panose="02040503050406030204" pitchFamily="18" charset="0"/>
                                      </a:rPr>
                                      <m:t>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6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1" name="文本框 240">
                          <a:extLst>
                            <a:ext uri="{FF2B5EF4-FFF2-40B4-BE49-F238E27FC236}">
                              <a16:creationId xmlns:a16="http://schemas.microsoft.com/office/drawing/2014/main" id="{0EDB0955-ADBF-4D0D-9E22-89F81DB7F83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581170" y="5373548"/>
                          <a:ext cx="479280" cy="492424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87" name="组合 286">
                    <a:extLst>
                      <a:ext uri="{FF2B5EF4-FFF2-40B4-BE49-F238E27FC236}">
                        <a16:creationId xmlns:a16="http://schemas.microsoft.com/office/drawing/2014/main" id="{656D2819-B99C-49C4-9B36-F84556B9765C}"/>
                      </a:ext>
                    </a:extLst>
                  </p:cNvPr>
                  <p:cNvGrpSpPr/>
                  <p:nvPr/>
                </p:nvGrpSpPr>
                <p:grpSpPr>
                  <a:xfrm>
                    <a:off x="6379293" y="-96893"/>
                    <a:ext cx="6223858" cy="6492387"/>
                    <a:chOff x="6379293" y="-96893"/>
                    <a:chExt cx="6223858" cy="6492387"/>
                  </a:xfrm>
                </p:grpSpPr>
                <p:sp>
                  <p:nvSpPr>
                    <p:cNvPr id="185" name="箭头: 左 184">
                      <a:extLst>
                        <a:ext uri="{FF2B5EF4-FFF2-40B4-BE49-F238E27FC236}">
                          <a16:creationId xmlns:a16="http://schemas.microsoft.com/office/drawing/2014/main" id="{21D9052A-C456-429E-B8F1-33C24F99B4D2}"/>
                        </a:ext>
                      </a:extLst>
                    </p:cNvPr>
                    <p:cNvSpPr/>
                    <p:nvPr/>
                  </p:nvSpPr>
                  <p:spPr>
                    <a:xfrm rot="14173388">
                      <a:off x="9845995" y="2916777"/>
                      <a:ext cx="1352155" cy="468361"/>
                    </a:xfrm>
                    <a:prstGeom prst="leftArrow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/>
                    </a:p>
                  </p:txBody>
                </p:sp>
                <p:sp>
                  <p:nvSpPr>
                    <p:cNvPr id="186" name="箭头: 左 185">
                      <a:extLst>
                        <a:ext uri="{FF2B5EF4-FFF2-40B4-BE49-F238E27FC236}">
                          <a16:creationId xmlns:a16="http://schemas.microsoft.com/office/drawing/2014/main" id="{F9CD99E3-9EB8-43A2-9D32-B10F12F8645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930829" y="4444497"/>
                      <a:ext cx="1352155" cy="468361"/>
                    </a:xfrm>
                    <a:prstGeom prst="leftArrow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/>
                    </a:p>
                  </p:txBody>
                </p:sp>
                <p:sp>
                  <p:nvSpPr>
                    <p:cNvPr id="187" name="箭头: 左 186">
                      <a:extLst>
                        <a:ext uri="{FF2B5EF4-FFF2-40B4-BE49-F238E27FC236}">
                          <a16:creationId xmlns:a16="http://schemas.microsoft.com/office/drawing/2014/main" id="{045629AF-E60B-42CF-86F6-6A54B872312C}"/>
                        </a:ext>
                      </a:extLst>
                    </p:cNvPr>
                    <p:cNvSpPr/>
                    <p:nvPr/>
                  </p:nvSpPr>
                  <p:spPr>
                    <a:xfrm rot="17951138">
                      <a:off x="7753630" y="2913339"/>
                      <a:ext cx="1352155" cy="468361"/>
                    </a:xfrm>
                    <a:prstGeom prst="leftArrow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/>
                    </a:p>
                  </p:txBody>
                </p:sp>
                <p:sp>
                  <p:nvSpPr>
                    <p:cNvPr id="226" name="文本框 225">
                      <a:extLst>
                        <a:ext uri="{FF2B5EF4-FFF2-40B4-BE49-F238E27FC236}">
                          <a16:creationId xmlns:a16="http://schemas.microsoft.com/office/drawing/2014/main" id="{0A21C757-C88A-466B-A8DE-C65FC54153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05172" y="2404238"/>
                      <a:ext cx="1789046" cy="907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5600" b="1" dirty="0">
                          <a:solidFill>
                            <a:srgbClr val="7030A0"/>
                          </a:solidFill>
                        </a:rPr>
                        <a:t>Direct </a:t>
                      </a:r>
                    </a:p>
                    <a:p>
                      <a:r>
                        <a:rPr lang="en-US" altLang="zh-CN" sz="5600" b="1" dirty="0">
                          <a:solidFill>
                            <a:srgbClr val="7030A0"/>
                          </a:solidFill>
                        </a:rPr>
                        <a:t>Connection</a:t>
                      </a:r>
                      <a:endParaRPr lang="zh-CN" altLang="en-US" sz="5600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227" name="文本框 226">
                      <a:extLst>
                        <a:ext uri="{FF2B5EF4-FFF2-40B4-BE49-F238E27FC236}">
                          <a16:creationId xmlns:a16="http://schemas.microsoft.com/office/drawing/2014/main" id="{CE28D896-50E7-48E3-9510-6764021CE9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4174" y="3471381"/>
                      <a:ext cx="1789046" cy="9079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5600" b="1" dirty="0">
                          <a:solidFill>
                            <a:srgbClr val="FF0000"/>
                          </a:solidFill>
                        </a:rPr>
                        <a:t>Indirect </a:t>
                      </a:r>
                    </a:p>
                    <a:p>
                      <a:r>
                        <a:rPr lang="en-US" altLang="zh-CN" sz="5600" b="1" dirty="0">
                          <a:solidFill>
                            <a:srgbClr val="FF0000"/>
                          </a:solidFill>
                        </a:rPr>
                        <a:t>Connection</a:t>
                      </a:r>
                      <a:endParaRPr lang="zh-CN" altLang="en-US" sz="56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278" name="组合 277">
                      <a:extLst>
                        <a:ext uri="{FF2B5EF4-FFF2-40B4-BE49-F238E27FC236}">
                          <a16:creationId xmlns:a16="http://schemas.microsoft.com/office/drawing/2014/main" id="{48FE58A2-AA82-44BD-BF29-8C09AE34D3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54641" y="-96893"/>
                      <a:ext cx="2222413" cy="2726098"/>
                      <a:chOff x="8354641" y="-96893"/>
                      <a:chExt cx="2222413" cy="2726098"/>
                    </a:xfrm>
                  </p:grpSpPr>
                  <p:grpSp>
                    <p:nvGrpSpPr>
                      <p:cNvPr id="83" name="组合 82">
                        <a:extLst>
                          <a:ext uri="{FF2B5EF4-FFF2-40B4-BE49-F238E27FC236}">
                            <a16:creationId xmlns:a16="http://schemas.microsoft.com/office/drawing/2014/main" id="{24521F6F-2D64-4344-96B8-1A4918288A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54641" y="406792"/>
                        <a:ext cx="2222413" cy="2222413"/>
                        <a:chOff x="4199584" y="64837"/>
                        <a:chExt cx="2963217" cy="2963217"/>
                      </a:xfrm>
                    </p:grpSpPr>
                    <p:grpSp>
                      <p:nvGrpSpPr>
                        <p:cNvPr id="96" name="组合 95">
                          <a:extLst>
                            <a:ext uri="{FF2B5EF4-FFF2-40B4-BE49-F238E27FC236}">
                              <a16:creationId xmlns:a16="http://schemas.microsoft.com/office/drawing/2014/main" id="{D348ACD5-41FE-4909-BB2C-CCE7B71816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99584" y="64837"/>
                          <a:ext cx="2963217" cy="2963217"/>
                          <a:chOff x="4199584" y="64837"/>
                          <a:chExt cx="2963217" cy="2963217"/>
                        </a:xfrm>
                      </p:grpSpPr>
                      <p:sp>
                        <p:nvSpPr>
                          <p:cNvPr id="98" name="椭圆 97">
                            <a:extLst>
                              <a:ext uri="{FF2B5EF4-FFF2-40B4-BE49-F238E27FC236}">
                                <a16:creationId xmlns:a16="http://schemas.microsoft.com/office/drawing/2014/main" id="{26849A87-6418-45B2-8099-6650EE64D1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99584" y="64837"/>
                            <a:ext cx="2963217" cy="2963217"/>
                          </a:xfrm>
                          <a:prstGeom prst="ellipse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grpSp>
                        <p:nvGrpSpPr>
                          <p:cNvPr id="99" name="组合 98">
                            <a:extLst>
                              <a:ext uri="{FF2B5EF4-FFF2-40B4-BE49-F238E27FC236}">
                                <a16:creationId xmlns:a16="http://schemas.microsoft.com/office/drawing/2014/main" id="{9393E616-93F8-42F3-94A7-0AD6D9A52BE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81800" y="600011"/>
                            <a:ext cx="2194790" cy="1921519"/>
                            <a:chOff x="4503993" y="209077"/>
                            <a:chExt cx="3968119" cy="3972610"/>
                          </a:xfrm>
                        </p:grpSpPr>
                        <p:pic>
                          <p:nvPicPr>
                            <p:cNvPr id="100" name="图片 99">
                              <a:extLst>
                                <a:ext uri="{FF2B5EF4-FFF2-40B4-BE49-F238E27FC236}">
                                  <a16:creationId xmlns:a16="http://schemas.microsoft.com/office/drawing/2014/main" id="{EB94E93E-4020-4F64-90C9-BDFB0CB5D968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13553" y="2260166"/>
                              <a:ext cx="858559" cy="1921521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1" name="图片 100">
                              <a:extLst>
                                <a:ext uri="{FF2B5EF4-FFF2-40B4-BE49-F238E27FC236}">
                                  <a16:creationId xmlns:a16="http://schemas.microsoft.com/office/drawing/2014/main" id="{9A7B6388-0478-41EF-B242-B601A7299D4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36667" y="1263600"/>
                              <a:ext cx="858559" cy="1921521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2" name="图片 101">
                              <a:extLst>
                                <a:ext uri="{FF2B5EF4-FFF2-40B4-BE49-F238E27FC236}">
                                  <a16:creationId xmlns:a16="http://schemas.microsoft.com/office/drawing/2014/main" id="{0E4B3AC9-84F4-472E-8761-A12BB16E7A7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3993" y="2260167"/>
                              <a:ext cx="858559" cy="192152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103" name="图片 102">
                              <a:extLst>
                                <a:ext uri="{FF2B5EF4-FFF2-40B4-BE49-F238E27FC236}">
                                  <a16:creationId xmlns:a16="http://schemas.microsoft.com/office/drawing/2014/main" id="{7CE43126-FE88-464D-B9C3-00138533F4A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3993" y="209077"/>
                              <a:ext cx="858559" cy="192152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pic>
                      <p:nvPicPr>
                        <p:cNvPr id="97" name="图片 96">
                          <a:extLst>
                            <a:ext uri="{FF2B5EF4-FFF2-40B4-BE49-F238E27FC236}">
                              <a16:creationId xmlns:a16="http://schemas.microsoft.com/office/drawing/2014/main" id="{D22B6AA3-DFA2-4CAF-99DA-8501EF5C21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09000" y="600011"/>
                          <a:ext cx="467589" cy="92942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8" name="文本框 227">
                        <a:extLst>
                          <a:ext uri="{FF2B5EF4-FFF2-40B4-BE49-F238E27FC236}">
                            <a16:creationId xmlns:a16="http://schemas.microsoft.com/office/drawing/2014/main" id="{A048303F-5FA2-4B49-B480-6228769C4B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29922" y="-96893"/>
                        <a:ext cx="2029616" cy="4770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5600" b="1" dirty="0"/>
                          <a:t>Graph Nodes</a:t>
                        </a:r>
                        <a:endParaRPr lang="zh-CN" altLang="en-US" sz="5600" b="1" dirty="0"/>
                      </a:p>
                    </p:txBody>
                  </p:sp>
                  <p:sp>
                    <p:nvSpPr>
                      <p:cNvPr id="239" name="文本框 238">
                        <a:extLst>
                          <a:ext uri="{FF2B5EF4-FFF2-40B4-BE49-F238E27FC236}">
                            <a16:creationId xmlns:a16="http://schemas.microsoft.com/office/drawing/2014/main" id="{70B7CE6F-71A0-4F5D-8526-63E49F831CC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36007" y="1954125"/>
                        <a:ext cx="512258" cy="5385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zh-CN" altLang="en-US" sz="6400" b="1" dirty="0">
                            <a:latin typeface="Arial" panose="020B0604020202020204" pitchFamily="34" charset="0"/>
                          </a:rPr>
                          <a:t>𝐗</a:t>
                        </a:r>
                        <a:endParaRPr lang="zh-CN" altLang="en-US" sz="6400" b="1" dirty="0"/>
                      </a:p>
                    </p:txBody>
                  </p:sp>
                </p:grpSp>
                <p:grpSp>
                  <p:nvGrpSpPr>
                    <p:cNvPr id="280" name="组合 279">
                      <a:extLst>
                        <a:ext uri="{FF2B5EF4-FFF2-40B4-BE49-F238E27FC236}">
                          <a16:creationId xmlns:a16="http://schemas.microsoft.com/office/drawing/2014/main" id="{9BE6BA7E-58CC-4FAD-84B2-33B6EC76E5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79293" y="3678591"/>
                      <a:ext cx="2467989" cy="2688646"/>
                      <a:chOff x="6379293" y="3678591"/>
                      <a:chExt cx="2467989" cy="2688646"/>
                    </a:xfrm>
                  </p:grpSpPr>
                  <p:grpSp>
                    <p:nvGrpSpPr>
                      <p:cNvPr id="82" name="组合 81">
                        <a:extLst>
                          <a:ext uri="{FF2B5EF4-FFF2-40B4-BE49-F238E27FC236}">
                            <a16:creationId xmlns:a16="http://schemas.microsoft.com/office/drawing/2014/main" id="{E8F48823-ABCC-4578-BF17-0289B20270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2777" y="3678591"/>
                        <a:ext cx="2222413" cy="2222413"/>
                        <a:chOff x="2559946" y="2722241"/>
                        <a:chExt cx="2963217" cy="2963217"/>
                      </a:xfrm>
                    </p:grpSpPr>
                    <p:sp>
                      <p:nvSpPr>
                        <p:cNvPr id="104" name="椭圆 103">
                          <a:extLst>
                            <a:ext uri="{FF2B5EF4-FFF2-40B4-BE49-F238E27FC236}">
                              <a16:creationId xmlns:a16="http://schemas.microsoft.com/office/drawing/2014/main" id="{BF5B735A-2FE7-42E9-B2D3-B9840963E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9946" y="2722241"/>
                          <a:ext cx="2963217" cy="2963217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grpSp>
                      <p:nvGrpSpPr>
                        <p:cNvPr id="105" name="组合 104">
                          <a:extLst>
                            <a:ext uri="{FF2B5EF4-FFF2-40B4-BE49-F238E27FC236}">
                              <a16:creationId xmlns:a16="http://schemas.microsoft.com/office/drawing/2014/main" id="{25E5249E-83FA-4293-8C40-C9912C0BD2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997904" y="3255653"/>
                          <a:ext cx="2170648" cy="1931033"/>
                          <a:chOff x="7077743" y="4109136"/>
                          <a:chExt cx="2170648" cy="1931033"/>
                        </a:xfrm>
                      </p:grpSpPr>
                      <p:sp>
                        <p:nvSpPr>
                          <p:cNvPr id="106" name="矩形 105">
                            <a:extLst>
                              <a:ext uri="{FF2B5EF4-FFF2-40B4-BE49-F238E27FC236}">
                                <a16:creationId xmlns:a16="http://schemas.microsoft.com/office/drawing/2014/main" id="{D6637CFC-E47C-402E-957E-B13D8822CD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79589" y="4118649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grpSp>
                        <p:nvGrpSpPr>
                          <p:cNvPr id="107" name="组合 106">
                            <a:extLst>
                              <a:ext uri="{FF2B5EF4-FFF2-40B4-BE49-F238E27FC236}">
                                <a16:creationId xmlns:a16="http://schemas.microsoft.com/office/drawing/2014/main" id="{77D9ED7E-82B4-4276-AD1C-9D9FADBA5D0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43496" y="4573849"/>
                            <a:ext cx="1231715" cy="992097"/>
                            <a:chOff x="5362552" y="1169837"/>
                            <a:chExt cx="2226907" cy="2051089"/>
                          </a:xfrm>
                        </p:grpSpPr>
                        <p:cxnSp>
                          <p:nvCxnSpPr>
                            <p:cNvPr id="112" name="直接箭头连接符 111">
                              <a:extLst>
                                <a:ext uri="{FF2B5EF4-FFF2-40B4-BE49-F238E27FC236}">
                                  <a16:creationId xmlns:a16="http://schemas.microsoft.com/office/drawing/2014/main" id="{DCB2549C-00A5-4497-963B-7B5AA8B052B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362552" y="1169837"/>
                              <a:ext cx="674115" cy="545164"/>
                            </a:xfrm>
                            <a:prstGeom prst="straightConnector1">
                              <a:avLst/>
                            </a:prstGeom>
                            <a:ln w="63500">
                              <a:solidFill>
                                <a:srgbClr val="FFC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3" name="直接箭头连接符 112">
                              <a:extLst>
                                <a:ext uri="{FF2B5EF4-FFF2-40B4-BE49-F238E27FC236}">
                                  <a16:creationId xmlns:a16="http://schemas.microsoft.com/office/drawing/2014/main" id="{00C02D08-03E8-411A-93B8-B3A158486411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362552" y="2675760"/>
                              <a:ext cx="664057" cy="545165"/>
                            </a:xfrm>
                            <a:prstGeom prst="straightConnector1">
                              <a:avLst/>
                            </a:prstGeom>
                            <a:ln w="63500">
                              <a:solidFill>
                                <a:srgbClr val="FFC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直接箭头连接符 113">
                              <a:extLst>
                                <a:ext uri="{FF2B5EF4-FFF2-40B4-BE49-F238E27FC236}">
                                  <a16:creationId xmlns:a16="http://schemas.microsoft.com/office/drawing/2014/main" id="{FF958603-E591-4645-9D17-823BA70E9D9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6905284" y="2675762"/>
                              <a:ext cx="684175" cy="545164"/>
                            </a:xfrm>
                            <a:prstGeom prst="straightConnector1">
                              <a:avLst/>
                            </a:prstGeom>
                            <a:ln w="63500">
                              <a:solidFill>
                                <a:srgbClr val="FFC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108" name="矩形 107">
                            <a:extLst>
                              <a:ext uri="{FF2B5EF4-FFF2-40B4-BE49-F238E27FC236}">
                                <a16:creationId xmlns:a16="http://schemas.microsoft.com/office/drawing/2014/main" id="{9491E0F6-C6C9-4EE2-BF84-21990C9F43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77743" y="5110745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sp>
                        <p:nvSpPr>
                          <p:cNvPr id="109" name="矩形 108">
                            <a:extLst>
                              <a:ext uri="{FF2B5EF4-FFF2-40B4-BE49-F238E27FC236}">
                                <a16:creationId xmlns:a16="http://schemas.microsoft.com/office/drawing/2014/main" id="{3E28FF08-AFD0-4FD0-A4C7-272CEF3631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03558" y="5101232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sp>
                        <p:nvSpPr>
                          <p:cNvPr id="110" name="矩形 109">
                            <a:extLst>
                              <a:ext uri="{FF2B5EF4-FFF2-40B4-BE49-F238E27FC236}">
                                <a16:creationId xmlns:a16="http://schemas.microsoft.com/office/drawing/2014/main" id="{617A1602-F3E1-4962-92AE-A2ED984175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9006" y="4109136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sp>
                        <p:nvSpPr>
                          <p:cNvPr id="111" name="矩形 110">
                            <a:extLst>
                              <a:ext uri="{FF2B5EF4-FFF2-40B4-BE49-F238E27FC236}">
                                <a16:creationId xmlns:a16="http://schemas.microsoft.com/office/drawing/2014/main" id="{2BF8E011-7D7A-4987-AAD0-89736E282D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28932" y="4623735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</p:grpSp>
                  </p:grpSp>
                  <p:sp>
                    <p:nvSpPr>
                      <p:cNvPr id="230" name="文本框 229">
                        <a:extLst>
                          <a:ext uri="{FF2B5EF4-FFF2-40B4-BE49-F238E27FC236}">
                            <a16:creationId xmlns:a16="http://schemas.microsoft.com/office/drawing/2014/main" id="{C55CC08F-B003-43BA-A9AE-150E878521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9293" y="5890201"/>
                        <a:ext cx="2467989" cy="4770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5600" b="1" dirty="0"/>
                          <a:t>Graph Structure</a:t>
                        </a:r>
                        <a:endParaRPr lang="zh-CN" altLang="en-US" sz="5600" b="1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7" name="文本框 256">
                            <a:extLst>
                              <a:ext uri="{FF2B5EF4-FFF2-40B4-BE49-F238E27FC236}">
                                <a16:creationId xmlns:a16="http://schemas.microsoft.com/office/drawing/2014/main" id="{573FF743-2136-48DB-9AA0-025FC03211F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25139" y="5316069"/>
                            <a:ext cx="479280" cy="49242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zh-CN" altLang="en-US" sz="6400" b="1" dirty="0">
                                      <a:latin typeface="Cambria Math" panose="02040503050406030204" pitchFamily="18" charset="0"/>
                                    </a:rPr>
                                    <m:t>𝓐</m:t>
                                  </m:r>
                                </m:oMath>
                              </m:oMathPara>
                            </a14:m>
                            <a:endParaRPr lang="zh-CN" altLang="en-US" sz="6400" b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7" name="文本框 256">
                            <a:extLst>
                              <a:ext uri="{FF2B5EF4-FFF2-40B4-BE49-F238E27FC236}">
                                <a16:creationId xmlns:a16="http://schemas.microsoft.com/office/drawing/2014/main" id="{573FF743-2136-48DB-9AA0-025FC03211F9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425139" y="5316069"/>
                            <a:ext cx="479280" cy="492424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81" name="组合 280">
                      <a:extLst>
                        <a:ext uri="{FF2B5EF4-FFF2-40B4-BE49-F238E27FC236}">
                          <a16:creationId xmlns:a16="http://schemas.microsoft.com/office/drawing/2014/main" id="{C60CB14A-D611-475B-942D-8FF4B24F0A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80738" y="3605390"/>
                      <a:ext cx="2222413" cy="2790104"/>
                      <a:chOff x="10380738" y="3605390"/>
                      <a:chExt cx="2222413" cy="2790104"/>
                    </a:xfrm>
                  </p:grpSpPr>
                  <p:sp>
                    <p:nvSpPr>
                      <p:cNvPr id="247" name="椭圆 246">
                        <a:extLst>
                          <a:ext uri="{FF2B5EF4-FFF2-40B4-BE49-F238E27FC236}">
                            <a16:creationId xmlns:a16="http://schemas.microsoft.com/office/drawing/2014/main" id="{1031733E-A424-43E2-8089-FEA30185E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80738" y="3605390"/>
                        <a:ext cx="2222413" cy="2222413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3600"/>
                      </a:p>
                    </p:txBody>
                  </p:sp>
                  <p:grpSp>
                    <p:nvGrpSpPr>
                      <p:cNvPr id="253" name="组合 252">
                        <a:extLst>
                          <a:ext uri="{FF2B5EF4-FFF2-40B4-BE49-F238E27FC236}">
                            <a16:creationId xmlns:a16="http://schemas.microsoft.com/office/drawing/2014/main" id="{D78B72B4-A9CC-4F12-B2DF-853D161442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86880" y="4192484"/>
                        <a:ext cx="1066253" cy="930788"/>
                        <a:chOff x="10955246" y="3916725"/>
                        <a:chExt cx="1066253" cy="930788"/>
                      </a:xfrm>
                    </p:grpSpPr>
                    <p:sp>
                      <p:nvSpPr>
                        <p:cNvPr id="248" name="矩形 247">
                          <a:extLst>
                            <a:ext uri="{FF2B5EF4-FFF2-40B4-BE49-F238E27FC236}">
                              <a16:creationId xmlns:a16="http://schemas.microsoft.com/office/drawing/2014/main" id="{0B063CB6-DE90-40C9-B4EF-8508CC4DD3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955246" y="4397375"/>
                          <a:ext cx="171945" cy="4501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49" name="矩形 248">
                          <a:extLst>
                            <a:ext uri="{FF2B5EF4-FFF2-40B4-BE49-F238E27FC236}">
                              <a16:creationId xmlns:a16="http://schemas.microsoft.com/office/drawing/2014/main" id="{EC137E69-AC5C-4F04-9552-E0CAE60BAC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179654" y="3916725"/>
                          <a:ext cx="171945" cy="929805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50" name="矩形 249">
                          <a:extLst>
                            <a:ext uri="{FF2B5EF4-FFF2-40B4-BE49-F238E27FC236}">
                              <a16:creationId xmlns:a16="http://schemas.microsoft.com/office/drawing/2014/main" id="{F12D7C6F-D275-40A1-9C52-0F5EBEAE5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407416" y="4108450"/>
                          <a:ext cx="171945" cy="73744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51" name="矩形 250">
                          <a:extLst>
                            <a:ext uri="{FF2B5EF4-FFF2-40B4-BE49-F238E27FC236}">
                              <a16:creationId xmlns:a16="http://schemas.microsoft.com/office/drawing/2014/main" id="{13B1C975-4984-4494-9A1D-C6D7F039B7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626454" y="4537075"/>
                          <a:ext cx="171945" cy="307414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52" name="矩形 251">
                          <a:extLst>
                            <a:ext uri="{FF2B5EF4-FFF2-40B4-BE49-F238E27FC236}">
                              <a16:creationId xmlns:a16="http://schemas.microsoft.com/office/drawing/2014/main" id="{5D4AB0BB-AAD3-48D5-B200-9A05856BDB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849554" y="4620928"/>
                          <a:ext cx="171945" cy="223560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6" name="文本框 255">
                            <a:extLst>
                              <a:ext uri="{FF2B5EF4-FFF2-40B4-BE49-F238E27FC236}">
                                <a16:creationId xmlns:a16="http://schemas.microsoft.com/office/drawing/2014/main" id="{D02BDD9F-E0E7-468B-A5CF-0D89EAB2200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105565" y="5171256"/>
                            <a:ext cx="882229" cy="5140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6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6400" b="1"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CN" sz="64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CN" sz="6400" b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6400" b="1">
                                          <a:latin typeface="Cambria Math" panose="02040503050406030204" pitchFamily="18" charset="0"/>
                                        </a:rPr>
                                        <m:t>𝓐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6400" b="1" dirty="0">
                              <a:latin typeface="+mn-ea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6" name="文本框 255">
                            <a:extLst>
                              <a:ext uri="{FF2B5EF4-FFF2-40B4-BE49-F238E27FC236}">
                                <a16:creationId xmlns:a16="http://schemas.microsoft.com/office/drawing/2014/main" id="{D02BDD9F-E0E7-468B-A5CF-0D89EAB22004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105565" y="5171256"/>
                            <a:ext cx="882229" cy="514032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72" name="文本框 271">
                        <a:extLst>
                          <a:ext uri="{FF2B5EF4-FFF2-40B4-BE49-F238E27FC236}">
                            <a16:creationId xmlns:a16="http://schemas.microsoft.com/office/drawing/2014/main" id="{40B43F99-AC69-418E-96F1-4EA6862DE5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86221" y="5918458"/>
                        <a:ext cx="1615896" cy="4770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5600" b="1" dirty="0"/>
                          <a:t>Prediction</a:t>
                        </a:r>
                        <a:endParaRPr lang="zh-CN" altLang="en-US" sz="5600" b="1" dirty="0"/>
                      </a:p>
                    </p:txBody>
                  </p:sp>
                </p:grpSp>
              </p:grpSp>
              <p:grpSp>
                <p:nvGrpSpPr>
                  <p:cNvPr id="286" name="组合 285">
                    <a:extLst>
                      <a:ext uri="{FF2B5EF4-FFF2-40B4-BE49-F238E27FC236}">
                        <a16:creationId xmlns:a16="http://schemas.microsoft.com/office/drawing/2014/main" id="{17C06021-6AC7-48A1-97F3-66BA220C676C}"/>
                      </a:ext>
                    </a:extLst>
                  </p:cNvPr>
                  <p:cNvGrpSpPr/>
                  <p:nvPr/>
                </p:nvGrpSpPr>
                <p:grpSpPr>
                  <a:xfrm>
                    <a:off x="17519905" y="3640679"/>
                    <a:ext cx="2222413" cy="2770285"/>
                    <a:chOff x="17519905" y="3640679"/>
                    <a:chExt cx="2222413" cy="2770285"/>
                  </a:xfrm>
                </p:grpSpPr>
                <p:sp>
                  <p:nvSpPr>
                    <p:cNvPr id="210" name="椭圆 209">
                      <a:extLst>
                        <a:ext uri="{FF2B5EF4-FFF2-40B4-BE49-F238E27FC236}">
                          <a16:creationId xmlns:a16="http://schemas.microsoft.com/office/drawing/2014/main" id="{2A0BA60D-48D8-4889-8D51-2073807A2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19905" y="3640679"/>
                      <a:ext cx="2222413" cy="2222413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00"/>
                    </a:p>
                  </p:txBody>
                </p:sp>
                <p:grpSp>
                  <p:nvGrpSpPr>
                    <p:cNvPr id="265" name="组合 264">
                      <a:extLst>
                        <a:ext uri="{FF2B5EF4-FFF2-40B4-BE49-F238E27FC236}">
                          <a16:creationId xmlns:a16="http://schemas.microsoft.com/office/drawing/2014/main" id="{8DF0496A-F106-43E7-A7CB-387CFAAB66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117180" y="4357687"/>
                      <a:ext cx="1066253" cy="725331"/>
                      <a:chOff x="10955246" y="3983976"/>
                      <a:chExt cx="1066253" cy="863536"/>
                    </a:xfrm>
                  </p:grpSpPr>
                  <p:sp>
                    <p:nvSpPr>
                      <p:cNvPr id="266" name="矩形 265">
                        <a:extLst>
                          <a:ext uri="{FF2B5EF4-FFF2-40B4-BE49-F238E27FC236}">
                            <a16:creationId xmlns:a16="http://schemas.microsoft.com/office/drawing/2014/main" id="{144BA24B-4684-45A5-8B7E-F649634215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55246" y="4677351"/>
                        <a:ext cx="171945" cy="17016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267" name="矩形 266">
                        <a:extLst>
                          <a:ext uri="{FF2B5EF4-FFF2-40B4-BE49-F238E27FC236}">
                            <a16:creationId xmlns:a16="http://schemas.microsoft.com/office/drawing/2014/main" id="{9FBC6B34-CC4B-49B1-A554-8DF048EB23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79654" y="4294821"/>
                        <a:ext cx="171945" cy="55170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268" name="矩形 267">
                        <a:extLst>
                          <a:ext uri="{FF2B5EF4-FFF2-40B4-BE49-F238E27FC236}">
                            <a16:creationId xmlns:a16="http://schemas.microsoft.com/office/drawing/2014/main" id="{44DDAB68-A3C4-4D6D-899B-45CE0C7294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7416" y="3983976"/>
                        <a:ext cx="171945" cy="86191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269" name="矩形 268">
                        <a:extLst>
                          <a:ext uri="{FF2B5EF4-FFF2-40B4-BE49-F238E27FC236}">
                            <a16:creationId xmlns:a16="http://schemas.microsoft.com/office/drawing/2014/main" id="{313A38BF-237F-42F8-A4DB-BD4BFED01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26454" y="4620139"/>
                        <a:ext cx="171945" cy="224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270" name="矩形 269">
                        <a:extLst>
                          <a:ext uri="{FF2B5EF4-FFF2-40B4-BE49-F238E27FC236}">
                            <a16:creationId xmlns:a16="http://schemas.microsoft.com/office/drawing/2014/main" id="{38A2C96B-8C43-469A-9318-23404EDBA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9554" y="4710274"/>
                        <a:ext cx="171945" cy="13421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1" name="文本框 270">
                          <a:extLst>
                            <a:ext uri="{FF2B5EF4-FFF2-40B4-BE49-F238E27FC236}">
                              <a16:creationId xmlns:a16="http://schemas.microsoft.com/office/drawing/2014/main" id="{164974C9-746B-4838-8BFC-03AACAAC90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235865" y="5131004"/>
                          <a:ext cx="882229" cy="52554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6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6400" b="1">
                                        <a:latin typeface="Cambria Math" panose="02040503050406030204" pitchFamily="18" charset="0"/>
                                      </a:rPr>
                                      <m:t>𝐘</m:t>
                                    </m:r>
                                  </m:e>
                                  <m:sub>
                                    <m:r>
                                      <a:rPr lang="en-US" altLang="zh-CN" sz="6400" b="1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r>
                                      <a:rPr lang="en-US" altLang="zh-CN" sz="6400" b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6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6400" b="1">
                                            <a:latin typeface="Cambria Math" panose="02040503050406030204" pitchFamily="18" charset="0"/>
                                          </a:rPr>
                                          <m:t>𝓐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zh-CN" altLang="en-US" sz="6400" b="1" dirty="0">
                            <a:latin typeface="+mn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1" name="文本框 270">
                          <a:extLst>
                            <a:ext uri="{FF2B5EF4-FFF2-40B4-BE49-F238E27FC236}">
                              <a16:creationId xmlns:a16="http://schemas.microsoft.com/office/drawing/2014/main" id="{164974C9-746B-4838-8BFC-03AACAAC901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235865" y="5131004"/>
                          <a:ext cx="882229" cy="52554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73" name="文本框 272">
                      <a:extLst>
                        <a:ext uri="{FF2B5EF4-FFF2-40B4-BE49-F238E27FC236}">
                          <a16:creationId xmlns:a16="http://schemas.microsoft.com/office/drawing/2014/main" id="{3B5D7C3A-7BFA-49DA-9FF0-381784E619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19414" y="5933928"/>
                      <a:ext cx="1615896" cy="4770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5600" b="1" dirty="0"/>
                        <a:t>Prediction</a:t>
                      </a:r>
                      <a:endParaRPr lang="zh-CN" altLang="en-US" sz="5600" b="1" dirty="0"/>
                    </a:p>
                  </p:txBody>
                </p:sp>
              </p:grpSp>
            </p:grpSp>
          </p:grp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523A51B-FF18-4019-B53F-530127ECED6A}"/>
                  </a:ext>
                </a:extLst>
              </p:cNvPr>
              <p:cNvSpPr txBox="1"/>
              <p:nvPr/>
            </p:nvSpPr>
            <p:spPr>
              <a:xfrm>
                <a:off x="16485210" y="6342855"/>
                <a:ext cx="1572849" cy="538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400" b="1" dirty="0"/>
                  <a:t>(d)</a:t>
                </a:r>
                <a:endParaRPr lang="zh-CN" altLang="en-US" sz="6400" b="1" dirty="0"/>
              </a:p>
            </p:txBody>
          </p:sp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85A7FE18-8945-45CC-8506-A3A071E0EF2E}"/>
                  </a:ext>
                </a:extLst>
              </p:cNvPr>
              <p:cNvSpPr txBox="1"/>
              <p:nvPr/>
            </p:nvSpPr>
            <p:spPr>
              <a:xfrm>
                <a:off x="9146185" y="6420872"/>
                <a:ext cx="1572849" cy="538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400" b="1" dirty="0"/>
                  <a:t>(c)</a:t>
                </a:r>
                <a:endParaRPr lang="zh-CN" altLang="en-US" sz="6400" b="1" dirty="0"/>
              </a:p>
            </p:txBody>
          </p:sp>
        </p:grp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ED1E6BC3-0E25-4145-9531-99BBB0411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22921" y="4500994"/>
              <a:ext cx="301185" cy="225854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文本框 151">
            <a:extLst>
              <a:ext uri="{FF2B5EF4-FFF2-40B4-BE49-F238E27FC236}">
                <a16:creationId xmlns:a16="http://schemas.microsoft.com/office/drawing/2014/main" id="{21D82685-F8B3-4AB7-95D7-623AC40A9DDE}"/>
              </a:ext>
            </a:extLst>
          </p:cNvPr>
          <p:cNvSpPr txBox="1"/>
          <p:nvPr/>
        </p:nvSpPr>
        <p:spPr>
          <a:xfrm>
            <a:off x="34483684" y="84300"/>
            <a:ext cx="4059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00" b="1" dirty="0"/>
              <a:t>Graph Nodes</a:t>
            </a:r>
            <a:endParaRPr lang="zh-CN" altLang="en-US" sz="5600" b="1" dirty="0"/>
          </a:p>
        </p:txBody>
      </p:sp>
    </p:spTree>
    <p:extLst>
      <p:ext uri="{BB962C8B-B14F-4D97-AF65-F5344CB8AC3E}">
        <p14:creationId xmlns:p14="http://schemas.microsoft.com/office/powerpoint/2010/main" val="172748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73775010-713F-4E37-BE25-3469CB2E5B0D}"/>
              </a:ext>
            </a:extLst>
          </p:cNvPr>
          <p:cNvGrpSpPr/>
          <p:nvPr/>
        </p:nvGrpSpPr>
        <p:grpSpPr>
          <a:xfrm>
            <a:off x="8014619" y="4166641"/>
            <a:ext cx="1549400" cy="1303537"/>
            <a:chOff x="7543800" y="2343150"/>
            <a:chExt cx="3181350" cy="26765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E75376-6D4E-4508-B855-D32368866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2343150"/>
              <a:ext cx="3181350" cy="59055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A869250-711E-40B4-AD90-A542DD358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3038475"/>
              <a:ext cx="3181350" cy="5905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3834E6-C1DF-4566-AC45-A2C67DA38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3733800"/>
              <a:ext cx="3181350" cy="5905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C4C3D4-3E04-416B-86E4-CD1BC8539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4429125"/>
              <a:ext cx="3181350" cy="59055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C62F98A-83A8-4C82-B964-7B97AD44B010}"/>
              </a:ext>
            </a:extLst>
          </p:cNvPr>
          <p:cNvGrpSpPr/>
          <p:nvPr/>
        </p:nvGrpSpPr>
        <p:grpSpPr>
          <a:xfrm>
            <a:off x="8014255" y="5567920"/>
            <a:ext cx="1550127" cy="1304149"/>
            <a:chOff x="7543800" y="7772400"/>
            <a:chExt cx="3181350" cy="267652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995F8B-FFE6-4ABE-9416-82009978F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7772400"/>
              <a:ext cx="3181350" cy="59055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3E119F1-9CF2-4815-A70C-0F1D5B270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8467725"/>
              <a:ext cx="3181350" cy="59055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F91792-8476-4F6C-83C5-46E8D7E06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9163050"/>
              <a:ext cx="3181350" cy="59055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6E6959-E6DB-4C2C-8331-1CF4D3F00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9858375"/>
              <a:ext cx="3181350" cy="59055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3FC4B269-9C50-4C0B-9E25-F4592B5FEB94}"/>
              </a:ext>
            </a:extLst>
          </p:cNvPr>
          <p:cNvGrpSpPr/>
          <p:nvPr/>
        </p:nvGrpSpPr>
        <p:grpSpPr>
          <a:xfrm>
            <a:off x="10504946" y="2715174"/>
            <a:ext cx="1550127" cy="1646811"/>
            <a:chOff x="14199881" y="3976045"/>
            <a:chExt cx="1550127" cy="1646811"/>
          </a:xfrm>
        </p:grpSpPr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2E04B0F7-CD0F-4A3D-B885-5B84264748B2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43296873-AD7F-4839-B476-E26EDC620E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B2B9CEAB-50C4-4DA8-8230-5B4612282A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34EB98B-A25E-41A3-8877-C01D594705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2160FA54-2A51-4826-AE84-AD82ACF405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C869529B-5D19-4C7D-A9D6-C9DEFB11A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36888369-6220-44C3-B4C9-42690CCF56A6}"/>
              </a:ext>
            </a:extLst>
          </p:cNvPr>
          <p:cNvGrpSpPr/>
          <p:nvPr/>
        </p:nvGrpSpPr>
        <p:grpSpPr>
          <a:xfrm>
            <a:off x="10657346" y="2867574"/>
            <a:ext cx="1550127" cy="1646811"/>
            <a:chOff x="14199881" y="3976045"/>
            <a:chExt cx="1550127" cy="1646811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330FD031-9C6B-4205-9AD0-7D5A31CD078B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37B25865-3BAA-47EE-90DC-E094493551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BB258D7B-30F4-4C19-9C98-7B4DBEA3D4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257F77DF-66DA-4F62-A9AF-E8552B9A1A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02479035-5413-4F59-B6C5-7CD138DED1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FC7B66BA-3CF6-4F9F-8980-242EDC750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A75FDE87-FBF7-40A3-8646-B2B2C3842330}"/>
              </a:ext>
            </a:extLst>
          </p:cNvPr>
          <p:cNvGrpSpPr/>
          <p:nvPr/>
        </p:nvGrpSpPr>
        <p:grpSpPr>
          <a:xfrm>
            <a:off x="10809746" y="3019974"/>
            <a:ext cx="1550127" cy="1646811"/>
            <a:chOff x="14199881" y="3976045"/>
            <a:chExt cx="1550127" cy="1646811"/>
          </a:xfrm>
        </p:grpSpPr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36E489C6-D6AD-42AA-8715-6FBF1E6AF610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A836D95-A024-432C-90AB-C1226E4DA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B6824735-72EB-40EF-86CD-09E66265D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CE029A05-4459-40A2-85F9-9A295918BE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2DAF6E28-717B-4B6A-84DE-DDE6F8BEF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CF0EF224-E8BA-4471-ABFE-0E53BA4B7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87243365-97AA-457B-8478-C469EC2F0458}"/>
              </a:ext>
            </a:extLst>
          </p:cNvPr>
          <p:cNvGrpSpPr/>
          <p:nvPr/>
        </p:nvGrpSpPr>
        <p:grpSpPr>
          <a:xfrm>
            <a:off x="10962146" y="3172374"/>
            <a:ext cx="1550127" cy="1646811"/>
            <a:chOff x="14199881" y="3976045"/>
            <a:chExt cx="1550127" cy="1646811"/>
          </a:xfrm>
        </p:grpSpPr>
        <p:grpSp>
          <p:nvGrpSpPr>
            <p:cNvPr id="349" name="组合 348">
              <a:extLst>
                <a:ext uri="{FF2B5EF4-FFF2-40B4-BE49-F238E27FC236}">
                  <a16:creationId xmlns:a16="http://schemas.microsoft.com/office/drawing/2014/main" id="{2B5A09CF-0227-48FD-BAFA-5B36CA6D7510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838828CD-35C3-433E-BC0C-FB49E2A2EA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E939E3E2-3CFD-481D-BA2D-7C54AE6A86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AFD48236-EDDE-4318-BBB1-2F6C3842B4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639FD815-5142-4E36-B5A3-196C462660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3072AAF9-F141-47C6-BE74-330FBA22E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6FF938FF-CE05-4BB0-ADE0-A4DA41F1B9CB}"/>
              </a:ext>
            </a:extLst>
          </p:cNvPr>
          <p:cNvGrpSpPr/>
          <p:nvPr/>
        </p:nvGrpSpPr>
        <p:grpSpPr>
          <a:xfrm>
            <a:off x="11114546" y="3324774"/>
            <a:ext cx="1550127" cy="1646811"/>
            <a:chOff x="14199881" y="3976045"/>
            <a:chExt cx="1550127" cy="1646811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644BCF2D-CD75-47C8-B300-715CAF2E1D08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258E95F5-4A32-4514-BF85-A84AA91D2E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590A9914-7ED9-4D32-94AB-FDB82D5EF6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DF3C3F29-5022-45C5-9777-6E88820156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F152D17A-7E17-4D99-AEB2-90CD30116F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C75153AE-74E6-43F3-85CE-10360176B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071F86A3-F8B6-4500-9F9C-08147882BAF3}"/>
              </a:ext>
            </a:extLst>
          </p:cNvPr>
          <p:cNvGrpSpPr/>
          <p:nvPr/>
        </p:nvGrpSpPr>
        <p:grpSpPr>
          <a:xfrm>
            <a:off x="11266946" y="3477174"/>
            <a:ext cx="1550127" cy="1646811"/>
            <a:chOff x="14199881" y="3976045"/>
            <a:chExt cx="1550127" cy="1646811"/>
          </a:xfrm>
        </p:grpSpPr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D2392448-6B0F-4084-B80C-0FF500F76E5A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0AA89C9-733C-4275-B619-DE4BE51946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302952DD-57AB-4E29-A2B1-60B64E8B3C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1E6CA626-2F0B-4A8F-B661-E759D87120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E4E1770D-8042-4050-89D8-3D5A3CBDC7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3728912E-E69B-463B-98B4-E1563E138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765B9247-7C2D-472E-8AC3-5C7A743F6A76}"/>
              </a:ext>
            </a:extLst>
          </p:cNvPr>
          <p:cNvGrpSpPr/>
          <p:nvPr/>
        </p:nvGrpSpPr>
        <p:grpSpPr>
          <a:xfrm>
            <a:off x="11419346" y="3629574"/>
            <a:ext cx="1550127" cy="1646811"/>
            <a:chOff x="14199881" y="3976045"/>
            <a:chExt cx="1550127" cy="1646811"/>
          </a:xfrm>
        </p:grpSpPr>
        <p:grpSp>
          <p:nvGrpSpPr>
            <p:cNvPr id="370" name="组合 369">
              <a:extLst>
                <a:ext uri="{FF2B5EF4-FFF2-40B4-BE49-F238E27FC236}">
                  <a16:creationId xmlns:a16="http://schemas.microsoft.com/office/drawing/2014/main" id="{0C524834-90B7-43AA-AD19-F46BBFF39CBC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BE106BED-3773-4193-AAEB-CDA7A6CB0A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0209EBE0-8C2F-401D-950C-05F728AD58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DD01BE29-7B5C-4177-907F-F6FF3F7B2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CCF0F927-B618-452E-B330-93BB8075F9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90F2D163-2FD0-467A-9626-ABA09E8BD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50EAF710-5F50-4AEB-995C-AA66E196F222}"/>
              </a:ext>
            </a:extLst>
          </p:cNvPr>
          <p:cNvGrpSpPr/>
          <p:nvPr/>
        </p:nvGrpSpPr>
        <p:grpSpPr>
          <a:xfrm>
            <a:off x="12162979" y="4446702"/>
            <a:ext cx="1550127" cy="1646811"/>
            <a:chOff x="14199881" y="3976045"/>
            <a:chExt cx="1550127" cy="1646811"/>
          </a:xfrm>
        </p:grpSpPr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2B9FA03A-0AC8-4119-AAB2-7C8C1983BACB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210A945E-A3D3-48BB-B657-8416012FD5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D35C352E-1C3E-4960-8D32-3F42586F2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7A8735E9-D53D-415F-983C-CEF69F5E3B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AB3CD45B-A1EB-4E1A-948B-E9686906EC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512805F6-F917-4CBD-8FB0-9A6397604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40" name="组合 1639">
            <a:extLst>
              <a:ext uri="{FF2B5EF4-FFF2-40B4-BE49-F238E27FC236}">
                <a16:creationId xmlns:a16="http://schemas.microsoft.com/office/drawing/2014/main" id="{24AF0159-D124-44F6-937B-E76B4461584D}"/>
              </a:ext>
            </a:extLst>
          </p:cNvPr>
          <p:cNvGrpSpPr/>
          <p:nvPr/>
        </p:nvGrpSpPr>
        <p:grpSpPr>
          <a:xfrm>
            <a:off x="14686205" y="2310479"/>
            <a:ext cx="1818548" cy="1985697"/>
            <a:chOff x="15300090" y="2336233"/>
            <a:chExt cx="1818548" cy="1985697"/>
          </a:xfrm>
        </p:grpSpPr>
        <p:grpSp>
          <p:nvGrpSpPr>
            <p:cNvPr id="1655" name="组合 1654">
              <a:extLst>
                <a:ext uri="{FF2B5EF4-FFF2-40B4-BE49-F238E27FC236}">
                  <a16:creationId xmlns:a16="http://schemas.microsoft.com/office/drawing/2014/main" id="{CE72CD46-EC38-4E33-A6C9-3BBBF5C4DCCC}"/>
                </a:ext>
              </a:extLst>
            </p:cNvPr>
            <p:cNvGrpSpPr/>
            <p:nvPr/>
          </p:nvGrpSpPr>
          <p:grpSpPr>
            <a:xfrm>
              <a:off x="15441445" y="2499434"/>
              <a:ext cx="1549400" cy="1642179"/>
              <a:chOff x="13716000" y="7077075"/>
              <a:chExt cx="3181350" cy="3371850"/>
            </a:xfrm>
          </p:grpSpPr>
          <p:sp>
            <p:nvSpPr>
              <p:cNvPr id="1657" name="矩形 1656">
                <a:extLst>
                  <a:ext uri="{FF2B5EF4-FFF2-40B4-BE49-F238E27FC236}">
                    <a16:creationId xmlns:a16="http://schemas.microsoft.com/office/drawing/2014/main" id="{059B662B-F0B6-48B0-B4BE-2EF51671C9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777240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矩形 1657">
                <a:extLst>
                  <a:ext uri="{FF2B5EF4-FFF2-40B4-BE49-F238E27FC236}">
                    <a16:creationId xmlns:a16="http://schemas.microsoft.com/office/drawing/2014/main" id="{69A0397C-0E7E-4E08-95F9-0FDE0ADA50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846772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矩形 1658">
                <a:extLst>
                  <a:ext uri="{FF2B5EF4-FFF2-40B4-BE49-F238E27FC236}">
                    <a16:creationId xmlns:a16="http://schemas.microsoft.com/office/drawing/2014/main" id="{F7026B05-FD1C-4C52-BEE5-E9BD4C935E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916305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矩形 1659">
                <a:extLst>
                  <a:ext uri="{FF2B5EF4-FFF2-40B4-BE49-F238E27FC236}">
                    <a16:creationId xmlns:a16="http://schemas.microsoft.com/office/drawing/2014/main" id="{302BB74F-02D9-485C-8A74-F043AE69D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985837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矩形 1660">
                <a:extLst>
                  <a:ext uri="{FF2B5EF4-FFF2-40B4-BE49-F238E27FC236}">
                    <a16:creationId xmlns:a16="http://schemas.microsoft.com/office/drawing/2014/main" id="{A518EE44-FB9C-4201-A006-13EAFA85F0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7077075"/>
                <a:ext cx="3181350" cy="590550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56" name="矩形: 圆角 1655">
              <a:extLst>
                <a:ext uri="{FF2B5EF4-FFF2-40B4-BE49-F238E27FC236}">
                  <a16:creationId xmlns:a16="http://schemas.microsoft.com/office/drawing/2014/main" id="{7254666E-9DFA-43EE-96BF-DF69ECF72110}"/>
                </a:ext>
              </a:extLst>
            </p:cNvPr>
            <p:cNvSpPr/>
            <p:nvPr/>
          </p:nvSpPr>
          <p:spPr>
            <a:xfrm>
              <a:off x="15300090" y="2336233"/>
              <a:ext cx="1818548" cy="19856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42" name="直接箭头连接符 1641">
            <a:extLst>
              <a:ext uri="{FF2B5EF4-FFF2-40B4-BE49-F238E27FC236}">
                <a16:creationId xmlns:a16="http://schemas.microsoft.com/office/drawing/2014/main" id="{CC741159-F93E-4ACE-8D45-0B0F1B1AB298}"/>
              </a:ext>
            </a:extLst>
          </p:cNvPr>
          <p:cNvCxnSpPr>
            <a:cxnSpLocks/>
          </p:cNvCxnSpPr>
          <p:nvPr/>
        </p:nvCxnSpPr>
        <p:spPr>
          <a:xfrm flipH="1">
            <a:off x="16499570" y="3299103"/>
            <a:ext cx="953382" cy="216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3" name="流程图: 汇总连接 1642">
            <a:extLst>
              <a:ext uri="{FF2B5EF4-FFF2-40B4-BE49-F238E27FC236}">
                <a16:creationId xmlns:a16="http://schemas.microsoft.com/office/drawing/2014/main" id="{59D63348-52BD-464F-8F07-184B9ACCADC6}"/>
              </a:ext>
            </a:extLst>
          </p:cNvPr>
          <p:cNvSpPr/>
          <p:nvPr/>
        </p:nvSpPr>
        <p:spPr>
          <a:xfrm>
            <a:off x="17484604" y="3100057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44" name="直接箭头连接符 1643">
            <a:extLst>
              <a:ext uri="{FF2B5EF4-FFF2-40B4-BE49-F238E27FC236}">
                <a16:creationId xmlns:a16="http://schemas.microsoft.com/office/drawing/2014/main" id="{6F76B520-3AB4-4866-B618-A6D346AAA499}"/>
              </a:ext>
            </a:extLst>
          </p:cNvPr>
          <p:cNvCxnSpPr>
            <a:cxnSpLocks/>
          </p:cNvCxnSpPr>
          <p:nvPr/>
        </p:nvCxnSpPr>
        <p:spPr>
          <a:xfrm flipH="1">
            <a:off x="15590295" y="2144370"/>
            <a:ext cx="2093354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直接箭头连接符 1644">
            <a:extLst>
              <a:ext uri="{FF2B5EF4-FFF2-40B4-BE49-F238E27FC236}">
                <a16:creationId xmlns:a16="http://schemas.microsoft.com/office/drawing/2014/main" id="{AC070325-F20E-41CC-8554-2E8AC4B403D9}"/>
              </a:ext>
            </a:extLst>
          </p:cNvPr>
          <p:cNvCxnSpPr>
            <a:cxnSpLocks/>
            <a:stCxn id="1643" idx="0"/>
          </p:cNvCxnSpPr>
          <p:nvPr/>
        </p:nvCxnSpPr>
        <p:spPr>
          <a:xfrm flipV="1">
            <a:off x="17683650" y="2144370"/>
            <a:ext cx="0" cy="955687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直接箭头连接符 1645">
            <a:extLst>
              <a:ext uri="{FF2B5EF4-FFF2-40B4-BE49-F238E27FC236}">
                <a16:creationId xmlns:a16="http://schemas.microsoft.com/office/drawing/2014/main" id="{91F23E1F-6777-4D5D-A002-ABEEF89B01AE}"/>
              </a:ext>
            </a:extLst>
          </p:cNvPr>
          <p:cNvCxnSpPr>
            <a:cxnSpLocks/>
          </p:cNvCxnSpPr>
          <p:nvPr/>
        </p:nvCxnSpPr>
        <p:spPr>
          <a:xfrm flipV="1">
            <a:off x="15590296" y="2144370"/>
            <a:ext cx="0" cy="317362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直接箭头连接符 1646">
            <a:extLst>
              <a:ext uri="{FF2B5EF4-FFF2-40B4-BE49-F238E27FC236}">
                <a16:creationId xmlns:a16="http://schemas.microsoft.com/office/drawing/2014/main" id="{F7336811-615E-4135-88D1-ECB709C6BE3E}"/>
              </a:ext>
            </a:extLst>
          </p:cNvPr>
          <p:cNvCxnSpPr>
            <a:cxnSpLocks/>
          </p:cNvCxnSpPr>
          <p:nvPr/>
        </p:nvCxnSpPr>
        <p:spPr>
          <a:xfrm flipH="1">
            <a:off x="17890314" y="3285795"/>
            <a:ext cx="953382" cy="216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接箭头连接符 1647">
            <a:extLst>
              <a:ext uri="{FF2B5EF4-FFF2-40B4-BE49-F238E27FC236}">
                <a16:creationId xmlns:a16="http://schemas.microsoft.com/office/drawing/2014/main" id="{F857D4B4-5E73-42CA-B0A3-C9B9D5605588}"/>
              </a:ext>
            </a:extLst>
          </p:cNvPr>
          <p:cNvCxnSpPr>
            <a:cxnSpLocks/>
          </p:cNvCxnSpPr>
          <p:nvPr/>
        </p:nvCxnSpPr>
        <p:spPr>
          <a:xfrm flipH="1">
            <a:off x="15590295" y="4594684"/>
            <a:ext cx="607632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接箭头连接符 1648">
            <a:extLst>
              <a:ext uri="{FF2B5EF4-FFF2-40B4-BE49-F238E27FC236}">
                <a16:creationId xmlns:a16="http://schemas.microsoft.com/office/drawing/2014/main" id="{A49974CB-2584-40DB-8D86-13815BE2A9B3}"/>
              </a:ext>
            </a:extLst>
          </p:cNvPr>
          <p:cNvCxnSpPr>
            <a:cxnSpLocks/>
            <a:endCxn id="1656" idx="2"/>
          </p:cNvCxnSpPr>
          <p:nvPr/>
        </p:nvCxnSpPr>
        <p:spPr>
          <a:xfrm flipV="1">
            <a:off x="15592949" y="4296176"/>
            <a:ext cx="2530" cy="30231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0" name="流程图: 汇总连接 1649">
            <a:extLst>
              <a:ext uri="{FF2B5EF4-FFF2-40B4-BE49-F238E27FC236}">
                <a16:creationId xmlns:a16="http://schemas.microsoft.com/office/drawing/2014/main" id="{54ADF685-DFA1-4D37-BB23-0F3781DF8DA5}"/>
              </a:ext>
            </a:extLst>
          </p:cNvPr>
          <p:cNvSpPr/>
          <p:nvPr/>
        </p:nvSpPr>
        <p:spPr>
          <a:xfrm>
            <a:off x="21463273" y="3094549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1" name="流程图: 汇总连接 1650">
            <a:extLst>
              <a:ext uri="{FF2B5EF4-FFF2-40B4-BE49-F238E27FC236}">
                <a16:creationId xmlns:a16="http://schemas.microsoft.com/office/drawing/2014/main" id="{8C9273A7-9334-4145-AB94-E0FEE37EE947}"/>
              </a:ext>
            </a:extLst>
          </p:cNvPr>
          <p:cNvSpPr/>
          <p:nvPr/>
        </p:nvSpPr>
        <p:spPr>
          <a:xfrm>
            <a:off x="21463273" y="5679967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2" name="直接箭头连接符 1651">
            <a:extLst>
              <a:ext uri="{FF2B5EF4-FFF2-40B4-BE49-F238E27FC236}">
                <a16:creationId xmlns:a16="http://schemas.microsoft.com/office/drawing/2014/main" id="{1392C956-2C10-4713-B7B4-8A62ED28D357}"/>
              </a:ext>
            </a:extLst>
          </p:cNvPr>
          <p:cNvCxnSpPr>
            <a:cxnSpLocks/>
            <a:stCxn id="1651" idx="0"/>
            <a:endCxn id="1650" idx="4"/>
          </p:cNvCxnSpPr>
          <p:nvPr/>
        </p:nvCxnSpPr>
        <p:spPr>
          <a:xfrm flipV="1">
            <a:off x="21662319" y="3492640"/>
            <a:ext cx="0" cy="218732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直接箭头连接符 1652">
            <a:extLst>
              <a:ext uri="{FF2B5EF4-FFF2-40B4-BE49-F238E27FC236}">
                <a16:creationId xmlns:a16="http://schemas.microsoft.com/office/drawing/2014/main" id="{A095E3D3-60CF-4787-B2B8-0EE37410C1A4}"/>
              </a:ext>
            </a:extLst>
          </p:cNvPr>
          <p:cNvCxnSpPr>
            <a:cxnSpLocks/>
            <a:stCxn id="1650" idx="2"/>
          </p:cNvCxnSpPr>
          <p:nvPr/>
        </p:nvCxnSpPr>
        <p:spPr>
          <a:xfrm flipH="1">
            <a:off x="20240510" y="3293595"/>
            <a:ext cx="1222763" cy="87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接箭头连接符 1653">
            <a:extLst>
              <a:ext uri="{FF2B5EF4-FFF2-40B4-BE49-F238E27FC236}">
                <a16:creationId xmlns:a16="http://schemas.microsoft.com/office/drawing/2014/main" id="{9E00E5CB-658C-4505-80CE-8DE39D99D05A}"/>
              </a:ext>
            </a:extLst>
          </p:cNvPr>
          <p:cNvCxnSpPr>
            <a:cxnSpLocks/>
            <a:stCxn id="1651" idx="2"/>
          </p:cNvCxnSpPr>
          <p:nvPr/>
        </p:nvCxnSpPr>
        <p:spPr>
          <a:xfrm flipH="1" flipV="1">
            <a:off x="20249827" y="5878686"/>
            <a:ext cx="1213446" cy="32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5" name="矩形 1634">
            <a:extLst>
              <a:ext uri="{FF2B5EF4-FFF2-40B4-BE49-F238E27FC236}">
                <a16:creationId xmlns:a16="http://schemas.microsoft.com/office/drawing/2014/main" id="{58304913-64DC-4B0C-8860-5F70768F2F35}"/>
              </a:ext>
            </a:extLst>
          </p:cNvPr>
          <p:cNvSpPr>
            <a:spLocks noChangeAspect="1"/>
          </p:cNvSpPr>
          <p:nvPr/>
        </p:nvSpPr>
        <p:spPr>
          <a:xfrm rot="16200000">
            <a:off x="18846982" y="3118811"/>
            <a:ext cx="293181" cy="28761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6" name="矩形 1635">
            <a:extLst>
              <a:ext uri="{FF2B5EF4-FFF2-40B4-BE49-F238E27FC236}">
                <a16:creationId xmlns:a16="http://schemas.microsoft.com/office/drawing/2014/main" id="{63352AD4-CD47-4B5F-95E7-FB512B509846}"/>
              </a:ext>
            </a:extLst>
          </p:cNvPr>
          <p:cNvSpPr>
            <a:spLocks noChangeAspect="1"/>
          </p:cNvSpPr>
          <p:nvPr/>
        </p:nvSpPr>
        <p:spPr>
          <a:xfrm rot="16200000">
            <a:off x="19185623" y="3118811"/>
            <a:ext cx="293181" cy="2876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7" name="矩形 1636">
            <a:extLst>
              <a:ext uri="{FF2B5EF4-FFF2-40B4-BE49-F238E27FC236}">
                <a16:creationId xmlns:a16="http://schemas.microsoft.com/office/drawing/2014/main" id="{5937BEDA-4595-46B0-857E-109430F94CDB}"/>
              </a:ext>
            </a:extLst>
          </p:cNvPr>
          <p:cNvSpPr>
            <a:spLocks noChangeAspect="1"/>
          </p:cNvSpPr>
          <p:nvPr/>
        </p:nvSpPr>
        <p:spPr>
          <a:xfrm rot="16200000">
            <a:off x="19524265" y="3118811"/>
            <a:ext cx="293181" cy="2876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8" name="矩形 1637">
            <a:extLst>
              <a:ext uri="{FF2B5EF4-FFF2-40B4-BE49-F238E27FC236}">
                <a16:creationId xmlns:a16="http://schemas.microsoft.com/office/drawing/2014/main" id="{BC9301C8-1BE4-426B-ABC3-5FEA5FD03798}"/>
              </a:ext>
            </a:extLst>
          </p:cNvPr>
          <p:cNvSpPr>
            <a:spLocks noChangeAspect="1"/>
          </p:cNvSpPr>
          <p:nvPr/>
        </p:nvSpPr>
        <p:spPr>
          <a:xfrm rot="16200000">
            <a:off x="19862906" y="3118811"/>
            <a:ext cx="293181" cy="2876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9" name="矩形 1638">
            <a:extLst>
              <a:ext uri="{FF2B5EF4-FFF2-40B4-BE49-F238E27FC236}">
                <a16:creationId xmlns:a16="http://schemas.microsoft.com/office/drawing/2014/main" id="{1C03EADD-778C-4DD4-A9A3-32022A50AB6C}"/>
              </a:ext>
            </a:extLst>
          </p:cNvPr>
          <p:cNvSpPr>
            <a:spLocks noChangeAspect="1"/>
          </p:cNvSpPr>
          <p:nvPr/>
        </p:nvSpPr>
        <p:spPr>
          <a:xfrm rot="16200000">
            <a:off x="20201547" y="3118811"/>
            <a:ext cx="293181" cy="2876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0" name="矩形 1629">
            <a:extLst>
              <a:ext uri="{FF2B5EF4-FFF2-40B4-BE49-F238E27FC236}">
                <a16:creationId xmlns:a16="http://schemas.microsoft.com/office/drawing/2014/main" id="{8FB172AF-50E1-49BD-97DF-9072CFD97527}"/>
              </a:ext>
            </a:extLst>
          </p:cNvPr>
          <p:cNvSpPr>
            <a:spLocks noChangeAspect="1"/>
          </p:cNvSpPr>
          <p:nvPr/>
        </p:nvSpPr>
        <p:spPr>
          <a:xfrm rot="16200000">
            <a:off x="18838425" y="5710269"/>
            <a:ext cx="293181" cy="28761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1" name="矩形 1630">
            <a:extLst>
              <a:ext uri="{FF2B5EF4-FFF2-40B4-BE49-F238E27FC236}">
                <a16:creationId xmlns:a16="http://schemas.microsoft.com/office/drawing/2014/main" id="{6BE0F082-2EA1-401A-A513-DDA7552A0788}"/>
              </a:ext>
            </a:extLst>
          </p:cNvPr>
          <p:cNvSpPr>
            <a:spLocks noChangeAspect="1"/>
          </p:cNvSpPr>
          <p:nvPr/>
        </p:nvSpPr>
        <p:spPr>
          <a:xfrm rot="16200000">
            <a:off x="19177066" y="5710269"/>
            <a:ext cx="293181" cy="287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2" name="矩形 1631">
            <a:extLst>
              <a:ext uri="{FF2B5EF4-FFF2-40B4-BE49-F238E27FC236}">
                <a16:creationId xmlns:a16="http://schemas.microsoft.com/office/drawing/2014/main" id="{89A8929C-5D60-426C-93DB-37F6EA8F68EA}"/>
              </a:ext>
            </a:extLst>
          </p:cNvPr>
          <p:cNvSpPr>
            <a:spLocks noChangeAspect="1"/>
          </p:cNvSpPr>
          <p:nvPr/>
        </p:nvSpPr>
        <p:spPr>
          <a:xfrm rot="16200000">
            <a:off x="19515708" y="5710269"/>
            <a:ext cx="293181" cy="287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3" name="矩形 1632">
            <a:extLst>
              <a:ext uri="{FF2B5EF4-FFF2-40B4-BE49-F238E27FC236}">
                <a16:creationId xmlns:a16="http://schemas.microsoft.com/office/drawing/2014/main" id="{F629B7B1-E1A2-4208-91E1-5044B6AF6222}"/>
              </a:ext>
            </a:extLst>
          </p:cNvPr>
          <p:cNvSpPr>
            <a:spLocks noChangeAspect="1"/>
          </p:cNvSpPr>
          <p:nvPr/>
        </p:nvSpPr>
        <p:spPr>
          <a:xfrm rot="16200000">
            <a:off x="19854349" y="5710269"/>
            <a:ext cx="293181" cy="287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4" name="矩形 1633">
            <a:extLst>
              <a:ext uri="{FF2B5EF4-FFF2-40B4-BE49-F238E27FC236}">
                <a16:creationId xmlns:a16="http://schemas.microsoft.com/office/drawing/2014/main" id="{47F87D93-6BF2-4C6A-B77B-FB5B9A0A749A}"/>
              </a:ext>
            </a:extLst>
          </p:cNvPr>
          <p:cNvSpPr>
            <a:spLocks noChangeAspect="1"/>
          </p:cNvSpPr>
          <p:nvPr/>
        </p:nvSpPr>
        <p:spPr>
          <a:xfrm rot="16200000">
            <a:off x="20192990" y="5710269"/>
            <a:ext cx="293181" cy="2876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3" name="直接箭头连接符 1622">
            <a:extLst>
              <a:ext uri="{FF2B5EF4-FFF2-40B4-BE49-F238E27FC236}">
                <a16:creationId xmlns:a16="http://schemas.microsoft.com/office/drawing/2014/main" id="{35EB1E31-F487-4445-A86B-C2CC68D49BC6}"/>
              </a:ext>
            </a:extLst>
          </p:cNvPr>
          <p:cNvCxnSpPr>
            <a:cxnSpLocks/>
          </p:cNvCxnSpPr>
          <p:nvPr/>
        </p:nvCxnSpPr>
        <p:spPr>
          <a:xfrm flipH="1">
            <a:off x="21864249" y="3293324"/>
            <a:ext cx="1222763" cy="87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4" name="直接箭头连接符 1623">
            <a:extLst>
              <a:ext uri="{FF2B5EF4-FFF2-40B4-BE49-F238E27FC236}">
                <a16:creationId xmlns:a16="http://schemas.microsoft.com/office/drawing/2014/main" id="{4C39DD88-9719-4156-AE1F-54595A6D69EF}"/>
              </a:ext>
            </a:extLst>
          </p:cNvPr>
          <p:cNvCxnSpPr>
            <a:cxnSpLocks/>
          </p:cNvCxnSpPr>
          <p:nvPr/>
        </p:nvCxnSpPr>
        <p:spPr>
          <a:xfrm flipH="1">
            <a:off x="21876333" y="5869929"/>
            <a:ext cx="1222763" cy="87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5" name="矩形 1624">
            <a:extLst>
              <a:ext uri="{FF2B5EF4-FFF2-40B4-BE49-F238E27FC236}">
                <a16:creationId xmlns:a16="http://schemas.microsoft.com/office/drawing/2014/main" id="{DA0723B2-ED47-4799-A690-CFCA15523280}"/>
              </a:ext>
            </a:extLst>
          </p:cNvPr>
          <p:cNvSpPr>
            <a:spLocks noChangeAspect="1"/>
          </p:cNvSpPr>
          <p:nvPr/>
        </p:nvSpPr>
        <p:spPr>
          <a:xfrm>
            <a:off x="23111884" y="3138701"/>
            <a:ext cx="1549400" cy="28761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26" name="矩形 1625">
            <a:extLst>
              <a:ext uri="{FF2B5EF4-FFF2-40B4-BE49-F238E27FC236}">
                <a16:creationId xmlns:a16="http://schemas.microsoft.com/office/drawing/2014/main" id="{BDE275F4-8280-4A98-8DFC-7C7DCBFCF7A5}"/>
              </a:ext>
            </a:extLst>
          </p:cNvPr>
          <p:cNvSpPr>
            <a:spLocks noChangeAspect="1"/>
          </p:cNvSpPr>
          <p:nvPr/>
        </p:nvSpPr>
        <p:spPr>
          <a:xfrm>
            <a:off x="23087012" y="5729173"/>
            <a:ext cx="1549400" cy="2876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FD0CB90-E5A8-401B-A0FD-C303DAB6E64B}"/>
              </a:ext>
            </a:extLst>
          </p:cNvPr>
          <p:cNvCxnSpPr>
            <a:cxnSpLocks/>
            <a:endCxn id="126" idx="3"/>
          </p:cNvCxnSpPr>
          <p:nvPr/>
        </p:nvCxnSpPr>
        <p:spPr>
          <a:xfrm flipH="1">
            <a:off x="16489692" y="8348859"/>
            <a:ext cx="953382" cy="216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75E8496-8A42-4B07-90E6-CB2689C8C59C}"/>
              </a:ext>
            </a:extLst>
          </p:cNvPr>
          <p:cNvGrpSpPr/>
          <p:nvPr/>
        </p:nvGrpSpPr>
        <p:grpSpPr>
          <a:xfrm>
            <a:off x="14671144" y="7511488"/>
            <a:ext cx="1818548" cy="1679074"/>
            <a:chOff x="15946072" y="8128195"/>
            <a:chExt cx="1818548" cy="1679074"/>
          </a:xfrm>
        </p:grpSpPr>
        <p:sp>
          <p:nvSpPr>
            <p:cNvPr id="126" name="矩形: 圆角 125">
              <a:extLst>
                <a:ext uri="{FF2B5EF4-FFF2-40B4-BE49-F238E27FC236}">
                  <a16:creationId xmlns:a16="http://schemas.microsoft.com/office/drawing/2014/main" id="{02DD019B-DA76-484F-B51B-0A3F26CBC9EA}"/>
                </a:ext>
              </a:extLst>
            </p:cNvPr>
            <p:cNvSpPr/>
            <p:nvPr/>
          </p:nvSpPr>
          <p:spPr>
            <a:xfrm>
              <a:off x="15946072" y="8128195"/>
              <a:ext cx="1818548" cy="167907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3F1C6731-1C31-4569-A7B5-7BBEE70B8B39}"/>
                </a:ext>
              </a:extLst>
            </p:cNvPr>
            <p:cNvGrpSpPr/>
            <p:nvPr/>
          </p:nvGrpSpPr>
          <p:grpSpPr>
            <a:xfrm>
              <a:off x="16080645" y="8317640"/>
              <a:ext cx="1549401" cy="1303537"/>
              <a:chOff x="13716000" y="2343150"/>
              <a:chExt cx="3181352" cy="267652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27DED11-F239-47B8-B1B0-2D05F49C7F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2" y="234315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306E840-7F03-4E6C-A140-813C33679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303847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B494EC7-1AF3-442A-8F54-803A7EC09F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3733800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F2A63C7D-7A1C-4D38-B63C-4E59306599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4429125"/>
                <a:ext cx="3181350" cy="59055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00" name="流程图: 汇总连接 399">
            <a:extLst>
              <a:ext uri="{FF2B5EF4-FFF2-40B4-BE49-F238E27FC236}">
                <a16:creationId xmlns:a16="http://schemas.microsoft.com/office/drawing/2014/main" id="{785C02B7-75BE-44F8-A69E-A12114F8EF87}"/>
              </a:ext>
            </a:extLst>
          </p:cNvPr>
          <p:cNvSpPr/>
          <p:nvPr/>
        </p:nvSpPr>
        <p:spPr>
          <a:xfrm>
            <a:off x="17474726" y="8149813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3FDE63B3-398E-4518-ACAD-1CD48754DAA4}"/>
              </a:ext>
            </a:extLst>
          </p:cNvPr>
          <p:cNvCxnSpPr>
            <a:cxnSpLocks/>
          </p:cNvCxnSpPr>
          <p:nvPr/>
        </p:nvCxnSpPr>
        <p:spPr>
          <a:xfrm flipH="1">
            <a:off x="15580417" y="7207011"/>
            <a:ext cx="209335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接箭头连接符 401">
            <a:extLst>
              <a:ext uri="{FF2B5EF4-FFF2-40B4-BE49-F238E27FC236}">
                <a16:creationId xmlns:a16="http://schemas.microsoft.com/office/drawing/2014/main" id="{C9B231C1-0BD4-4679-AB78-022909E63429}"/>
              </a:ext>
            </a:extLst>
          </p:cNvPr>
          <p:cNvCxnSpPr>
            <a:cxnSpLocks/>
            <a:stCxn id="400" idx="0"/>
          </p:cNvCxnSpPr>
          <p:nvPr/>
        </p:nvCxnSpPr>
        <p:spPr>
          <a:xfrm flipV="1">
            <a:off x="17673772" y="7207011"/>
            <a:ext cx="0" cy="94280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2BB61AD5-2EB5-440E-B049-B59CFAEA3662}"/>
              </a:ext>
            </a:extLst>
          </p:cNvPr>
          <p:cNvCxnSpPr>
            <a:cxnSpLocks/>
            <a:stCxn id="126" idx="0"/>
          </p:cNvCxnSpPr>
          <p:nvPr/>
        </p:nvCxnSpPr>
        <p:spPr>
          <a:xfrm flipV="1">
            <a:off x="15580418" y="7200106"/>
            <a:ext cx="0" cy="31138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690FAAE6-0465-4678-8293-A9D5B1E3B42F}"/>
              </a:ext>
            </a:extLst>
          </p:cNvPr>
          <p:cNvGrpSpPr/>
          <p:nvPr/>
        </p:nvGrpSpPr>
        <p:grpSpPr>
          <a:xfrm>
            <a:off x="18884658" y="7696352"/>
            <a:ext cx="1303537" cy="1305012"/>
            <a:chOff x="20262876" y="7372287"/>
            <a:chExt cx="1303537" cy="1305012"/>
          </a:xfrm>
          <a:solidFill>
            <a:srgbClr val="00B0F0"/>
          </a:solidFill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F53379AB-C600-44FD-B766-361A0D6D033D}"/>
                </a:ext>
              </a:extLst>
            </p:cNvPr>
            <p:cNvGrpSpPr/>
            <p:nvPr/>
          </p:nvGrpSpPr>
          <p:grpSpPr>
            <a:xfrm rot="16200000">
              <a:off x="20768054" y="6867109"/>
              <a:ext cx="293181" cy="1303537"/>
              <a:chOff x="19888200" y="2343150"/>
              <a:chExt cx="601980" cy="2676525"/>
            </a:xfrm>
            <a:grpFill/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D5AA77C-A282-4824-AAAC-52B6087BD7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C079B97-D805-42E1-8969-FD2E1D4709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199237BA-98EF-4FEC-9BD2-92BFA2E53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7B13A75-2DA4-4FFF-8D84-C38197D1F3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4" name="组合 403">
              <a:extLst>
                <a:ext uri="{FF2B5EF4-FFF2-40B4-BE49-F238E27FC236}">
                  <a16:creationId xmlns:a16="http://schemas.microsoft.com/office/drawing/2014/main" id="{BA3A16EB-B526-4541-AD96-3DA29C7B5824}"/>
                </a:ext>
              </a:extLst>
            </p:cNvPr>
            <p:cNvGrpSpPr/>
            <p:nvPr/>
          </p:nvGrpSpPr>
          <p:grpSpPr>
            <a:xfrm rot="16200000">
              <a:off x="20768054" y="7206957"/>
              <a:ext cx="293181" cy="1303537"/>
              <a:chOff x="19888200" y="2343150"/>
              <a:chExt cx="601980" cy="2676525"/>
            </a:xfrm>
            <a:grpFill/>
          </p:grpSpPr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AAE29836-8769-4D84-BD0A-4DC5235B2C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8EA3ED35-3E33-4B1C-B555-27A7BB3B33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79BBD05A-C4FB-4460-BD18-3EFEF9AA85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66E9B3B8-9D5A-468F-8560-6D1D0B695C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9DA0B052-D5CB-4C75-BFD0-913C5BDA0DDC}"/>
                </a:ext>
              </a:extLst>
            </p:cNvPr>
            <p:cNvGrpSpPr/>
            <p:nvPr/>
          </p:nvGrpSpPr>
          <p:grpSpPr>
            <a:xfrm rot="16200000">
              <a:off x="20768054" y="7547292"/>
              <a:ext cx="293181" cy="1303537"/>
              <a:chOff x="19888200" y="2343150"/>
              <a:chExt cx="601980" cy="2676525"/>
            </a:xfrm>
            <a:grpFill/>
          </p:grpSpPr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0E6780E1-F761-4922-8542-6E68DBF9EA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5838708D-C510-406C-8C70-4A5FB48D4F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1E5CD211-BD45-4DF3-8FF0-52D37BBE9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A1165704-F926-4327-89E3-5D3605AFFB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7376F3EA-9D0D-440B-8E52-375F12AE02F0}"/>
                </a:ext>
              </a:extLst>
            </p:cNvPr>
            <p:cNvGrpSpPr/>
            <p:nvPr/>
          </p:nvGrpSpPr>
          <p:grpSpPr>
            <a:xfrm rot="16200000">
              <a:off x="20768054" y="7878940"/>
              <a:ext cx="293181" cy="1303537"/>
              <a:chOff x="19888200" y="2343150"/>
              <a:chExt cx="601980" cy="2676525"/>
            </a:xfrm>
            <a:grpFill/>
          </p:grpSpPr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62BC315C-16DA-445C-9B6F-D52C27C83C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123E037B-A3C4-4570-AC8A-41D16EEF4D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A70E8D1D-3E34-4B7E-8E90-82E161191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C63B781C-D2BB-4ED5-BB73-98FDFE2D21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905554B4-9A02-41C5-BE72-B42DB1A471AF}"/>
              </a:ext>
            </a:extLst>
          </p:cNvPr>
          <p:cNvCxnSpPr>
            <a:cxnSpLocks/>
          </p:cNvCxnSpPr>
          <p:nvPr/>
        </p:nvCxnSpPr>
        <p:spPr>
          <a:xfrm flipH="1">
            <a:off x="17880436" y="8335551"/>
            <a:ext cx="953382" cy="216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7119B346-B09E-4512-9D83-B7657D705477}"/>
              </a:ext>
            </a:extLst>
          </p:cNvPr>
          <p:cNvCxnSpPr>
            <a:cxnSpLocks/>
          </p:cNvCxnSpPr>
          <p:nvPr/>
        </p:nvCxnSpPr>
        <p:spPr>
          <a:xfrm flipH="1">
            <a:off x="15580417" y="9644440"/>
            <a:ext cx="607632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箭头连接符 420">
            <a:extLst>
              <a:ext uri="{FF2B5EF4-FFF2-40B4-BE49-F238E27FC236}">
                <a16:creationId xmlns:a16="http://schemas.microsoft.com/office/drawing/2014/main" id="{FE7A860F-A653-43E3-AF35-B9AC6F594E4D}"/>
              </a:ext>
            </a:extLst>
          </p:cNvPr>
          <p:cNvCxnSpPr>
            <a:cxnSpLocks/>
          </p:cNvCxnSpPr>
          <p:nvPr/>
        </p:nvCxnSpPr>
        <p:spPr>
          <a:xfrm flipV="1">
            <a:off x="15583071" y="9190562"/>
            <a:ext cx="0" cy="4576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431F7F5A-A0FE-462B-8BA9-5B8FB6BDC67A}"/>
              </a:ext>
            </a:extLst>
          </p:cNvPr>
          <p:cNvGrpSpPr/>
          <p:nvPr/>
        </p:nvGrpSpPr>
        <p:grpSpPr>
          <a:xfrm>
            <a:off x="18910598" y="10265342"/>
            <a:ext cx="1303543" cy="1305012"/>
            <a:chOff x="21382279" y="7176862"/>
            <a:chExt cx="1303543" cy="1305012"/>
          </a:xfrm>
          <a:solidFill>
            <a:schemeClr val="tx1">
              <a:lumMod val="50000"/>
              <a:lumOff val="50000"/>
            </a:schemeClr>
          </a:solidFill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BF2A1F6-22CB-4620-B91D-B20081FD7F99}"/>
                </a:ext>
              </a:extLst>
            </p:cNvPr>
            <p:cNvGrpSpPr/>
            <p:nvPr/>
          </p:nvGrpSpPr>
          <p:grpSpPr>
            <a:xfrm rot="16200000">
              <a:off x="21887460" y="7009335"/>
              <a:ext cx="293181" cy="1303543"/>
              <a:chOff x="19888200" y="2343150"/>
              <a:chExt cx="601980" cy="2676525"/>
            </a:xfrm>
            <a:grpFill/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94BE0341-E2EC-47C7-AD88-20BD03D80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EA26A4D-FDF9-4AEE-9DA9-AEA3CBC412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E258C98-E13E-4C8E-A99E-5E75BC66E7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1E9C275-22F5-48CA-BA03-030CE535E3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2" name="组合 421">
              <a:extLst>
                <a:ext uri="{FF2B5EF4-FFF2-40B4-BE49-F238E27FC236}">
                  <a16:creationId xmlns:a16="http://schemas.microsoft.com/office/drawing/2014/main" id="{44E6D055-0B67-4553-975E-F58BC3C9262A}"/>
                </a:ext>
              </a:extLst>
            </p:cNvPr>
            <p:cNvGrpSpPr/>
            <p:nvPr/>
          </p:nvGrpSpPr>
          <p:grpSpPr>
            <a:xfrm rot="16200000">
              <a:off x="21887460" y="6671681"/>
              <a:ext cx="293181" cy="1303543"/>
              <a:chOff x="19888200" y="2343150"/>
              <a:chExt cx="601980" cy="2676525"/>
            </a:xfrm>
            <a:grpFill/>
          </p:grpSpPr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433035E4-7EDD-45D8-8CFC-AFC1E9A398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DB2619CA-B60A-4F4E-A280-716D5513DF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6CB04CEB-621F-40F7-8AA5-99F1969F0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7A892522-67D4-4E59-8341-9790D47BEC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7" name="组合 436">
              <a:extLst>
                <a:ext uri="{FF2B5EF4-FFF2-40B4-BE49-F238E27FC236}">
                  <a16:creationId xmlns:a16="http://schemas.microsoft.com/office/drawing/2014/main" id="{DD8DB631-83B9-4FDC-9C0D-90C424926502}"/>
                </a:ext>
              </a:extLst>
            </p:cNvPr>
            <p:cNvGrpSpPr/>
            <p:nvPr/>
          </p:nvGrpSpPr>
          <p:grpSpPr>
            <a:xfrm rot="16200000">
              <a:off x="21887460" y="7683512"/>
              <a:ext cx="293181" cy="1303543"/>
              <a:chOff x="19888200" y="2343150"/>
              <a:chExt cx="601980" cy="2676525"/>
            </a:xfrm>
            <a:grpFill/>
          </p:grpSpPr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889A05ED-B5D5-49E8-9AE3-77727B3FBD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0D1D6D79-2D2C-4074-9296-27FA00294B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0AC31713-B92D-40DA-B7E3-8CF0FEC73D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2241A728-63DE-45C2-8355-3602F12066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2" name="组合 441">
              <a:extLst>
                <a:ext uri="{FF2B5EF4-FFF2-40B4-BE49-F238E27FC236}">
                  <a16:creationId xmlns:a16="http://schemas.microsoft.com/office/drawing/2014/main" id="{4DA3F971-5B41-4DEC-B00E-0F94862A9521}"/>
                </a:ext>
              </a:extLst>
            </p:cNvPr>
            <p:cNvGrpSpPr/>
            <p:nvPr/>
          </p:nvGrpSpPr>
          <p:grpSpPr>
            <a:xfrm rot="16200000">
              <a:off x="21887460" y="7345858"/>
              <a:ext cx="293181" cy="1303543"/>
              <a:chOff x="19888200" y="2343150"/>
              <a:chExt cx="601980" cy="2676525"/>
            </a:xfrm>
            <a:grpFill/>
          </p:grpSpPr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A24BFDC2-197B-4BE7-BBED-1EDB96FDC4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2A4DE708-463C-47F8-A354-BA066076B8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033FA335-A428-4833-BCBA-9B5D65888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3508C6A6-4393-4BA6-A7AD-73C7A2F17F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7" name="流程图: 汇总连接 446">
            <a:extLst>
              <a:ext uri="{FF2B5EF4-FFF2-40B4-BE49-F238E27FC236}">
                <a16:creationId xmlns:a16="http://schemas.microsoft.com/office/drawing/2014/main" id="{3073E507-09FE-4584-9100-B8462832398D}"/>
              </a:ext>
            </a:extLst>
          </p:cNvPr>
          <p:cNvSpPr/>
          <p:nvPr/>
        </p:nvSpPr>
        <p:spPr>
          <a:xfrm>
            <a:off x="21453395" y="8144305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流程图: 汇总连接 447">
            <a:extLst>
              <a:ext uri="{FF2B5EF4-FFF2-40B4-BE49-F238E27FC236}">
                <a16:creationId xmlns:a16="http://schemas.microsoft.com/office/drawing/2014/main" id="{4E3F7C5E-ED46-4B64-B298-2A6061351039}"/>
              </a:ext>
            </a:extLst>
          </p:cNvPr>
          <p:cNvSpPr/>
          <p:nvPr/>
        </p:nvSpPr>
        <p:spPr>
          <a:xfrm>
            <a:off x="21453395" y="10729723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9" name="直接箭头连接符 448">
            <a:extLst>
              <a:ext uri="{FF2B5EF4-FFF2-40B4-BE49-F238E27FC236}">
                <a16:creationId xmlns:a16="http://schemas.microsoft.com/office/drawing/2014/main" id="{E3CEEF0F-39CD-4C60-A963-E62027213F64}"/>
              </a:ext>
            </a:extLst>
          </p:cNvPr>
          <p:cNvCxnSpPr>
            <a:cxnSpLocks/>
            <a:stCxn id="448" idx="0"/>
            <a:endCxn id="447" idx="4"/>
          </p:cNvCxnSpPr>
          <p:nvPr/>
        </p:nvCxnSpPr>
        <p:spPr>
          <a:xfrm flipV="1">
            <a:off x="21652441" y="8542396"/>
            <a:ext cx="0" cy="218732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>
            <a:extLst>
              <a:ext uri="{FF2B5EF4-FFF2-40B4-BE49-F238E27FC236}">
                <a16:creationId xmlns:a16="http://schemas.microsoft.com/office/drawing/2014/main" id="{5F601A53-CBF9-40A5-884E-5A39A49D3268}"/>
              </a:ext>
            </a:extLst>
          </p:cNvPr>
          <p:cNvCxnSpPr>
            <a:cxnSpLocks/>
            <a:stCxn id="447" idx="2"/>
          </p:cNvCxnSpPr>
          <p:nvPr/>
        </p:nvCxnSpPr>
        <p:spPr>
          <a:xfrm flipH="1">
            <a:off x="20230632" y="8343351"/>
            <a:ext cx="1222763" cy="87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箭头连接符 451">
            <a:extLst>
              <a:ext uri="{FF2B5EF4-FFF2-40B4-BE49-F238E27FC236}">
                <a16:creationId xmlns:a16="http://schemas.microsoft.com/office/drawing/2014/main" id="{1305F34D-00C3-4ADA-9119-0A2EEC4A4E35}"/>
              </a:ext>
            </a:extLst>
          </p:cNvPr>
          <p:cNvCxnSpPr>
            <a:cxnSpLocks/>
            <a:stCxn id="448" idx="2"/>
          </p:cNvCxnSpPr>
          <p:nvPr/>
        </p:nvCxnSpPr>
        <p:spPr>
          <a:xfrm flipH="1" flipV="1">
            <a:off x="20239949" y="10928442"/>
            <a:ext cx="1213446" cy="32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接箭头连接符 625">
            <a:extLst>
              <a:ext uri="{FF2B5EF4-FFF2-40B4-BE49-F238E27FC236}">
                <a16:creationId xmlns:a16="http://schemas.microsoft.com/office/drawing/2014/main" id="{85B9932C-8336-42B4-9029-2B2AA3980F72}"/>
              </a:ext>
            </a:extLst>
          </p:cNvPr>
          <p:cNvCxnSpPr>
            <a:cxnSpLocks/>
          </p:cNvCxnSpPr>
          <p:nvPr/>
        </p:nvCxnSpPr>
        <p:spPr>
          <a:xfrm flipH="1">
            <a:off x="21863226" y="10911525"/>
            <a:ext cx="1222763" cy="87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F0844436-AAA0-41C9-AE3B-F4191E2F92A8}"/>
              </a:ext>
            </a:extLst>
          </p:cNvPr>
          <p:cNvCxnSpPr>
            <a:cxnSpLocks/>
          </p:cNvCxnSpPr>
          <p:nvPr/>
        </p:nvCxnSpPr>
        <p:spPr>
          <a:xfrm flipH="1">
            <a:off x="21863227" y="8335551"/>
            <a:ext cx="1222763" cy="875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2" name="矩形 1661">
            <a:extLst>
              <a:ext uri="{FF2B5EF4-FFF2-40B4-BE49-F238E27FC236}">
                <a16:creationId xmlns:a16="http://schemas.microsoft.com/office/drawing/2014/main" id="{EBAE9CCC-A4FF-467B-BEC8-F40B8F334D91}"/>
              </a:ext>
            </a:extLst>
          </p:cNvPr>
          <p:cNvSpPr>
            <a:spLocks noChangeAspect="1"/>
          </p:cNvSpPr>
          <p:nvPr/>
        </p:nvSpPr>
        <p:spPr>
          <a:xfrm>
            <a:off x="23111884" y="7694382"/>
            <a:ext cx="1549400" cy="287613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3" name="矩形 1662">
            <a:extLst>
              <a:ext uri="{FF2B5EF4-FFF2-40B4-BE49-F238E27FC236}">
                <a16:creationId xmlns:a16="http://schemas.microsoft.com/office/drawing/2014/main" id="{78A1ED13-AC79-4094-AFCF-91D0EAF56D6D}"/>
              </a:ext>
            </a:extLst>
          </p:cNvPr>
          <p:cNvSpPr>
            <a:spLocks noChangeAspect="1"/>
          </p:cNvSpPr>
          <p:nvPr/>
        </p:nvSpPr>
        <p:spPr>
          <a:xfrm>
            <a:off x="23111883" y="8033023"/>
            <a:ext cx="1549400" cy="2876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4" name="矩形 1663">
            <a:extLst>
              <a:ext uri="{FF2B5EF4-FFF2-40B4-BE49-F238E27FC236}">
                <a16:creationId xmlns:a16="http://schemas.microsoft.com/office/drawing/2014/main" id="{71533927-221C-44C5-B88E-67A8E4C63E8E}"/>
              </a:ext>
            </a:extLst>
          </p:cNvPr>
          <p:cNvSpPr>
            <a:spLocks noChangeAspect="1"/>
          </p:cNvSpPr>
          <p:nvPr/>
        </p:nvSpPr>
        <p:spPr>
          <a:xfrm>
            <a:off x="23111883" y="8371665"/>
            <a:ext cx="1549400" cy="2876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5" name="矩形 1664">
            <a:extLst>
              <a:ext uri="{FF2B5EF4-FFF2-40B4-BE49-F238E27FC236}">
                <a16:creationId xmlns:a16="http://schemas.microsoft.com/office/drawing/2014/main" id="{C1A1B277-4451-4035-ADBD-D4F1CD77BE09}"/>
              </a:ext>
            </a:extLst>
          </p:cNvPr>
          <p:cNvSpPr>
            <a:spLocks noChangeAspect="1"/>
          </p:cNvSpPr>
          <p:nvPr/>
        </p:nvSpPr>
        <p:spPr>
          <a:xfrm>
            <a:off x="23111883" y="8710306"/>
            <a:ext cx="1549400" cy="28761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7" name="矩形 1666">
            <a:extLst>
              <a:ext uri="{FF2B5EF4-FFF2-40B4-BE49-F238E27FC236}">
                <a16:creationId xmlns:a16="http://schemas.microsoft.com/office/drawing/2014/main" id="{113CEF40-E1B5-443D-AD96-2A8C3B0D371C}"/>
              </a:ext>
            </a:extLst>
          </p:cNvPr>
          <p:cNvSpPr>
            <a:spLocks noChangeAspect="1"/>
          </p:cNvSpPr>
          <p:nvPr/>
        </p:nvSpPr>
        <p:spPr>
          <a:xfrm>
            <a:off x="23111883" y="10239512"/>
            <a:ext cx="1549400" cy="287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68" name="矩形 1667">
            <a:extLst>
              <a:ext uri="{FF2B5EF4-FFF2-40B4-BE49-F238E27FC236}">
                <a16:creationId xmlns:a16="http://schemas.microsoft.com/office/drawing/2014/main" id="{92A5B18D-74E5-47AC-AAAD-0B8662FC5393}"/>
              </a:ext>
            </a:extLst>
          </p:cNvPr>
          <p:cNvSpPr>
            <a:spLocks noChangeAspect="1"/>
          </p:cNvSpPr>
          <p:nvPr/>
        </p:nvSpPr>
        <p:spPr>
          <a:xfrm>
            <a:off x="23111882" y="10578153"/>
            <a:ext cx="1549400" cy="287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9" name="矩形 1668">
            <a:extLst>
              <a:ext uri="{FF2B5EF4-FFF2-40B4-BE49-F238E27FC236}">
                <a16:creationId xmlns:a16="http://schemas.microsoft.com/office/drawing/2014/main" id="{87A85E42-6398-4333-AB85-09E491B6BEDA}"/>
              </a:ext>
            </a:extLst>
          </p:cNvPr>
          <p:cNvSpPr>
            <a:spLocks noChangeAspect="1"/>
          </p:cNvSpPr>
          <p:nvPr/>
        </p:nvSpPr>
        <p:spPr>
          <a:xfrm>
            <a:off x="23111882" y="10916795"/>
            <a:ext cx="1549400" cy="287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0" name="矩形 1669">
            <a:extLst>
              <a:ext uri="{FF2B5EF4-FFF2-40B4-BE49-F238E27FC236}">
                <a16:creationId xmlns:a16="http://schemas.microsoft.com/office/drawing/2014/main" id="{7E6C9B75-9E98-4DDF-A429-9BFEBD60E3AE}"/>
              </a:ext>
            </a:extLst>
          </p:cNvPr>
          <p:cNvSpPr>
            <a:spLocks noChangeAspect="1"/>
          </p:cNvSpPr>
          <p:nvPr/>
        </p:nvSpPr>
        <p:spPr>
          <a:xfrm>
            <a:off x="23111882" y="11255436"/>
            <a:ext cx="1549400" cy="287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6247A1B-48A1-42C7-BBEF-EE49CD9BB3AD}"/>
              </a:ext>
            </a:extLst>
          </p:cNvPr>
          <p:cNvGrpSpPr/>
          <p:nvPr/>
        </p:nvGrpSpPr>
        <p:grpSpPr>
          <a:xfrm>
            <a:off x="6070151" y="2858785"/>
            <a:ext cx="1187244" cy="5661354"/>
            <a:chOff x="6070151" y="2858785"/>
            <a:chExt cx="1187244" cy="5661354"/>
          </a:xfrm>
        </p:grpSpPr>
        <p:sp>
          <p:nvSpPr>
            <p:cNvPr id="207" name="流程图: 过程 206">
              <a:extLst>
                <a:ext uri="{FF2B5EF4-FFF2-40B4-BE49-F238E27FC236}">
                  <a16:creationId xmlns:a16="http://schemas.microsoft.com/office/drawing/2014/main" id="{36E33AAD-EE0E-4857-94C1-859C996E463E}"/>
                </a:ext>
              </a:extLst>
            </p:cNvPr>
            <p:cNvSpPr/>
            <p:nvPr/>
          </p:nvSpPr>
          <p:spPr>
            <a:xfrm>
              <a:off x="6070151" y="2858785"/>
              <a:ext cx="1187244" cy="5661354"/>
            </a:xfrm>
            <a:prstGeom prst="flowChartProcess">
              <a:avLst/>
            </a:prstGeom>
            <a:solidFill>
              <a:srgbClr val="F6D8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8A2E7659-406B-433A-B19B-2EBBF037B6F3}"/>
                </a:ext>
              </a:extLst>
            </p:cNvPr>
            <p:cNvSpPr txBox="1"/>
            <p:nvPr/>
          </p:nvSpPr>
          <p:spPr>
            <a:xfrm rot="16200000">
              <a:off x="4319956" y="5219541"/>
              <a:ext cx="4720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+mn-ea"/>
                </a:rPr>
                <a:t>Backbone Network</a:t>
              </a:r>
              <a:endParaRPr lang="zh-CN" altLang="en-US" sz="4000" b="1" dirty="0">
                <a:latin typeface="+mn-ea"/>
              </a:endParaRP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1A33CD66-6CCA-44CD-8123-43FA31953799}"/>
              </a:ext>
            </a:extLst>
          </p:cNvPr>
          <p:cNvGrpSpPr/>
          <p:nvPr/>
        </p:nvGrpSpPr>
        <p:grpSpPr>
          <a:xfrm>
            <a:off x="14686205" y="4886372"/>
            <a:ext cx="1818548" cy="1985697"/>
            <a:chOff x="15300090" y="2336233"/>
            <a:chExt cx="1818548" cy="1985697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F2550E0E-6708-4341-B584-8BC139B7B449}"/>
                </a:ext>
              </a:extLst>
            </p:cNvPr>
            <p:cNvGrpSpPr/>
            <p:nvPr/>
          </p:nvGrpSpPr>
          <p:grpSpPr>
            <a:xfrm>
              <a:off x="15441445" y="2499434"/>
              <a:ext cx="1549400" cy="1642179"/>
              <a:chOff x="13716000" y="7077075"/>
              <a:chExt cx="3181350" cy="3371850"/>
            </a:xfrm>
          </p:grpSpPr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1E54252E-2F32-4764-878D-D1F9701F6F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777240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E3A9A51-CE17-4549-A43C-841903354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846772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EE5BB35E-BA96-4C22-B1A2-7C0330FAE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916305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5F3BD5C3-60B0-4938-BB03-64A9EFAC5E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985837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1C116861-5BFD-4B68-9B54-074AF3DAD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7077075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CE6905DC-F939-4223-BD69-FCED46AD23F0}"/>
                </a:ext>
              </a:extLst>
            </p:cNvPr>
            <p:cNvSpPr/>
            <p:nvPr/>
          </p:nvSpPr>
          <p:spPr>
            <a:xfrm>
              <a:off x="15300090" y="2336233"/>
              <a:ext cx="1818548" cy="19856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87DFE1BD-8D43-4F05-944D-42756F05AF2F}"/>
              </a:ext>
            </a:extLst>
          </p:cNvPr>
          <p:cNvCxnSpPr>
            <a:cxnSpLocks/>
          </p:cNvCxnSpPr>
          <p:nvPr/>
        </p:nvCxnSpPr>
        <p:spPr>
          <a:xfrm flipH="1">
            <a:off x="16499570" y="5874996"/>
            <a:ext cx="953382" cy="216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流程图: 汇总连接 198">
            <a:extLst>
              <a:ext uri="{FF2B5EF4-FFF2-40B4-BE49-F238E27FC236}">
                <a16:creationId xmlns:a16="http://schemas.microsoft.com/office/drawing/2014/main" id="{860FCA6C-6DE7-4907-8104-5B002F170811}"/>
              </a:ext>
            </a:extLst>
          </p:cNvPr>
          <p:cNvSpPr/>
          <p:nvPr/>
        </p:nvSpPr>
        <p:spPr>
          <a:xfrm>
            <a:off x="17484604" y="5675950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3B90AD6F-CEDD-44A0-B4A8-031B7843F09D}"/>
              </a:ext>
            </a:extLst>
          </p:cNvPr>
          <p:cNvCxnSpPr>
            <a:cxnSpLocks/>
          </p:cNvCxnSpPr>
          <p:nvPr/>
        </p:nvCxnSpPr>
        <p:spPr>
          <a:xfrm flipH="1">
            <a:off x="15590295" y="4734450"/>
            <a:ext cx="2093354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7B2FDAE7-8599-4748-A358-6A468163399E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17683650" y="4734450"/>
            <a:ext cx="0" cy="9415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4952CF96-285D-4334-BBAE-427A1A9F61B7}"/>
              </a:ext>
            </a:extLst>
          </p:cNvPr>
          <p:cNvCxnSpPr>
            <a:cxnSpLocks/>
          </p:cNvCxnSpPr>
          <p:nvPr/>
        </p:nvCxnSpPr>
        <p:spPr>
          <a:xfrm flipV="1">
            <a:off x="15590296" y="4734450"/>
            <a:ext cx="0" cy="303175"/>
          </a:xfrm>
          <a:prstGeom prst="straightConnector1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B7A8F8E1-2698-411B-B66A-A3BFF09F3BA4}"/>
              </a:ext>
            </a:extLst>
          </p:cNvPr>
          <p:cNvCxnSpPr>
            <a:cxnSpLocks/>
          </p:cNvCxnSpPr>
          <p:nvPr/>
        </p:nvCxnSpPr>
        <p:spPr>
          <a:xfrm flipH="1">
            <a:off x="17890314" y="5861688"/>
            <a:ext cx="953382" cy="216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95149D23-B9AD-431D-89DD-45C7F330D571}"/>
              </a:ext>
            </a:extLst>
          </p:cNvPr>
          <p:cNvGrpSpPr/>
          <p:nvPr/>
        </p:nvGrpSpPr>
        <p:grpSpPr>
          <a:xfrm>
            <a:off x="8014619" y="8205745"/>
            <a:ext cx="1549400" cy="1303537"/>
            <a:chOff x="7543800" y="2343150"/>
            <a:chExt cx="3181350" cy="2676525"/>
          </a:xfrm>
        </p:grpSpPr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38BCE9DC-FADC-4855-A87C-D5AF53A87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2343150"/>
              <a:ext cx="3181350" cy="5905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E188C395-606F-412E-9116-E1923101A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3038475"/>
              <a:ext cx="3181350" cy="5905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5FA1E56-1052-4BD1-9546-3DF95478D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3733800"/>
              <a:ext cx="3181350" cy="5905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1128CB21-EB5D-4243-90E1-DDB0660D1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4429125"/>
              <a:ext cx="3181350" cy="5905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436DBE94-59E3-4BC8-9B60-EBA83B184334}"/>
              </a:ext>
            </a:extLst>
          </p:cNvPr>
          <p:cNvGrpSpPr/>
          <p:nvPr/>
        </p:nvGrpSpPr>
        <p:grpSpPr>
          <a:xfrm>
            <a:off x="8014255" y="9607024"/>
            <a:ext cx="1550127" cy="1304149"/>
            <a:chOff x="7543800" y="7772400"/>
            <a:chExt cx="3181350" cy="2676525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E76887F2-A177-4DCA-A096-5FF14CC75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7772400"/>
              <a:ext cx="3181350" cy="5905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D98CB82C-F7B2-42A4-A501-F98C013B7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8467725"/>
              <a:ext cx="3181350" cy="5905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18E0BF92-71A7-4368-847F-7B5EE566D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9163050"/>
              <a:ext cx="3181350" cy="5905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8280AF9-C6EC-4521-A5C1-E76D776D9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9858375"/>
              <a:ext cx="3181350" cy="59055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0700E900-8A06-44E9-A031-2E47D49CB949}"/>
              </a:ext>
            </a:extLst>
          </p:cNvPr>
          <p:cNvGrpSpPr/>
          <p:nvPr/>
        </p:nvGrpSpPr>
        <p:grpSpPr>
          <a:xfrm>
            <a:off x="10369539" y="7110538"/>
            <a:ext cx="1550127" cy="1646811"/>
            <a:chOff x="14199881" y="3976045"/>
            <a:chExt cx="1550127" cy="1646811"/>
          </a:xfrm>
        </p:grpSpPr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D84398C7-A854-4FAD-B18B-2E9160D947EB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2160484C-8A84-45FD-9C10-0FB457C97E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68333315-56A5-46F2-8ACC-9387CC5657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A8226AA3-67C4-45CE-8215-ADBEB0631A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8F5BE00F-146B-4F17-B58D-E8B8A4304E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FAC0BADF-2C16-4141-A002-BA48AC16E4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02B10AA1-3026-46E5-A9F7-C8705348CFBA}"/>
              </a:ext>
            </a:extLst>
          </p:cNvPr>
          <p:cNvGrpSpPr/>
          <p:nvPr/>
        </p:nvGrpSpPr>
        <p:grpSpPr>
          <a:xfrm>
            <a:off x="10521939" y="7262938"/>
            <a:ext cx="1550127" cy="1646811"/>
            <a:chOff x="14199881" y="3976045"/>
            <a:chExt cx="1550127" cy="1646811"/>
          </a:xfrm>
        </p:grpSpPr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114BA43-5873-4669-9D04-C49314778D52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351F6B5B-2F02-4FDE-8277-8CB851FE0F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41EC1B0C-5403-4529-8520-452BCB199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BCD92382-FC88-4CA3-B6E4-93420C268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16C91FFA-D0CA-4FE7-A0FE-EDFC87703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8BBA5C47-F92D-4132-9507-67A2C76F1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30E3301E-E7E3-4F48-A090-12928D75F8DF}"/>
              </a:ext>
            </a:extLst>
          </p:cNvPr>
          <p:cNvGrpSpPr/>
          <p:nvPr/>
        </p:nvGrpSpPr>
        <p:grpSpPr>
          <a:xfrm>
            <a:off x="10674339" y="7415338"/>
            <a:ext cx="1550127" cy="1646811"/>
            <a:chOff x="14199881" y="3976045"/>
            <a:chExt cx="1550127" cy="1646811"/>
          </a:xfrm>
        </p:grpSpPr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2EC80E26-1911-4E1C-81A2-C0077DC6EDDF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1D18A117-E466-4B90-81C9-C90CC5A69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2F232B77-C6A0-42BA-ACF8-5F40CF2FBB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DB34AF68-7533-43D1-AF98-92CF713DA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033D922-08E4-4B0D-AB13-8F2509595B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DF88A7D-D0E3-4749-824A-FB046D488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7F6E1143-2949-438F-827F-03EDF6DECFA4}"/>
              </a:ext>
            </a:extLst>
          </p:cNvPr>
          <p:cNvGrpSpPr/>
          <p:nvPr/>
        </p:nvGrpSpPr>
        <p:grpSpPr>
          <a:xfrm>
            <a:off x="10826739" y="7567738"/>
            <a:ext cx="1550127" cy="1646811"/>
            <a:chOff x="14199881" y="3976045"/>
            <a:chExt cx="1550127" cy="1646811"/>
          </a:xfrm>
        </p:grpSpPr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DFA99473-26C3-4654-AFB9-16750A302FF3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77A012BA-2DC1-474F-8BF7-DAB53A7611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7331CCAB-40F2-478C-BAF1-C2655B91F3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C8D192AD-5B60-4FDD-82B9-1F18125BB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DEC3245E-890A-431C-98CD-084006D580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FA3C60F-71F3-400E-A1A7-8673CBC42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BBAD0081-CF0F-4D61-8C93-0486571A0A3B}"/>
              </a:ext>
            </a:extLst>
          </p:cNvPr>
          <p:cNvGrpSpPr/>
          <p:nvPr/>
        </p:nvGrpSpPr>
        <p:grpSpPr>
          <a:xfrm>
            <a:off x="10979139" y="7720138"/>
            <a:ext cx="1550127" cy="1646811"/>
            <a:chOff x="14199881" y="3976045"/>
            <a:chExt cx="1550127" cy="1646811"/>
          </a:xfrm>
        </p:grpSpPr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DF3D3190-5792-4548-8FE2-D9EC781DAC58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02CCE622-5E09-42C0-8781-4937582D5F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AB2CF028-4DAD-4612-BD7D-6D8923B938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5252DB11-3FB7-4AB8-A637-04F687D081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0C1715B3-BFFA-4F87-9251-A8AD9BB40E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74EC7CFA-90D4-41C2-BCA4-34A566C569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7F09D2A-4D21-4C89-BE42-D6794994C912}"/>
              </a:ext>
            </a:extLst>
          </p:cNvPr>
          <p:cNvGrpSpPr/>
          <p:nvPr/>
        </p:nvGrpSpPr>
        <p:grpSpPr>
          <a:xfrm>
            <a:off x="11131539" y="7872538"/>
            <a:ext cx="1550127" cy="1646811"/>
            <a:chOff x="14199881" y="3976045"/>
            <a:chExt cx="1550127" cy="1646811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4C825BF7-D469-4B10-8137-A4F8D9CFF717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80F5177A-A3A7-42DF-9DEB-861F66A877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3B9DA9A7-0824-43FA-BDB2-33D27D0B03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065AA5CE-2968-4A9B-A5F1-8C893B125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BD2F0531-554B-45C8-AC07-F7FF115A78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34CBF789-7D4C-4CE3-A7BE-9478A2B99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12364DF5-814D-4415-8B20-D857D5BE3222}"/>
              </a:ext>
            </a:extLst>
          </p:cNvPr>
          <p:cNvGrpSpPr/>
          <p:nvPr/>
        </p:nvGrpSpPr>
        <p:grpSpPr>
          <a:xfrm>
            <a:off x="11283939" y="8024938"/>
            <a:ext cx="1550127" cy="1646811"/>
            <a:chOff x="14199881" y="3976045"/>
            <a:chExt cx="1550127" cy="1646811"/>
          </a:xfrm>
        </p:grpSpPr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84951C00-7D07-4E62-B796-8D62B50A3B0E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1B0B9B22-AE94-4DCE-964E-FEF6C03905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FDD8E558-3532-4AC1-9ABC-0DE1C0FED4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A8473D04-5217-4004-A948-1EECA84054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11FB74D7-4AD0-48DD-AE06-0139607A9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649E8121-4A17-4A05-913B-63F04F39FE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E61C9228-028D-4E57-ADFF-2F06D688D15C}"/>
              </a:ext>
            </a:extLst>
          </p:cNvPr>
          <p:cNvGrpSpPr/>
          <p:nvPr/>
        </p:nvGrpSpPr>
        <p:grpSpPr>
          <a:xfrm>
            <a:off x="12027572" y="8842066"/>
            <a:ext cx="1550127" cy="1646811"/>
            <a:chOff x="14199881" y="3976045"/>
            <a:chExt cx="1550127" cy="1646811"/>
          </a:xfrm>
        </p:grpSpPr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9E245844-D6E1-4F5A-A562-1D1FC7AF7868}"/>
                </a:ext>
              </a:extLst>
            </p:cNvPr>
            <p:cNvGrpSpPr/>
            <p:nvPr/>
          </p:nvGrpSpPr>
          <p:grpSpPr>
            <a:xfrm>
              <a:off x="14200608" y="4319319"/>
              <a:ext cx="1549400" cy="1303537"/>
              <a:chOff x="7543800" y="2343150"/>
              <a:chExt cx="3181350" cy="2676525"/>
            </a:xfrm>
          </p:grpSpPr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4E703325-76EC-4679-9446-D3FE8EA56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234315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3355D1C3-F028-4E7D-999D-E37D8DFAD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03847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94EE7DAA-EFF4-4EA0-A546-4B5D0FFC7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373380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F9C547C0-CDCC-4AE3-89F2-18F82F6C0C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43800" y="442912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6C2082A-AC6C-43B6-9FF1-E0E02DFB8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99881" y="3976045"/>
              <a:ext cx="1550127" cy="2877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A198BC3F-7C77-4F58-B4EC-01916E9258B8}"/>
              </a:ext>
            </a:extLst>
          </p:cNvPr>
          <p:cNvCxnSpPr>
            <a:cxnSpLocks/>
            <a:endCxn id="285" idx="3"/>
          </p:cNvCxnSpPr>
          <p:nvPr/>
        </p:nvCxnSpPr>
        <p:spPr>
          <a:xfrm flipH="1">
            <a:off x="16495634" y="10967441"/>
            <a:ext cx="953382" cy="216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6213A553-B7EB-4F09-8BF1-A8FA970471F8}"/>
              </a:ext>
            </a:extLst>
          </p:cNvPr>
          <p:cNvGrpSpPr/>
          <p:nvPr/>
        </p:nvGrpSpPr>
        <p:grpSpPr>
          <a:xfrm>
            <a:off x="14677086" y="10130070"/>
            <a:ext cx="1818548" cy="1679074"/>
            <a:chOff x="15946072" y="8128195"/>
            <a:chExt cx="1818548" cy="1679074"/>
          </a:xfrm>
        </p:grpSpPr>
        <p:sp>
          <p:nvSpPr>
            <p:cNvPr id="285" name="矩形: 圆角 284">
              <a:extLst>
                <a:ext uri="{FF2B5EF4-FFF2-40B4-BE49-F238E27FC236}">
                  <a16:creationId xmlns:a16="http://schemas.microsoft.com/office/drawing/2014/main" id="{A910109D-FE74-47C9-AB7E-B0D4CA06A646}"/>
                </a:ext>
              </a:extLst>
            </p:cNvPr>
            <p:cNvSpPr/>
            <p:nvPr/>
          </p:nvSpPr>
          <p:spPr>
            <a:xfrm>
              <a:off x="15946072" y="8128195"/>
              <a:ext cx="1818548" cy="167907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50FF8928-47A3-4CB2-A791-9684BB7EBC0C}"/>
                </a:ext>
              </a:extLst>
            </p:cNvPr>
            <p:cNvGrpSpPr/>
            <p:nvPr/>
          </p:nvGrpSpPr>
          <p:grpSpPr>
            <a:xfrm>
              <a:off x="16080645" y="8317640"/>
              <a:ext cx="1549401" cy="1303537"/>
              <a:chOff x="13716000" y="2343150"/>
              <a:chExt cx="3181352" cy="267652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45DD306E-B57C-4BEB-85CC-E17B6B213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2" y="234315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495CF9B5-B894-478A-B86A-EC1FA219AD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303847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52C2CB2-5A64-48A4-BC2C-465F4125DF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3733800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2A8F186B-71BF-493F-8D26-95E07DB458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4429125"/>
                <a:ext cx="3181350" cy="59055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1" name="流程图: 汇总连接 290">
            <a:extLst>
              <a:ext uri="{FF2B5EF4-FFF2-40B4-BE49-F238E27FC236}">
                <a16:creationId xmlns:a16="http://schemas.microsoft.com/office/drawing/2014/main" id="{8D9D94C3-B772-4CDA-AF85-346042135E62}"/>
              </a:ext>
            </a:extLst>
          </p:cNvPr>
          <p:cNvSpPr/>
          <p:nvPr/>
        </p:nvSpPr>
        <p:spPr>
          <a:xfrm>
            <a:off x="17480668" y="10768395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107B5974-988F-477A-8477-0F44028A8ACE}"/>
              </a:ext>
            </a:extLst>
          </p:cNvPr>
          <p:cNvCxnSpPr>
            <a:cxnSpLocks/>
          </p:cNvCxnSpPr>
          <p:nvPr/>
        </p:nvCxnSpPr>
        <p:spPr>
          <a:xfrm flipH="1">
            <a:off x="15589013" y="9795481"/>
            <a:ext cx="209335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9F3DE274-B539-46B4-B891-CF04D4C01C39}"/>
              </a:ext>
            </a:extLst>
          </p:cNvPr>
          <p:cNvCxnSpPr>
            <a:cxnSpLocks/>
            <a:stCxn id="291" idx="0"/>
          </p:cNvCxnSpPr>
          <p:nvPr/>
        </p:nvCxnSpPr>
        <p:spPr>
          <a:xfrm flipV="1">
            <a:off x="17679714" y="9795481"/>
            <a:ext cx="0" cy="97291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A406ADCF-20A0-4C34-BB6E-817DD71D349D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15586360" y="9795481"/>
            <a:ext cx="0" cy="33458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300DC4B6-55B6-4EFC-B400-5C91783076CE}"/>
              </a:ext>
            </a:extLst>
          </p:cNvPr>
          <p:cNvCxnSpPr>
            <a:cxnSpLocks/>
          </p:cNvCxnSpPr>
          <p:nvPr/>
        </p:nvCxnSpPr>
        <p:spPr>
          <a:xfrm flipH="1">
            <a:off x="17886378" y="10954133"/>
            <a:ext cx="953382" cy="216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1999EE20-95FD-4923-8EEE-A7EC93F908AB}"/>
              </a:ext>
            </a:extLst>
          </p:cNvPr>
          <p:cNvGrpSpPr/>
          <p:nvPr/>
        </p:nvGrpSpPr>
        <p:grpSpPr>
          <a:xfrm>
            <a:off x="26705006" y="3955661"/>
            <a:ext cx="9990140" cy="8463153"/>
            <a:chOff x="14959197" y="1521701"/>
            <a:chExt cx="9990140" cy="8463153"/>
          </a:xfrm>
        </p:grpSpPr>
        <p:grpSp>
          <p:nvGrpSpPr>
            <p:cNvPr id="304" name="组合 303">
              <a:extLst>
                <a:ext uri="{FF2B5EF4-FFF2-40B4-BE49-F238E27FC236}">
                  <a16:creationId xmlns:a16="http://schemas.microsoft.com/office/drawing/2014/main" id="{0C14C2F5-335D-4779-9D02-04E6AF83F3B6}"/>
                </a:ext>
              </a:extLst>
            </p:cNvPr>
            <p:cNvGrpSpPr/>
            <p:nvPr/>
          </p:nvGrpSpPr>
          <p:grpSpPr>
            <a:xfrm>
              <a:off x="14972275" y="1521701"/>
              <a:ext cx="9975079" cy="4075055"/>
              <a:chOff x="15165743" y="1892937"/>
              <a:chExt cx="9975079" cy="4075055"/>
            </a:xfrm>
          </p:grpSpPr>
          <p:grpSp>
            <p:nvGrpSpPr>
              <p:cNvPr id="479" name="组合 478">
                <a:extLst>
                  <a:ext uri="{FF2B5EF4-FFF2-40B4-BE49-F238E27FC236}">
                    <a16:creationId xmlns:a16="http://schemas.microsoft.com/office/drawing/2014/main" id="{0FD91BB7-0395-4375-A7F8-0D1CC4999C71}"/>
                  </a:ext>
                </a:extLst>
              </p:cNvPr>
              <p:cNvGrpSpPr/>
              <p:nvPr/>
            </p:nvGrpSpPr>
            <p:grpSpPr>
              <a:xfrm>
                <a:off x="15165743" y="1892937"/>
                <a:ext cx="7175159" cy="4075055"/>
                <a:chOff x="15369657" y="1158303"/>
                <a:chExt cx="7175159" cy="4075055"/>
              </a:xfrm>
            </p:grpSpPr>
            <p:grpSp>
              <p:nvGrpSpPr>
                <p:cNvPr id="484" name="组合 483">
                  <a:extLst>
                    <a:ext uri="{FF2B5EF4-FFF2-40B4-BE49-F238E27FC236}">
                      <a16:creationId xmlns:a16="http://schemas.microsoft.com/office/drawing/2014/main" id="{8724A9AF-79AB-432B-AC46-A7E98B1E46A2}"/>
                    </a:ext>
                  </a:extLst>
                </p:cNvPr>
                <p:cNvGrpSpPr/>
                <p:nvPr/>
              </p:nvGrpSpPr>
              <p:grpSpPr>
                <a:xfrm>
                  <a:off x="15369657" y="1158303"/>
                  <a:ext cx="7175159" cy="4075055"/>
                  <a:chOff x="15167340" y="2149621"/>
                  <a:chExt cx="7175159" cy="4075055"/>
                </a:xfrm>
              </p:grpSpPr>
              <p:grpSp>
                <p:nvGrpSpPr>
                  <p:cNvPr id="497" name="组合 496">
                    <a:extLst>
                      <a:ext uri="{FF2B5EF4-FFF2-40B4-BE49-F238E27FC236}">
                        <a16:creationId xmlns:a16="http://schemas.microsoft.com/office/drawing/2014/main" id="{8A61CB7B-9B1A-41AF-A4C5-79A523075C0F}"/>
                      </a:ext>
                    </a:extLst>
                  </p:cNvPr>
                  <p:cNvGrpSpPr/>
                  <p:nvPr/>
                </p:nvGrpSpPr>
                <p:grpSpPr>
                  <a:xfrm>
                    <a:off x="15167340" y="2457097"/>
                    <a:ext cx="1818548" cy="1985697"/>
                    <a:chOff x="15300090" y="2336233"/>
                    <a:chExt cx="1818548" cy="1985697"/>
                  </a:xfrm>
                </p:grpSpPr>
                <p:grpSp>
                  <p:nvGrpSpPr>
                    <p:cNvPr id="512" name="组合 511">
                      <a:extLst>
                        <a:ext uri="{FF2B5EF4-FFF2-40B4-BE49-F238E27FC236}">
                          <a16:creationId xmlns:a16="http://schemas.microsoft.com/office/drawing/2014/main" id="{1612C554-247A-45A8-9217-969827B4CD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41445" y="2499434"/>
                      <a:ext cx="1549400" cy="1642179"/>
                      <a:chOff x="13716000" y="7077075"/>
                      <a:chExt cx="3181350" cy="3371850"/>
                    </a:xfrm>
                  </p:grpSpPr>
                  <p:sp>
                    <p:nvSpPr>
                      <p:cNvPr id="514" name="矩形 513">
                        <a:extLst>
                          <a:ext uri="{FF2B5EF4-FFF2-40B4-BE49-F238E27FC236}">
                            <a16:creationId xmlns:a16="http://schemas.microsoft.com/office/drawing/2014/main" id="{1EC4CF27-39F4-438F-AA2A-71773E3E10F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716000" y="7772400"/>
                        <a:ext cx="3181350" cy="5905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5" name="矩形 514">
                        <a:extLst>
                          <a:ext uri="{FF2B5EF4-FFF2-40B4-BE49-F238E27FC236}">
                            <a16:creationId xmlns:a16="http://schemas.microsoft.com/office/drawing/2014/main" id="{04CB5ABE-0BF3-498A-BC32-914444D7C30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716000" y="8467725"/>
                        <a:ext cx="3181350" cy="5905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6" name="矩形 515">
                        <a:extLst>
                          <a:ext uri="{FF2B5EF4-FFF2-40B4-BE49-F238E27FC236}">
                            <a16:creationId xmlns:a16="http://schemas.microsoft.com/office/drawing/2014/main" id="{12C9373C-5D28-4FF0-8E20-A222849AB31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716000" y="9163050"/>
                        <a:ext cx="3181350" cy="5905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7" name="矩形 516">
                        <a:extLst>
                          <a:ext uri="{FF2B5EF4-FFF2-40B4-BE49-F238E27FC236}">
                            <a16:creationId xmlns:a16="http://schemas.microsoft.com/office/drawing/2014/main" id="{494C4888-0F68-4D7F-B235-3C7E7B4B1E0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716000" y="9858375"/>
                        <a:ext cx="3181350" cy="5905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18" name="矩形 517">
                        <a:extLst>
                          <a:ext uri="{FF2B5EF4-FFF2-40B4-BE49-F238E27FC236}">
                            <a16:creationId xmlns:a16="http://schemas.microsoft.com/office/drawing/2014/main" id="{06084B6F-8359-4A2B-AABB-75B98BAEB52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716000" y="7077075"/>
                        <a:ext cx="3181350" cy="59055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</p:grpSp>
                <p:sp>
                  <p:nvSpPr>
                    <p:cNvPr id="513" name="矩形: 圆角 512">
                      <a:extLst>
                        <a:ext uri="{FF2B5EF4-FFF2-40B4-BE49-F238E27FC236}">
                          <a16:creationId xmlns:a16="http://schemas.microsoft.com/office/drawing/2014/main" id="{775EBCD4-4269-4540-9212-AE80ACDD90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00090" y="2336233"/>
                      <a:ext cx="1818548" cy="1985697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8" name="组合 497">
                    <a:extLst>
                      <a:ext uri="{FF2B5EF4-FFF2-40B4-BE49-F238E27FC236}">
                        <a16:creationId xmlns:a16="http://schemas.microsoft.com/office/drawing/2014/main" id="{E938DC90-B002-4680-A04C-8D8179820BCD}"/>
                      </a:ext>
                    </a:extLst>
                  </p:cNvPr>
                  <p:cNvGrpSpPr/>
                  <p:nvPr/>
                </p:nvGrpSpPr>
                <p:grpSpPr>
                  <a:xfrm>
                    <a:off x="16071430" y="2149621"/>
                    <a:ext cx="6271069" cy="4075055"/>
                    <a:chOff x="16188872" y="1987420"/>
                    <a:chExt cx="6271069" cy="4075055"/>
                  </a:xfrm>
                </p:grpSpPr>
                <p:cxnSp>
                  <p:nvCxnSpPr>
                    <p:cNvPr id="499" name="直接箭头连接符 498">
                      <a:extLst>
                        <a:ext uri="{FF2B5EF4-FFF2-40B4-BE49-F238E27FC236}">
                          <a16:creationId xmlns:a16="http://schemas.microsoft.com/office/drawing/2014/main" id="{1F686886-F7EA-4341-8D4C-99F2771352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098147" y="3283520"/>
                      <a:ext cx="953382" cy="2166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0" name="流程图: 汇总连接 499">
                      <a:extLst>
                        <a:ext uri="{FF2B5EF4-FFF2-40B4-BE49-F238E27FC236}">
                          <a16:creationId xmlns:a16="http://schemas.microsoft.com/office/drawing/2014/main" id="{4B07B9CD-95B1-4F1D-89F9-D766DBF5B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083181" y="3084474"/>
                      <a:ext cx="398091" cy="398091"/>
                    </a:xfrm>
                    <a:prstGeom prst="flowChartSummingJunc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01" name="直接箭头连接符 500">
                      <a:extLst>
                        <a:ext uri="{FF2B5EF4-FFF2-40B4-BE49-F238E27FC236}">
                          <a16:creationId xmlns:a16="http://schemas.microsoft.com/office/drawing/2014/main" id="{DD8DFD97-992A-4C8A-AAF2-94923B2F2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188872" y="2002766"/>
                      <a:ext cx="2093354" cy="0"/>
                    </a:xfrm>
                    <a:prstGeom prst="straightConnector1">
                      <a:avLst/>
                    </a:prstGeom>
                    <a:ln w="25400">
                      <a:solidFill>
                        <a:srgbClr val="FF0000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2" name="直接箭头连接符 501">
                      <a:extLst>
                        <a:ext uri="{FF2B5EF4-FFF2-40B4-BE49-F238E27FC236}">
                          <a16:creationId xmlns:a16="http://schemas.microsoft.com/office/drawing/2014/main" id="{9D7DDC5D-6D87-4FCE-A391-E15BA63EDCB1}"/>
                        </a:ext>
                      </a:extLst>
                    </p:cNvPr>
                    <p:cNvCxnSpPr>
                      <a:cxnSpLocks/>
                      <a:stCxn id="500" idx="0"/>
                    </p:cNvCxnSpPr>
                    <p:nvPr/>
                  </p:nvCxnSpPr>
                  <p:spPr>
                    <a:xfrm flipV="1">
                      <a:off x="18282227" y="1987420"/>
                      <a:ext cx="7619" cy="1097054"/>
                    </a:xfrm>
                    <a:prstGeom prst="straightConnector1">
                      <a:avLst/>
                    </a:prstGeom>
                    <a:ln w="25400">
                      <a:solidFill>
                        <a:srgbClr val="FF0000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直接箭头连接符 502">
                      <a:extLst>
                        <a:ext uri="{FF2B5EF4-FFF2-40B4-BE49-F238E27FC236}">
                          <a16:creationId xmlns:a16="http://schemas.microsoft.com/office/drawing/2014/main" id="{A4C0E516-CDD3-4DF5-8217-B41857CF41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6188873" y="1987420"/>
                      <a:ext cx="0" cy="458729"/>
                    </a:xfrm>
                    <a:prstGeom prst="straightConnector1">
                      <a:avLst/>
                    </a:prstGeom>
                    <a:ln w="25400">
                      <a:solidFill>
                        <a:srgbClr val="FF0000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4" name="直接箭头连接符 503">
                      <a:extLst>
                        <a:ext uri="{FF2B5EF4-FFF2-40B4-BE49-F238E27FC236}">
                          <a16:creationId xmlns:a16="http://schemas.microsoft.com/office/drawing/2014/main" id="{56C80D68-CC78-42CB-8348-4674FFC91C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8488891" y="3270212"/>
                      <a:ext cx="953382" cy="2166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直接箭头连接符 504">
                      <a:extLst>
                        <a:ext uri="{FF2B5EF4-FFF2-40B4-BE49-F238E27FC236}">
                          <a16:creationId xmlns:a16="http://schemas.microsoft.com/office/drawing/2014/main" id="{213C34CE-B043-4247-85BF-EF0A9C0628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6188872" y="4579101"/>
                      <a:ext cx="6076329" cy="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6" name="直接箭头连接符 505">
                      <a:extLst>
                        <a:ext uri="{FF2B5EF4-FFF2-40B4-BE49-F238E27FC236}">
                          <a16:creationId xmlns:a16="http://schemas.microsoft.com/office/drawing/2014/main" id="{D4C32111-8005-4CFD-8F30-7840EDB1E0DC}"/>
                        </a:ext>
                      </a:extLst>
                    </p:cNvPr>
                    <p:cNvCxnSpPr>
                      <a:cxnSpLocks/>
                      <a:endCxn id="513" idx="2"/>
                    </p:cNvCxnSpPr>
                    <p:nvPr/>
                  </p:nvCxnSpPr>
                  <p:spPr>
                    <a:xfrm flipV="1">
                      <a:off x="16191526" y="4280593"/>
                      <a:ext cx="2530" cy="302318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7" name="流程图: 汇总连接 506">
                      <a:extLst>
                        <a:ext uri="{FF2B5EF4-FFF2-40B4-BE49-F238E27FC236}">
                          <a16:creationId xmlns:a16="http://schemas.microsoft.com/office/drawing/2014/main" id="{833C1668-9F49-4FAE-BA81-6AC8524C6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61850" y="3078966"/>
                      <a:ext cx="398091" cy="398091"/>
                    </a:xfrm>
                    <a:prstGeom prst="flowChartSummingJunc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流程图: 汇总连接 507">
                      <a:extLst>
                        <a:ext uri="{FF2B5EF4-FFF2-40B4-BE49-F238E27FC236}">
                          <a16:creationId xmlns:a16="http://schemas.microsoft.com/office/drawing/2014/main" id="{86E37B31-8EF9-48DF-A0EA-6BC6C9CD2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61850" y="5664384"/>
                      <a:ext cx="398091" cy="398091"/>
                    </a:xfrm>
                    <a:prstGeom prst="flowChartSummingJunction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509" name="直接箭头连接符 508">
                      <a:extLst>
                        <a:ext uri="{FF2B5EF4-FFF2-40B4-BE49-F238E27FC236}">
                          <a16:creationId xmlns:a16="http://schemas.microsoft.com/office/drawing/2014/main" id="{2E8F4333-E67D-4B2D-A7FE-608BD8CB222B}"/>
                        </a:ext>
                      </a:extLst>
                    </p:cNvPr>
                    <p:cNvCxnSpPr>
                      <a:cxnSpLocks/>
                      <a:stCxn id="508" idx="0"/>
                      <a:endCxn id="507" idx="4"/>
                    </p:cNvCxnSpPr>
                    <p:nvPr/>
                  </p:nvCxnSpPr>
                  <p:spPr>
                    <a:xfrm flipV="1">
                      <a:off x="22260896" y="3477057"/>
                      <a:ext cx="0" cy="218732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0" name="直接箭头连接符 509">
                      <a:extLst>
                        <a:ext uri="{FF2B5EF4-FFF2-40B4-BE49-F238E27FC236}">
                          <a16:creationId xmlns:a16="http://schemas.microsoft.com/office/drawing/2014/main" id="{5CF86A55-315A-4842-89B1-82F1EC0689F1}"/>
                        </a:ext>
                      </a:extLst>
                    </p:cNvPr>
                    <p:cNvCxnSpPr>
                      <a:cxnSpLocks/>
                      <a:stCxn id="507" idx="2"/>
                    </p:cNvCxnSpPr>
                    <p:nvPr/>
                  </p:nvCxnSpPr>
                  <p:spPr>
                    <a:xfrm flipH="1">
                      <a:off x="20839087" y="3278012"/>
                      <a:ext cx="1222763" cy="875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1" name="直接箭头连接符 510">
                      <a:extLst>
                        <a:ext uri="{FF2B5EF4-FFF2-40B4-BE49-F238E27FC236}">
                          <a16:creationId xmlns:a16="http://schemas.microsoft.com/office/drawing/2014/main" id="{69117EEE-EB2C-43E6-B2BA-07CA9B3C9C60}"/>
                        </a:ext>
                      </a:extLst>
                    </p:cNvPr>
                    <p:cNvCxnSpPr>
                      <a:cxnSpLocks/>
                      <a:stCxn id="508" idx="2"/>
                    </p:cNvCxnSpPr>
                    <p:nvPr/>
                  </p:nvCxnSpPr>
                  <p:spPr>
                    <a:xfrm flipH="1" flipV="1">
                      <a:off x="20848404" y="5863103"/>
                      <a:ext cx="1213446" cy="32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5" name="组合 484">
                  <a:extLst>
                    <a:ext uri="{FF2B5EF4-FFF2-40B4-BE49-F238E27FC236}">
                      <a16:creationId xmlns:a16="http://schemas.microsoft.com/office/drawing/2014/main" id="{B98171EA-4DCD-47A5-92B2-DC520A5CED6D}"/>
                    </a:ext>
                  </a:extLst>
                </p:cNvPr>
                <p:cNvGrpSpPr/>
                <p:nvPr/>
              </p:nvGrpSpPr>
              <p:grpSpPr>
                <a:xfrm>
                  <a:off x="19533218" y="2271327"/>
                  <a:ext cx="1642178" cy="293181"/>
                  <a:chOff x="24007128" y="5801010"/>
                  <a:chExt cx="1642178" cy="293181"/>
                </a:xfrm>
              </p:grpSpPr>
              <p:sp>
                <p:nvSpPr>
                  <p:cNvPr id="492" name="矩形 491">
                    <a:extLst>
                      <a:ext uri="{FF2B5EF4-FFF2-40B4-BE49-F238E27FC236}">
                        <a16:creationId xmlns:a16="http://schemas.microsoft.com/office/drawing/2014/main" id="{A90A4004-0D05-4D2E-9204-A1EA8D058F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4004344" y="5803794"/>
                    <a:ext cx="293181" cy="287613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93" name="矩形 492">
                    <a:extLst>
                      <a:ext uri="{FF2B5EF4-FFF2-40B4-BE49-F238E27FC236}">
                        <a16:creationId xmlns:a16="http://schemas.microsoft.com/office/drawing/2014/main" id="{A45BFA48-77C8-4D77-97D2-20FF46F429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4342985" y="5803794"/>
                    <a:ext cx="293181" cy="287613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4" name="矩形 493">
                    <a:extLst>
                      <a:ext uri="{FF2B5EF4-FFF2-40B4-BE49-F238E27FC236}">
                        <a16:creationId xmlns:a16="http://schemas.microsoft.com/office/drawing/2014/main" id="{252034C6-AA68-42EA-BF4A-D8FCBE5DD3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4681627" y="5803794"/>
                    <a:ext cx="293181" cy="287613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5" name="矩形 494">
                    <a:extLst>
                      <a:ext uri="{FF2B5EF4-FFF2-40B4-BE49-F238E27FC236}">
                        <a16:creationId xmlns:a16="http://schemas.microsoft.com/office/drawing/2014/main" id="{3DED585C-2ABE-4F0A-BFD8-5B8C45F340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5020268" y="5803794"/>
                    <a:ext cx="293181" cy="287613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6" name="矩形 495">
                    <a:extLst>
                      <a:ext uri="{FF2B5EF4-FFF2-40B4-BE49-F238E27FC236}">
                        <a16:creationId xmlns:a16="http://schemas.microsoft.com/office/drawing/2014/main" id="{44C02E10-56DE-4566-B61D-DF3A50CF84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5358909" y="5803794"/>
                    <a:ext cx="293181" cy="287613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6" name="组合 485">
                  <a:extLst>
                    <a:ext uri="{FF2B5EF4-FFF2-40B4-BE49-F238E27FC236}">
                      <a16:creationId xmlns:a16="http://schemas.microsoft.com/office/drawing/2014/main" id="{3512F2E2-1154-47D6-9E05-FAA18258FFE9}"/>
                    </a:ext>
                  </a:extLst>
                </p:cNvPr>
                <p:cNvGrpSpPr/>
                <p:nvPr/>
              </p:nvGrpSpPr>
              <p:grpSpPr>
                <a:xfrm>
                  <a:off x="19524661" y="4862785"/>
                  <a:ext cx="1642178" cy="293181"/>
                  <a:chOff x="24007128" y="5801010"/>
                  <a:chExt cx="1642178" cy="293181"/>
                </a:xfrm>
              </p:grpSpPr>
              <p:sp>
                <p:nvSpPr>
                  <p:cNvPr id="487" name="矩形 486">
                    <a:extLst>
                      <a:ext uri="{FF2B5EF4-FFF2-40B4-BE49-F238E27FC236}">
                        <a16:creationId xmlns:a16="http://schemas.microsoft.com/office/drawing/2014/main" id="{0E19FADC-0712-41AB-8170-7FDCCD5030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4004344" y="5803794"/>
                    <a:ext cx="293181" cy="287613"/>
                  </a:xfrm>
                  <a:prstGeom prst="rect">
                    <a:avLst/>
                  </a:prstGeom>
                  <a:solidFill>
                    <a:schemeClr val="bg2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88" name="矩形 487">
                    <a:extLst>
                      <a:ext uri="{FF2B5EF4-FFF2-40B4-BE49-F238E27FC236}">
                        <a16:creationId xmlns:a16="http://schemas.microsoft.com/office/drawing/2014/main" id="{A1F0AED4-126A-4A8C-AF62-7560733225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4342985" y="5803794"/>
                    <a:ext cx="293181" cy="28761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9" name="矩形 488">
                    <a:extLst>
                      <a:ext uri="{FF2B5EF4-FFF2-40B4-BE49-F238E27FC236}">
                        <a16:creationId xmlns:a16="http://schemas.microsoft.com/office/drawing/2014/main" id="{0C56CBFC-43A7-4B5E-8F8A-C53A16ABE9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4681627" y="5803794"/>
                    <a:ext cx="293181" cy="28761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0" name="矩形 489">
                    <a:extLst>
                      <a:ext uri="{FF2B5EF4-FFF2-40B4-BE49-F238E27FC236}">
                        <a16:creationId xmlns:a16="http://schemas.microsoft.com/office/drawing/2014/main" id="{E8DA8EB1-067E-41D5-A9B9-14C4C17A15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5020268" y="5803794"/>
                    <a:ext cx="293181" cy="28761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1" name="矩形 490">
                    <a:extLst>
                      <a:ext uri="{FF2B5EF4-FFF2-40B4-BE49-F238E27FC236}">
                        <a16:creationId xmlns:a16="http://schemas.microsoft.com/office/drawing/2014/main" id="{777F0F17-813F-4D56-99D8-03959EED5E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6200000">
                    <a:off x="25358909" y="5803794"/>
                    <a:ext cx="293181" cy="28761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480" name="直接箭头连接符 479">
                <a:extLst>
                  <a:ext uri="{FF2B5EF4-FFF2-40B4-BE49-F238E27FC236}">
                    <a16:creationId xmlns:a16="http://schemas.microsoft.com/office/drawing/2014/main" id="{83A99609-206B-4E12-B281-D9F15EA735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43787" y="3183258"/>
                <a:ext cx="1222763" cy="87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直接箭头连接符 480">
                <a:extLst>
                  <a:ext uri="{FF2B5EF4-FFF2-40B4-BE49-F238E27FC236}">
                    <a16:creationId xmlns:a16="http://schemas.microsoft.com/office/drawing/2014/main" id="{A23E3B1E-005B-4007-87BE-4C7F5D6A5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55871" y="5759863"/>
                <a:ext cx="1222763" cy="87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03B89253-789A-4BDF-98B8-B980A27FA8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591422" y="3028635"/>
                <a:ext cx="1549400" cy="287613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4690DD1E-5B74-4294-972E-489DE4C2FA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566550" y="5619107"/>
                <a:ext cx="1549400" cy="287613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08" name="组合 307">
              <a:extLst>
                <a:ext uri="{FF2B5EF4-FFF2-40B4-BE49-F238E27FC236}">
                  <a16:creationId xmlns:a16="http://schemas.microsoft.com/office/drawing/2014/main" id="{6043E268-4719-48B8-942F-D39EBCF3B9BC}"/>
                </a:ext>
              </a:extLst>
            </p:cNvPr>
            <p:cNvGrpSpPr/>
            <p:nvPr/>
          </p:nvGrpSpPr>
          <p:grpSpPr>
            <a:xfrm>
              <a:off x="14959197" y="5467259"/>
              <a:ext cx="9990140" cy="4517595"/>
              <a:chOff x="14959197" y="5467259"/>
              <a:chExt cx="9990140" cy="4517595"/>
            </a:xfrm>
          </p:grpSpPr>
          <p:grpSp>
            <p:nvGrpSpPr>
              <p:cNvPr id="310" name="组合 309">
                <a:extLst>
                  <a:ext uri="{FF2B5EF4-FFF2-40B4-BE49-F238E27FC236}">
                    <a16:creationId xmlns:a16="http://schemas.microsoft.com/office/drawing/2014/main" id="{27487C16-F939-4930-BE34-181F0B90A1A0}"/>
                  </a:ext>
                </a:extLst>
              </p:cNvPr>
              <p:cNvGrpSpPr/>
              <p:nvPr/>
            </p:nvGrpSpPr>
            <p:grpSpPr>
              <a:xfrm>
                <a:off x="14959197" y="5467259"/>
                <a:ext cx="8414846" cy="4517595"/>
                <a:chOff x="15163788" y="5702871"/>
                <a:chExt cx="8414846" cy="4517595"/>
              </a:xfrm>
            </p:grpSpPr>
            <p:grpSp>
              <p:nvGrpSpPr>
                <p:cNvPr id="323" name="组合 322">
                  <a:extLst>
                    <a:ext uri="{FF2B5EF4-FFF2-40B4-BE49-F238E27FC236}">
                      <a16:creationId xmlns:a16="http://schemas.microsoft.com/office/drawing/2014/main" id="{A9C9763E-9EF1-445E-AE82-CD10258E9B3C}"/>
                    </a:ext>
                  </a:extLst>
                </p:cNvPr>
                <p:cNvGrpSpPr/>
                <p:nvPr/>
              </p:nvGrpSpPr>
              <p:grpSpPr>
                <a:xfrm>
                  <a:off x="15163788" y="5702871"/>
                  <a:ext cx="7180342" cy="4517595"/>
                  <a:chOff x="15700220" y="6533269"/>
                  <a:chExt cx="7180342" cy="4517595"/>
                </a:xfrm>
              </p:grpSpPr>
              <p:cxnSp>
                <p:nvCxnSpPr>
                  <p:cNvPr id="326" name="直接箭头连接符 325">
                    <a:extLst>
                      <a:ext uri="{FF2B5EF4-FFF2-40B4-BE49-F238E27FC236}">
                        <a16:creationId xmlns:a16="http://schemas.microsoft.com/office/drawing/2014/main" id="{F9E4483F-C616-4025-8305-529138035738}"/>
                      </a:ext>
                    </a:extLst>
                  </p:cNvPr>
                  <p:cNvCxnSpPr>
                    <a:cxnSpLocks/>
                    <a:endCxn id="473" idx="3"/>
                  </p:cNvCxnSpPr>
                  <p:nvPr/>
                </p:nvCxnSpPr>
                <p:spPr>
                  <a:xfrm flipH="1">
                    <a:off x="17518768" y="7829369"/>
                    <a:ext cx="953382" cy="216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27" name="组合 326">
                    <a:extLst>
                      <a:ext uri="{FF2B5EF4-FFF2-40B4-BE49-F238E27FC236}">
                        <a16:creationId xmlns:a16="http://schemas.microsoft.com/office/drawing/2014/main" id="{7B05020E-C97C-4EE3-BA59-C686F23C1916}"/>
                      </a:ext>
                    </a:extLst>
                  </p:cNvPr>
                  <p:cNvGrpSpPr/>
                  <p:nvPr/>
                </p:nvGrpSpPr>
                <p:grpSpPr>
                  <a:xfrm>
                    <a:off x="15700220" y="6991998"/>
                    <a:ext cx="1818548" cy="1679074"/>
                    <a:chOff x="15946072" y="8128195"/>
                    <a:chExt cx="1818548" cy="1679074"/>
                  </a:xfrm>
                </p:grpSpPr>
                <p:sp>
                  <p:nvSpPr>
                    <p:cNvPr id="473" name="矩形: 圆角 472">
                      <a:extLst>
                        <a:ext uri="{FF2B5EF4-FFF2-40B4-BE49-F238E27FC236}">
                          <a16:creationId xmlns:a16="http://schemas.microsoft.com/office/drawing/2014/main" id="{5821E7F3-B816-461B-B8AC-22D98D058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46072" y="8128195"/>
                      <a:ext cx="1818548" cy="1679074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474" name="组合 473">
                      <a:extLst>
                        <a:ext uri="{FF2B5EF4-FFF2-40B4-BE49-F238E27FC236}">
                          <a16:creationId xmlns:a16="http://schemas.microsoft.com/office/drawing/2014/main" id="{0D3FDD21-0C19-403E-82F2-DEF95C6315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080645" y="8317640"/>
                      <a:ext cx="1549401" cy="1303537"/>
                      <a:chOff x="13716000" y="2343150"/>
                      <a:chExt cx="3181352" cy="2676525"/>
                    </a:xfrm>
                    <a:solidFill>
                      <a:schemeClr val="accent5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475" name="矩形 474">
                        <a:extLst>
                          <a:ext uri="{FF2B5EF4-FFF2-40B4-BE49-F238E27FC236}">
                            <a16:creationId xmlns:a16="http://schemas.microsoft.com/office/drawing/2014/main" id="{4DBCD4BA-4445-40E9-95E0-B8193E9DACB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716002" y="2343150"/>
                        <a:ext cx="3181350" cy="5905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476" name="矩形 475">
                        <a:extLst>
                          <a:ext uri="{FF2B5EF4-FFF2-40B4-BE49-F238E27FC236}">
                            <a16:creationId xmlns:a16="http://schemas.microsoft.com/office/drawing/2014/main" id="{CD2AABD6-24E6-43B3-9189-911732D78FD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716000" y="3038475"/>
                        <a:ext cx="3181350" cy="5905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7" name="矩形 476">
                        <a:extLst>
                          <a:ext uri="{FF2B5EF4-FFF2-40B4-BE49-F238E27FC236}">
                            <a16:creationId xmlns:a16="http://schemas.microsoft.com/office/drawing/2014/main" id="{03BAB407-E7F3-4914-90AD-9CA7523A0CB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716000" y="3733800"/>
                        <a:ext cx="3181350" cy="5905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8" name="矩形 477">
                        <a:extLst>
                          <a:ext uri="{FF2B5EF4-FFF2-40B4-BE49-F238E27FC236}">
                            <a16:creationId xmlns:a16="http://schemas.microsoft.com/office/drawing/2014/main" id="{8633F364-586A-4D87-95B5-5E7AB137DC7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3716000" y="4429125"/>
                        <a:ext cx="3181350" cy="5905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28" name="流程图: 汇总连接 327">
                    <a:extLst>
                      <a:ext uri="{FF2B5EF4-FFF2-40B4-BE49-F238E27FC236}">
                        <a16:creationId xmlns:a16="http://schemas.microsoft.com/office/drawing/2014/main" id="{28E5862A-5743-453B-A2D8-63971D5F6848}"/>
                      </a:ext>
                    </a:extLst>
                  </p:cNvPr>
                  <p:cNvSpPr/>
                  <p:nvPr/>
                </p:nvSpPr>
                <p:spPr>
                  <a:xfrm>
                    <a:off x="18503802" y="7630323"/>
                    <a:ext cx="398091" cy="398091"/>
                  </a:xfrm>
                  <a:prstGeom prst="flowChartSummingJunc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9" name="直接箭头连接符 328">
                    <a:extLst>
                      <a:ext uri="{FF2B5EF4-FFF2-40B4-BE49-F238E27FC236}">
                        <a16:creationId xmlns:a16="http://schemas.microsoft.com/office/drawing/2014/main" id="{A7A754B1-80BD-412E-8185-08D2FF32C3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09493" y="6548615"/>
                    <a:ext cx="2093354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直接箭头连接符 329">
                    <a:extLst>
                      <a:ext uri="{FF2B5EF4-FFF2-40B4-BE49-F238E27FC236}">
                        <a16:creationId xmlns:a16="http://schemas.microsoft.com/office/drawing/2014/main" id="{53496CB6-CDC6-42E1-8412-B03504C98679}"/>
                      </a:ext>
                    </a:extLst>
                  </p:cNvPr>
                  <p:cNvCxnSpPr>
                    <a:cxnSpLocks/>
                    <a:stCxn id="328" idx="0"/>
                  </p:cNvCxnSpPr>
                  <p:nvPr/>
                </p:nvCxnSpPr>
                <p:spPr>
                  <a:xfrm flipV="1">
                    <a:off x="18702848" y="6533269"/>
                    <a:ext cx="7619" cy="1097054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直接箭头连接符 330">
                    <a:extLst>
                      <a:ext uri="{FF2B5EF4-FFF2-40B4-BE49-F238E27FC236}">
                        <a16:creationId xmlns:a16="http://schemas.microsoft.com/office/drawing/2014/main" id="{8CBDEEEB-D441-4E9E-9314-EAEBCCF9BEA1}"/>
                      </a:ext>
                    </a:extLst>
                  </p:cNvPr>
                  <p:cNvCxnSpPr>
                    <a:cxnSpLocks/>
                    <a:stCxn id="473" idx="0"/>
                  </p:cNvCxnSpPr>
                  <p:nvPr/>
                </p:nvCxnSpPr>
                <p:spPr>
                  <a:xfrm flipV="1">
                    <a:off x="16609494" y="6533269"/>
                    <a:ext cx="0" cy="458729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32" name="组合 331">
                    <a:extLst>
                      <a:ext uri="{FF2B5EF4-FFF2-40B4-BE49-F238E27FC236}">
                        <a16:creationId xmlns:a16="http://schemas.microsoft.com/office/drawing/2014/main" id="{B5D80782-0DB0-4D59-86F3-EF98AFF1ACE8}"/>
                      </a:ext>
                    </a:extLst>
                  </p:cNvPr>
                  <p:cNvGrpSpPr/>
                  <p:nvPr/>
                </p:nvGrpSpPr>
                <p:grpSpPr>
                  <a:xfrm>
                    <a:off x="19913734" y="7176862"/>
                    <a:ext cx="1303537" cy="1305012"/>
                    <a:chOff x="20262876" y="7372287"/>
                    <a:chExt cx="1303537" cy="1305012"/>
                  </a:xfrm>
                </p:grpSpPr>
                <p:grpSp>
                  <p:nvGrpSpPr>
                    <p:cNvPr id="453" name="组合 452">
                      <a:extLst>
                        <a:ext uri="{FF2B5EF4-FFF2-40B4-BE49-F238E27FC236}">
                          <a16:creationId xmlns:a16="http://schemas.microsoft.com/office/drawing/2014/main" id="{682A5CFF-757E-40FE-9EA4-F60558C1F5C0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20768054" y="6867109"/>
                      <a:ext cx="293181" cy="1303537"/>
                      <a:chOff x="19888200" y="2343150"/>
                      <a:chExt cx="601980" cy="2676525"/>
                    </a:xfrm>
                    <a:solidFill>
                      <a:schemeClr val="accent5">
                        <a:lumMod val="60000"/>
                        <a:lumOff val="40000"/>
                      </a:schemeClr>
                    </a:solidFill>
                  </p:grpSpPr>
                  <p:sp>
                    <p:nvSpPr>
                      <p:cNvPr id="469" name="矩形 468">
                        <a:extLst>
                          <a:ext uri="{FF2B5EF4-FFF2-40B4-BE49-F238E27FC236}">
                            <a16:creationId xmlns:a16="http://schemas.microsoft.com/office/drawing/2014/main" id="{7FF17384-45D1-4727-8BBD-828E85CAB73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234315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470" name="矩形 469">
                        <a:extLst>
                          <a:ext uri="{FF2B5EF4-FFF2-40B4-BE49-F238E27FC236}">
                            <a16:creationId xmlns:a16="http://schemas.microsoft.com/office/drawing/2014/main" id="{A1E479E5-7B06-4D4C-AB46-7D03893BD91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038475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1" name="矩形 470">
                        <a:extLst>
                          <a:ext uri="{FF2B5EF4-FFF2-40B4-BE49-F238E27FC236}">
                            <a16:creationId xmlns:a16="http://schemas.microsoft.com/office/drawing/2014/main" id="{E58D3459-549B-4230-90B6-31553B82254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733800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72" name="矩形 471">
                        <a:extLst>
                          <a:ext uri="{FF2B5EF4-FFF2-40B4-BE49-F238E27FC236}">
                            <a16:creationId xmlns:a16="http://schemas.microsoft.com/office/drawing/2014/main" id="{6ADB6215-C533-48E9-A41A-FEE1265DF65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4429125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4" name="组合 453">
                      <a:extLst>
                        <a:ext uri="{FF2B5EF4-FFF2-40B4-BE49-F238E27FC236}">
                          <a16:creationId xmlns:a16="http://schemas.microsoft.com/office/drawing/2014/main" id="{6A3C3BFB-C427-44E6-947B-AAA490384F22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20768054" y="7206957"/>
                      <a:ext cx="293181" cy="1303537"/>
                      <a:chOff x="19888200" y="2343150"/>
                      <a:chExt cx="601980" cy="2676525"/>
                    </a:xfrm>
                    <a:solidFill>
                      <a:schemeClr val="accent5">
                        <a:lumMod val="60000"/>
                        <a:lumOff val="40000"/>
                      </a:schemeClr>
                    </a:solidFill>
                  </p:grpSpPr>
                  <p:sp>
                    <p:nvSpPr>
                      <p:cNvPr id="465" name="矩形 464">
                        <a:extLst>
                          <a:ext uri="{FF2B5EF4-FFF2-40B4-BE49-F238E27FC236}">
                            <a16:creationId xmlns:a16="http://schemas.microsoft.com/office/drawing/2014/main" id="{D1318E85-08C6-45F9-A609-DC56F3B4729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234315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466" name="矩形 465">
                        <a:extLst>
                          <a:ext uri="{FF2B5EF4-FFF2-40B4-BE49-F238E27FC236}">
                            <a16:creationId xmlns:a16="http://schemas.microsoft.com/office/drawing/2014/main" id="{3E7E4186-D076-4721-BB30-69FEFBB4C48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038475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7" name="矩形 466">
                        <a:extLst>
                          <a:ext uri="{FF2B5EF4-FFF2-40B4-BE49-F238E27FC236}">
                            <a16:creationId xmlns:a16="http://schemas.microsoft.com/office/drawing/2014/main" id="{874A0B32-CC86-44D1-B561-C161CEF9BAF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733800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8" name="矩形 467">
                        <a:extLst>
                          <a:ext uri="{FF2B5EF4-FFF2-40B4-BE49-F238E27FC236}">
                            <a16:creationId xmlns:a16="http://schemas.microsoft.com/office/drawing/2014/main" id="{80781032-26D5-4807-861A-26D080F00C1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4429125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5" name="组合 454">
                      <a:extLst>
                        <a:ext uri="{FF2B5EF4-FFF2-40B4-BE49-F238E27FC236}">
                          <a16:creationId xmlns:a16="http://schemas.microsoft.com/office/drawing/2014/main" id="{BC55309B-8926-4305-997F-C33C7ACA6AB5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20768054" y="7547292"/>
                      <a:ext cx="293181" cy="1303537"/>
                      <a:chOff x="19888200" y="2343150"/>
                      <a:chExt cx="601980" cy="2676525"/>
                    </a:xfrm>
                    <a:solidFill>
                      <a:schemeClr val="accent5">
                        <a:lumMod val="60000"/>
                        <a:lumOff val="40000"/>
                      </a:schemeClr>
                    </a:solidFill>
                  </p:grpSpPr>
                  <p:sp>
                    <p:nvSpPr>
                      <p:cNvPr id="461" name="矩形 460">
                        <a:extLst>
                          <a:ext uri="{FF2B5EF4-FFF2-40B4-BE49-F238E27FC236}">
                            <a16:creationId xmlns:a16="http://schemas.microsoft.com/office/drawing/2014/main" id="{266B8B3D-B200-4461-AEE7-8744B7F30D3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234315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462" name="矩形 461">
                        <a:extLst>
                          <a:ext uri="{FF2B5EF4-FFF2-40B4-BE49-F238E27FC236}">
                            <a16:creationId xmlns:a16="http://schemas.microsoft.com/office/drawing/2014/main" id="{B5BD836C-973A-4C0C-B0B5-6DECD3F4394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038475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3" name="矩形 462">
                        <a:extLst>
                          <a:ext uri="{FF2B5EF4-FFF2-40B4-BE49-F238E27FC236}">
                            <a16:creationId xmlns:a16="http://schemas.microsoft.com/office/drawing/2014/main" id="{A0D16414-8756-441F-ACA9-B49C539E569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733800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4" name="矩形 463">
                        <a:extLst>
                          <a:ext uri="{FF2B5EF4-FFF2-40B4-BE49-F238E27FC236}">
                            <a16:creationId xmlns:a16="http://schemas.microsoft.com/office/drawing/2014/main" id="{62E8F299-0E83-403C-A64F-1C82A05C378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4429125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456" name="组合 455">
                      <a:extLst>
                        <a:ext uri="{FF2B5EF4-FFF2-40B4-BE49-F238E27FC236}">
                          <a16:creationId xmlns:a16="http://schemas.microsoft.com/office/drawing/2014/main" id="{C0FACDB3-A331-4B24-B8DA-3911BDF84913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20768054" y="7878940"/>
                      <a:ext cx="293181" cy="1303537"/>
                      <a:chOff x="19888200" y="2343150"/>
                      <a:chExt cx="601980" cy="2676525"/>
                    </a:xfrm>
                    <a:solidFill>
                      <a:schemeClr val="accent5">
                        <a:lumMod val="60000"/>
                        <a:lumOff val="40000"/>
                      </a:schemeClr>
                    </a:solidFill>
                  </p:grpSpPr>
                  <p:sp>
                    <p:nvSpPr>
                      <p:cNvPr id="457" name="矩形 456">
                        <a:extLst>
                          <a:ext uri="{FF2B5EF4-FFF2-40B4-BE49-F238E27FC236}">
                            <a16:creationId xmlns:a16="http://schemas.microsoft.com/office/drawing/2014/main" id="{CAFD9E33-1A21-4104-BBA1-E55028ED735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234315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458" name="矩形 457">
                        <a:extLst>
                          <a:ext uri="{FF2B5EF4-FFF2-40B4-BE49-F238E27FC236}">
                            <a16:creationId xmlns:a16="http://schemas.microsoft.com/office/drawing/2014/main" id="{8583A7C9-6BBE-4D14-99CA-73F92D49985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038475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9" name="矩形 458">
                        <a:extLst>
                          <a:ext uri="{FF2B5EF4-FFF2-40B4-BE49-F238E27FC236}">
                            <a16:creationId xmlns:a16="http://schemas.microsoft.com/office/drawing/2014/main" id="{09778B00-C759-46B2-9009-26E9A9F33B2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733800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0" name="矩形 459">
                        <a:extLst>
                          <a:ext uri="{FF2B5EF4-FFF2-40B4-BE49-F238E27FC236}">
                            <a16:creationId xmlns:a16="http://schemas.microsoft.com/office/drawing/2014/main" id="{17F0060B-ED2F-4396-95E9-C657338364B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4429125"/>
                        <a:ext cx="601980" cy="59055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cxnSp>
                <p:nvCxnSpPr>
                  <p:cNvPr id="333" name="直接箭头连接符 332">
                    <a:extLst>
                      <a:ext uri="{FF2B5EF4-FFF2-40B4-BE49-F238E27FC236}">
                        <a16:creationId xmlns:a16="http://schemas.microsoft.com/office/drawing/2014/main" id="{085D9215-04F5-4A1A-87B8-7C862DABFA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8909512" y="7816061"/>
                    <a:ext cx="953382" cy="216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直接箭头连接符 382">
                    <a:extLst>
                      <a:ext uri="{FF2B5EF4-FFF2-40B4-BE49-F238E27FC236}">
                        <a16:creationId xmlns:a16="http://schemas.microsoft.com/office/drawing/2014/main" id="{8ADF6F98-8AF0-4568-9383-E00D6E56BB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609493" y="9124950"/>
                    <a:ext cx="607632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直接箭头连接符 383">
                    <a:extLst>
                      <a:ext uri="{FF2B5EF4-FFF2-40B4-BE49-F238E27FC236}">
                        <a16:creationId xmlns:a16="http://schemas.microsoft.com/office/drawing/2014/main" id="{A083FFF5-91E3-4D1F-8665-8347F779C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612147" y="8671072"/>
                    <a:ext cx="0" cy="45768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5" name="组合 384">
                    <a:extLst>
                      <a:ext uri="{FF2B5EF4-FFF2-40B4-BE49-F238E27FC236}">
                        <a16:creationId xmlns:a16="http://schemas.microsoft.com/office/drawing/2014/main" id="{DD15D597-26D7-489A-B0EE-45C87FCBB45F}"/>
                      </a:ext>
                    </a:extLst>
                  </p:cNvPr>
                  <p:cNvGrpSpPr/>
                  <p:nvPr/>
                </p:nvGrpSpPr>
                <p:grpSpPr>
                  <a:xfrm>
                    <a:off x="19939674" y="9745852"/>
                    <a:ext cx="1303543" cy="1305012"/>
                    <a:chOff x="21382279" y="7176862"/>
                    <a:chExt cx="1303543" cy="1305012"/>
                  </a:xfrm>
                </p:grpSpPr>
                <p:grpSp>
                  <p:nvGrpSpPr>
                    <p:cNvPr id="391" name="组合 390">
                      <a:extLst>
                        <a:ext uri="{FF2B5EF4-FFF2-40B4-BE49-F238E27FC236}">
                          <a16:creationId xmlns:a16="http://schemas.microsoft.com/office/drawing/2014/main" id="{71B8221E-366F-4DCB-8086-4C8F31850CEC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21887460" y="7009335"/>
                      <a:ext cx="293181" cy="1303543"/>
                      <a:chOff x="19888200" y="2343150"/>
                      <a:chExt cx="601980" cy="2676525"/>
                    </a:xfrm>
                    <a:solidFill>
                      <a:schemeClr val="bg2"/>
                    </a:solidFill>
                  </p:grpSpPr>
                  <p:sp>
                    <p:nvSpPr>
                      <p:cNvPr id="434" name="矩形 433">
                        <a:extLst>
                          <a:ext uri="{FF2B5EF4-FFF2-40B4-BE49-F238E27FC236}">
                            <a16:creationId xmlns:a16="http://schemas.microsoft.com/office/drawing/2014/main" id="{66BC8143-A20C-476C-8672-0073E392F51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234315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5" name="矩形 434">
                        <a:extLst>
                          <a:ext uri="{FF2B5EF4-FFF2-40B4-BE49-F238E27FC236}">
                            <a16:creationId xmlns:a16="http://schemas.microsoft.com/office/drawing/2014/main" id="{D642298C-AC45-46E6-A6D6-F6A3087CB3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038475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6" name="矩形 435">
                        <a:extLst>
                          <a:ext uri="{FF2B5EF4-FFF2-40B4-BE49-F238E27FC236}">
                            <a16:creationId xmlns:a16="http://schemas.microsoft.com/office/drawing/2014/main" id="{A3FB8183-5B1B-43E8-8AA0-669EBAAE352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73380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0" name="矩形 449">
                        <a:extLst>
                          <a:ext uri="{FF2B5EF4-FFF2-40B4-BE49-F238E27FC236}">
                            <a16:creationId xmlns:a16="http://schemas.microsoft.com/office/drawing/2014/main" id="{FF3E0F48-A354-451A-8186-A4D2CD354FD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4429125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92" name="组合 391">
                      <a:extLst>
                        <a:ext uri="{FF2B5EF4-FFF2-40B4-BE49-F238E27FC236}">
                          <a16:creationId xmlns:a16="http://schemas.microsoft.com/office/drawing/2014/main" id="{EB7FC8F7-42ED-46A7-B255-F2B9B1D682A1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21887460" y="6671681"/>
                      <a:ext cx="293181" cy="1303543"/>
                      <a:chOff x="19888200" y="2343150"/>
                      <a:chExt cx="601980" cy="2676525"/>
                    </a:xfrm>
                    <a:solidFill>
                      <a:schemeClr val="bg2"/>
                    </a:solidFill>
                  </p:grpSpPr>
                  <p:sp>
                    <p:nvSpPr>
                      <p:cNvPr id="430" name="矩形 429">
                        <a:extLst>
                          <a:ext uri="{FF2B5EF4-FFF2-40B4-BE49-F238E27FC236}">
                            <a16:creationId xmlns:a16="http://schemas.microsoft.com/office/drawing/2014/main" id="{A0FD8E5C-E43C-4EA3-9443-0562852638F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234315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1" name="矩形 430">
                        <a:extLst>
                          <a:ext uri="{FF2B5EF4-FFF2-40B4-BE49-F238E27FC236}">
                            <a16:creationId xmlns:a16="http://schemas.microsoft.com/office/drawing/2014/main" id="{B3653947-CA7F-48E2-BB23-A86BB03FED9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038475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2" name="矩形 431">
                        <a:extLst>
                          <a:ext uri="{FF2B5EF4-FFF2-40B4-BE49-F238E27FC236}">
                            <a16:creationId xmlns:a16="http://schemas.microsoft.com/office/drawing/2014/main" id="{B695F3C9-0756-4E47-9B3C-8A40BDFFC95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73380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3" name="矩形 432">
                        <a:extLst>
                          <a:ext uri="{FF2B5EF4-FFF2-40B4-BE49-F238E27FC236}">
                            <a16:creationId xmlns:a16="http://schemas.microsoft.com/office/drawing/2014/main" id="{2E129340-6821-4FC4-8B02-97DE0DFBBFC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4429125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93" name="组合 392">
                      <a:extLst>
                        <a:ext uri="{FF2B5EF4-FFF2-40B4-BE49-F238E27FC236}">
                          <a16:creationId xmlns:a16="http://schemas.microsoft.com/office/drawing/2014/main" id="{29EFF1A4-55DF-44B1-8C8D-3BDEDDB53F62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21887460" y="7683512"/>
                      <a:ext cx="293181" cy="1303543"/>
                      <a:chOff x="19888200" y="2343150"/>
                      <a:chExt cx="601980" cy="2676525"/>
                    </a:xfrm>
                    <a:solidFill>
                      <a:schemeClr val="bg2"/>
                    </a:solidFill>
                  </p:grpSpPr>
                  <p:sp>
                    <p:nvSpPr>
                      <p:cNvPr id="399" name="矩形 398">
                        <a:extLst>
                          <a:ext uri="{FF2B5EF4-FFF2-40B4-BE49-F238E27FC236}">
                            <a16:creationId xmlns:a16="http://schemas.microsoft.com/office/drawing/2014/main" id="{10A711A4-558C-410C-A53E-54E646350C5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234315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7" name="矩形 426">
                        <a:extLst>
                          <a:ext uri="{FF2B5EF4-FFF2-40B4-BE49-F238E27FC236}">
                            <a16:creationId xmlns:a16="http://schemas.microsoft.com/office/drawing/2014/main" id="{33DE7351-2090-43D7-A517-CD941D2591C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038475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8" name="矩形 427">
                        <a:extLst>
                          <a:ext uri="{FF2B5EF4-FFF2-40B4-BE49-F238E27FC236}">
                            <a16:creationId xmlns:a16="http://schemas.microsoft.com/office/drawing/2014/main" id="{36A62BD5-288E-4846-9F56-2EDB9D3D827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73380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29" name="矩形 428">
                        <a:extLst>
                          <a:ext uri="{FF2B5EF4-FFF2-40B4-BE49-F238E27FC236}">
                            <a16:creationId xmlns:a16="http://schemas.microsoft.com/office/drawing/2014/main" id="{0F36ACC5-F46E-4C3D-A955-6EC927F9E64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4429125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394" name="组合 393">
                      <a:extLst>
                        <a:ext uri="{FF2B5EF4-FFF2-40B4-BE49-F238E27FC236}">
                          <a16:creationId xmlns:a16="http://schemas.microsoft.com/office/drawing/2014/main" id="{2DA0E8F6-A7B1-4CD2-9176-76931841961F}"/>
                        </a:ext>
                      </a:extLst>
                    </p:cNvPr>
                    <p:cNvGrpSpPr/>
                    <p:nvPr/>
                  </p:nvGrpSpPr>
                  <p:grpSpPr>
                    <a:xfrm rot="16200000">
                      <a:off x="21887460" y="7345858"/>
                      <a:ext cx="293181" cy="1303543"/>
                      <a:chOff x="19888200" y="2343150"/>
                      <a:chExt cx="601980" cy="2676525"/>
                    </a:xfrm>
                    <a:solidFill>
                      <a:schemeClr val="bg2"/>
                    </a:solidFill>
                  </p:grpSpPr>
                  <p:sp>
                    <p:nvSpPr>
                      <p:cNvPr id="395" name="矩形 394">
                        <a:extLst>
                          <a:ext uri="{FF2B5EF4-FFF2-40B4-BE49-F238E27FC236}">
                            <a16:creationId xmlns:a16="http://schemas.microsoft.com/office/drawing/2014/main" id="{2DED65BD-730D-4412-BF1D-D6BFD5AFB21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234315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6" name="矩形 395">
                        <a:extLst>
                          <a:ext uri="{FF2B5EF4-FFF2-40B4-BE49-F238E27FC236}">
                            <a16:creationId xmlns:a16="http://schemas.microsoft.com/office/drawing/2014/main" id="{D91582B1-8AA5-4718-A068-CD7EE9E41CB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038475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7" name="矩形 396">
                        <a:extLst>
                          <a:ext uri="{FF2B5EF4-FFF2-40B4-BE49-F238E27FC236}">
                            <a16:creationId xmlns:a16="http://schemas.microsoft.com/office/drawing/2014/main" id="{1C977485-1F53-4788-BB57-C14F902F8AB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3733800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98" name="矩形 397">
                        <a:extLst>
                          <a:ext uri="{FF2B5EF4-FFF2-40B4-BE49-F238E27FC236}">
                            <a16:creationId xmlns:a16="http://schemas.microsoft.com/office/drawing/2014/main" id="{22837390-60D1-4C78-B517-6D2C89A0015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9888200" y="4429125"/>
                        <a:ext cx="601980" cy="590550"/>
                      </a:xfrm>
                      <a:prstGeom prst="rect">
                        <a:avLst/>
                      </a:prstGeom>
                      <a:grp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86" name="流程图: 汇总连接 385">
                    <a:extLst>
                      <a:ext uri="{FF2B5EF4-FFF2-40B4-BE49-F238E27FC236}">
                        <a16:creationId xmlns:a16="http://schemas.microsoft.com/office/drawing/2014/main" id="{11E2A70F-C034-4150-B92B-61E8FB344991}"/>
                      </a:ext>
                    </a:extLst>
                  </p:cNvPr>
                  <p:cNvSpPr/>
                  <p:nvPr/>
                </p:nvSpPr>
                <p:spPr>
                  <a:xfrm>
                    <a:off x="22482471" y="7624815"/>
                    <a:ext cx="398091" cy="398091"/>
                  </a:xfrm>
                  <a:prstGeom prst="flowChartSummingJunc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7" name="流程图: 汇总连接 386">
                    <a:extLst>
                      <a:ext uri="{FF2B5EF4-FFF2-40B4-BE49-F238E27FC236}">
                        <a16:creationId xmlns:a16="http://schemas.microsoft.com/office/drawing/2014/main" id="{17DBDA96-8ADC-4D6E-B71D-F76A90D0DA03}"/>
                      </a:ext>
                    </a:extLst>
                  </p:cNvPr>
                  <p:cNvSpPr/>
                  <p:nvPr/>
                </p:nvSpPr>
                <p:spPr>
                  <a:xfrm>
                    <a:off x="22482471" y="10210233"/>
                    <a:ext cx="398091" cy="398091"/>
                  </a:xfrm>
                  <a:prstGeom prst="flowChartSummingJunction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88" name="直接箭头连接符 387">
                    <a:extLst>
                      <a:ext uri="{FF2B5EF4-FFF2-40B4-BE49-F238E27FC236}">
                        <a16:creationId xmlns:a16="http://schemas.microsoft.com/office/drawing/2014/main" id="{C3FA9148-0644-415D-AC7C-0CC75D7CF440}"/>
                      </a:ext>
                    </a:extLst>
                  </p:cNvPr>
                  <p:cNvCxnSpPr>
                    <a:cxnSpLocks/>
                    <a:stCxn id="387" idx="0"/>
                    <a:endCxn id="386" idx="4"/>
                  </p:cNvCxnSpPr>
                  <p:nvPr/>
                </p:nvCxnSpPr>
                <p:spPr>
                  <a:xfrm flipV="1">
                    <a:off x="22681517" y="8022906"/>
                    <a:ext cx="0" cy="218732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直接箭头连接符 388">
                    <a:extLst>
                      <a:ext uri="{FF2B5EF4-FFF2-40B4-BE49-F238E27FC236}">
                        <a16:creationId xmlns:a16="http://schemas.microsoft.com/office/drawing/2014/main" id="{70607844-D7B2-4AF2-B637-DF05772F343F}"/>
                      </a:ext>
                    </a:extLst>
                  </p:cNvPr>
                  <p:cNvCxnSpPr>
                    <a:cxnSpLocks/>
                    <a:stCxn id="386" idx="2"/>
                  </p:cNvCxnSpPr>
                  <p:nvPr/>
                </p:nvCxnSpPr>
                <p:spPr>
                  <a:xfrm flipH="1">
                    <a:off x="21259708" y="7823861"/>
                    <a:ext cx="1222763" cy="875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直接箭头连接符 389">
                    <a:extLst>
                      <a:ext uri="{FF2B5EF4-FFF2-40B4-BE49-F238E27FC236}">
                        <a16:creationId xmlns:a16="http://schemas.microsoft.com/office/drawing/2014/main" id="{F46B63EB-F9F6-4BAE-85C7-9E92CF383159}"/>
                      </a:ext>
                    </a:extLst>
                  </p:cNvPr>
                  <p:cNvCxnSpPr>
                    <a:cxnSpLocks/>
                    <a:stCxn id="387" idx="2"/>
                  </p:cNvCxnSpPr>
                  <p:nvPr/>
                </p:nvCxnSpPr>
                <p:spPr>
                  <a:xfrm flipH="1" flipV="1">
                    <a:off x="21269025" y="10408952"/>
                    <a:ext cx="1213446" cy="32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4" name="直接箭头连接符 323">
                  <a:extLst>
                    <a:ext uri="{FF2B5EF4-FFF2-40B4-BE49-F238E27FC236}">
                      <a16:creationId xmlns:a16="http://schemas.microsoft.com/office/drawing/2014/main" id="{4C3A3BC9-BBAB-4CA9-8483-0BAE4EF64D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55870" y="9561637"/>
                  <a:ext cx="1222763" cy="87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箭头连接符 324">
                  <a:extLst>
                    <a:ext uri="{FF2B5EF4-FFF2-40B4-BE49-F238E27FC236}">
                      <a16:creationId xmlns:a16="http://schemas.microsoft.com/office/drawing/2014/main" id="{EACA0C83-C63F-4B16-A413-9E2993A77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55871" y="6985663"/>
                  <a:ext cx="1222763" cy="87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E0FA42A2-A4E3-41B1-B2AD-B7700E36EAC9}"/>
                  </a:ext>
                </a:extLst>
              </p:cNvPr>
              <p:cNvGrpSpPr/>
              <p:nvPr/>
            </p:nvGrpSpPr>
            <p:grpSpPr>
              <a:xfrm>
                <a:off x="23399936" y="6108882"/>
                <a:ext cx="1549401" cy="1303537"/>
                <a:chOff x="25877605" y="6739034"/>
                <a:chExt cx="1549401" cy="1303537"/>
              </a:xfrm>
            </p:grpSpPr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192A51B0-B728-454D-8AD5-C329988FD3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77606" y="6739034"/>
                  <a:ext cx="1549400" cy="287613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9AB2B82C-C526-47BC-8FA7-F82C90E728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77605" y="7077675"/>
                  <a:ext cx="1549400" cy="28761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01B9E18F-36EA-4384-9128-F4121B9C31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77605" y="7416317"/>
                  <a:ext cx="1549400" cy="28761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B174E531-0FBB-427D-A1A2-60272924FE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77605" y="7754958"/>
                  <a:ext cx="1549400" cy="28761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38FCD7BE-CBC8-493A-A371-E272FFA475A4}"/>
                  </a:ext>
                </a:extLst>
              </p:cNvPr>
              <p:cNvGrpSpPr/>
              <p:nvPr/>
            </p:nvGrpSpPr>
            <p:grpSpPr>
              <a:xfrm>
                <a:off x="23399935" y="8654012"/>
                <a:ext cx="1549401" cy="1303537"/>
                <a:chOff x="25877605" y="6739034"/>
                <a:chExt cx="1549401" cy="1303537"/>
              </a:xfrm>
            </p:grpSpPr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3C897C98-57DA-48C9-B2FA-E1B0C712A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77606" y="6739034"/>
                  <a:ext cx="1549400" cy="287613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FF488485-BE1D-46A5-B9BB-43238774D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77605" y="7077675"/>
                  <a:ext cx="1549400" cy="28761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35BBD1CB-39C7-4FC9-8AA0-050B2AA74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77605" y="7416317"/>
                  <a:ext cx="1549400" cy="28761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4FBFFC89-A1FD-4C5E-B7A2-E82E5237BB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877605" y="7754958"/>
                  <a:ext cx="1549400" cy="28761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7605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箭头: 右 661">
            <a:extLst>
              <a:ext uri="{FF2B5EF4-FFF2-40B4-BE49-F238E27FC236}">
                <a16:creationId xmlns:a16="http://schemas.microsoft.com/office/drawing/2014/main" id="{079C0CF9-1B7A-4C20-8F51-A7FAEFB9D7AD}"/>
              </a:ext>
            </a:extLst>
          </p:cNvPr>
          <p:cNvSpPr/>
          <p:nvPr/>
        </p:nvSpPr>
        <p:spPr>
          <a:xfrm>
            <a:off x="9108421" y="5684876"/>
            <a:ext cx="828468" cy="568970"/>
          </a:xfrm>
          <a:prstGeom prst="rightArrow">
            <a:avLst/>
          </a:prstGeom>
          <a:solidFill>
            <a:srgbClr val="F6D8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135F117-22FC-4C5C-8D64-29E69003091D}"/>
              </a:ext>
            </a:extLst>
          </p:cNvPr>
          <p:cNvGrpSpPr/>
          <p:nvPr/>
        </p:nvGrpSpPr>
        <p:grpSpPr>
          <a:xfrm>
            <a:off x="448391" y="1561555"/>
            <a:ext cx="8541746" cy="9103168"/>
            <a:chOff x="-219895" y="3280631"/>
            <a:chExt cx="8541746" cy="910316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0C4BD7-31A0-4598-A350-05E6BEC1F7E6}"/>
                </a:ext>
              </a:extLst>
            </p:cNvPr>
            <p:cNvGrpSpPr/>
            <p:nvPr/>
          </p:nvGrpSpPr>
          <p:grpSpPr>
            <a:xfrm>
              <a:off x="-219895" y="3280631"/>
              <a:ext cx="8541746" cy="9103168"/>
              <a:chOff x="197297" y="2765333"/>
              <a:chExt cx="8476040" cy="9103168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D2969548-EBAF-40E4-BFED-3A9146A776FE}"/>
                  </a:ext>
                </a:extLst>
              </p:cNvPr>
              <p:cNvGrpSpPr/>
              <p:nvPr/>
            </p:nvGrpSpPr>
            <p:grpSpPr>
              <a:xfrm>
                <a:off x="197297" y="2765333"/>
                <a:ext cx="8476040" cy="9103168"/>
                <a:chOff x="2458599" y="1024607"/>
                <a:chExt cx="8476040" cy="9304623"/>
              </a:xfrm>
            </p:grpSpPr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F909D987-2379-448F-9124-726E7A5CBCD3}"/>
                    </a:ext>
                  </a:extLst>
                </p:cNvPr>
                <p:cNvSpPr/>
                <p:nvPr/>
              </p:nvSpPr>
              <p:spPr>
                <a:xfrm>
                  <a:off x="2977770" y="1024607"/>
                  <a:ext cx="7956869" cy="9304623"/>
                </a:xfrm>
                <a:prstGeom prst="roundRect">
                  <a:avLst>
                    <a:gd name="adj" fmla="val 11588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73775010-713F-4E37-BE25-3469CB2E5B0D}"/>
                    </a:ext>
                  </a:extLst>
                </p:cNvPr>
                <p:cNvGrpSpPr/>
                <p:nvPr/>
              </p:nvGrpSpPr>
              <p:grpSpPr>
                <a:xfrm>
                  <a:off x="9204052" y="6167378"/>
                  <a:ext cx="1549400" cy="1303537"/>
                  <a:chOff x="9074453" y="2687906"/>
                  <a:chExt cx="3181350" cy="2676529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76E75376-6D4E-4508-B855-D323688663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74453" y="2687906"/>
                    <a:ext cx="3181350" cy="590551"/>
                  </a:xfrm>
                  <a:prstGeom prst="rect">
                    <a:avLst/>
                  </a:prstGeom>
                  <a:solidFill>
                    <a:srgbClr val="00B05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7A869250-711E-40B4-AD90-A542DD358B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74453" y="3383231"/>
                    <a:ext cx="3181350" cy="59055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243834E6-C1DF-4566-AC45-A2C67DA38E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74453" y="4078563"/>
                    <a:ext cx="3181350" cy="59055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3C4C3D4-3E04-416B-86E4-CD1BC85392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74453" y="4773884"/>
                    <a:ext cx="3181350" cy="590551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0C62F98A-83A8-4C82-B964-7B97AD44B010}"/>
                    </a:ext>
                  </a:extLst>
                </p:cNvPr>
                <p:cNvGrpSpPr/>
                <p:nvPr/>
              </p:nvGrpSpPr>
              <p:grpSpPr>
                <a:xfrm>
                  <a:off x="9251253" y="3543870"/>
                  <a:ext cx="1550128" cy="1304145"/>
                  <a:chOff x="9172097" y="8623191"/>
                  <a:chExt cx="3181352" cy="2676524"/>
                </a:xfrm>
              </p:grpSpPr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C995F8B-FFE6-4ABE-9416-82009978F2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172097" y="8623191"/>
                    <a:ext cx="3181350" cy="590551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B3E119F1-9CF2-4815-A70C-0F1D5B2707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172099" y="9318522"/>
                    <a:ext cx="3181350" cy="590552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BDF91792-8476-4F6C-83C5-46E8D7E060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172099" y="10013839"/>
                    <a:ext cx="3181350" cy="590552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486E6959-E6DB-4C2C-8331-1CF4D3F006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172099" y="10709163"/>
                    <a:ext cx="3181350" cy="590552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86247A1B-48A1-42C7-BBEF-EE49CD9BB3AD}"/>
                    </a:ext>
                  </a:extLst>
                </p:cNvPr>
                <p:cNvGrpSpPr/>
                <p:nvPr/>
              </p:nvGrpSpPr>
              <p:grpSpPr>
                <a:xfrm>
                  <a:off x="7067222" y="2424205"/>
                  <a:ext cx="1187244" cy="6338251"/>
                  <a:chOff x="6363654" y="2677907"/>
                  <a:chExt cx="1187244" cy="5661354"/>
                </a:xfrm>
              </p:grpSpPr>
              <p:sp>
                <p:nvSpPr>
                  <p:cNvPr id="207" name="流程图: 过程 206">
                    <a:extLst>
                      <a:ext uri="{FF2B5EF4-FFF2-40B4-BE49-F238E27FC236}">
                        <a16:creationId xmlns:a16="http://schemas.microsoft.com/office/drawing/2014/main" id="{36E33AAD-EE0E-4857-94C1-859C996E463E}"/>
                      </a:ext>
                    </a:extLst>
                  </p:cNvPr>
                  <p:cNvSpPr/>
                  <p:nvPr/>
                </p:nvSpPr>
                <p:spPr>
                  <a:xfrm>
                    <a:off x="6363654" y="2677907"/>
                    <a:ext cx="1187244" cy="5661354"/>
                  </a:xfrm>
                  <a:prstGeom prst="flowChartProcess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8" name="文本框 207">
                    <a:extLst>
                      <a:ext uri="{FF2B5EF4-FFF2-40B4-BE49-F238E27FC236}">
                        <a16:creationId xmlns:a16="http://schemas.microsoft.com/office/drawing/2014/main" id="{8A2E7659-406B-433A-B19B-2EBBF037B6F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561589" y="4908461"/>
                    <a:ext cx="4720919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4000" b="1" dirty="0">
                        <a:latin typeface="+mn-ea"/>
                      </a:rPr>
                      <a:t>Backbone Network</a:t>
                    </a:r>
                    <a:endParaRPr lang="zh-CN" altLang="en-US" sz="4000" b="1" dirty="0">
                      <a:latin typeface="+mn-ea"/>
                    </a:endParaRPr>
                  </a:p>
                </p:txBody>
              </p:sp>
            </p:grp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9FF825F0-367C-4DBF-9F43-ECC6C7E00CA9}"/>
                    </a:ext>
                  </a:extLst>
                </p:cNvPr>
                <p:cNvSpPr txBox="1"/>
                <p:nvPr/>
              </p:nvSpPr>
              <p:spPr>
                <a:xfrm>
                  <a:off x="3429323" y="1332886"/>
                  <a:ext cx="409229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>
                      <a:solidFill>
                        <a:srgbClr val="000000"/>
                      </a:solidFill>
                      <a:latin typeface="+mn-ea"/>
                    </a:rPr>
                    <a:t>Visible Images</a:t>
                  </a:r>
                  <a:endParaRPr lang="zh-CN" altLang="en-US" sz="3200" b="1" dirty="0">
                    <a:latin typeface="+mn-ea"/>
                  </a:endParaRPr>
                </a:p>
              </p:txBody>
            </p:sp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F2B0F94D-D5B1-4B7F-8931-7F369D06B963}"/>
                    </a:ext>
                  </a:extLst>
                </p:cNvPr>
                <p:cNvSpPr txBox="1"/>
                <p:nvPr/>
              </p:nvSpPr>
              <p:spPr>
                <a:xfrm>
                  <a:off x="2458599" y="9444987"/>
                  <a:ext cx="482434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b="1" dirty="0">
                      <a:latin typeface="+mn-ea"/>
                    </a:rPr>
                    <a:t>Infrared Images</a:t>
                  </a:r>
                </a:p>
              </p:txBody>
            </p:sp>
            <p:grpSp>
              <p:nvGrpSpPr>
                <p:cNvPr id="196" name="组合 195">
                  <a:extLst>
                    <a:ext uri="{FF2B5EF4-FFF2-40B4-BE49-F238E27FC236}">
                      <a16:creationId xmlns:a16="http://schemas.microsoft.com/office/drawing/2014/main" id="{6EDB6B4E-A368-4B84-A43C-1AA96110201F}"/>
                    </a:ext>
                  </a:extLst>
                </p:cNvPr>
                <p:cNvGrpSpPr/>
                <p:nvPr/>
              </p:nvGrpSpPr>
              <p:grpSpPr>
                <a:xfrm>
                  <a:off x="3392908" y="5788825"/>
                  <a:ext cx="2714199" cy="3672641"/>
                  <a:chOff x="31065127" y="8268555"/>
                  <a:chExt cx="2714199" cy="3672641"/>
                </a:xfrm>
              </p:grpSpPr>
              <p:pic>
                <p:nvPicPr>
                  <p:cNvPr id="199" name="图片 198">
                    <a:extLst>
                      <a:ext uri="{FF2B5EF4-FFF2-40B4-BE49-F238E27FC236}">
                        <a16:creationId xmlns:a16="http://schemas.microsoft.com/office/drawing/2014/main" id="{F003BDBB-D25B-4C56-9E20-3EA908E62104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418434" y="8268555"/>
                    <a:ext cx="1360892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197" name="图片 196">
                    <a:extLst>
                      <a:ext uri="{FF2B5EF4-FFF2-40B4-BE49-F238E27FC236}">
                        <a16:creationId xmlns:a16="http://schemas.microsoft.com/office/drawing/2014/main" id="{CF582EBA-7D12-4C00-86FC-13FC49D5CFE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982196" y="8442962"/>
                    <a:ext cx="144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198" name="图片 197">
                    <a:extLst>
                      <a:ext uri="{FF2B5EF4-FFF2-40B4-BE49-F238E27FC236}">
                        <a16:creationId xmlns:a16="http://schemas.microsoft.com/office/drawing/2014/main" id="{07AF9F0A-3BD8-4345-856A-8E0EE9C9C188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539024" y="8774349"/>
                    <a:ext cx="144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200" name="图片 199">
                    <a:extLst>
                      <a:ext uri="{FF2B5EF4-FFF2-40B4-BE49-F238E27FC236}">
                        <a16:creationId xmlns:a16="http://schemas.microsoft.com/office/drawing/2014/main" id="{5001C05A-E715-4651-82A3-BCAFD4D6DBA5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065127" y="9061090"/>
                    <a:ext cx="1440053" cy="288010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A8E19DF8-091E-424C-A7A4-E099AEC5E39D}"/>
                    </a:ext>
                  </a:extLst>
                </p:cNvPr>
                <p:cNvGrpSpPr/>
                <p:nvPr/>
              </p:nvGrpSpPr>
              <p:grpSpPr>
                <a:xfrm>
                  <a:off x="3370769" y="1949796"/>
                  <a:ext cx="2742707" cy="3766568"/>
                  <a:chOff x="31934912" y="2073893"/>
                  <a:chExt cx="2742707" cy="3766568"/>
                </a:xfrm>
              </p:grpSpPr>
              <p:pic>
                <p:nvPicPr>
                  <p:cNvPr id="202" name="图片 201">
                    <a:extLst>
                      <a:ext uri="{FF2B5EF4-FFF2-40B4-BE49-F238E27FC236}">
                        <a16:creationId xmlns:a16="http://schemas.microsoft.com/office/drawing/2014/main" id="{C011F725-3274-461A-93DC-449EE238A4D2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237619" y="2073893"/>
                    <a:ext cx="144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210" name="图片 209">
                    <a:extLst>
                      <a:ext uri="{FF2B5EF4-FFF2-40B4-BE49-F238E27FC236}">
                        <a16:creationId xmlns:a16="http://schemas.microsoft.com/office/drawing/2014/main" id="{13720E18-1B48-4CFD-B750-2A476137FFCB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809362" y="2390724"/>
                    <a:ext cx="144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212" name="图片 211">
                    <a:extLst>
                      <a:ext uri="{FF2B5EF4-FFF2-40B4-BE49-F238E27FC236}">
                        <a16:creationId xmlns:a16="http://schemas.microsoft.com/office/drawing/2014/main" id="{9CACBFF5-D92C-4A90-8662-5A5D8B2C22FC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350692" y="2687113"/>
                    <a:ext cx="1440000" cy="2880000"/>
                  </a:xfrm>
                  <a:prstGeom prst="rect">
                    <a:avLst/>
                  </a:prstGeom>
                </p:spPr>
              </p:pic>
              <p:pic>
                <p:nvPicPr>
                  <p:cNvPr id="211" name="图片 210">
                    <a:extLst>
                      <a:ext uri="{FF2B5EF4-FFF2-40B4-BE49-F238E27FC236}">
                        <a16:creationId xmlns:a16="http://schemas.microsoft.com/office/drawing/2014/main" id="{38D8E555-172D-4610-A14E-48785C761233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934912" y="2960355"/>
                    <a:ext cx="1440053" cy="288010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" name="箭头: 右 5">
                  <a:extLst>
                    <a:ext uri="{FF2B5EF4-FFF2-40B4-BE49-F238E27FC236}">
                      <a16:creationId xmlns:a16="http://schemas.microsoft.com/office/drawing/2014/main" id="{B5129299-3EB9-4EEE-B5A9-D6F42DD00FF4}"/>
                    </a:ext>
                  </a:extLst>
                </p:cNvPr>
                <p:cNvSpPr/>
                <p:nvPr/>
              </p:nvSpPr>
              <p:spPr>
                <a:xfrm>
                  <a:off x="6157302" y="6541948"/>
                  <a:ext cx="828468" cy="568970"/>
                </a:xfrm>
                <a:prstGeom prst="rightArrow">
                  <a:avLst/>
                </a:prstGeom>
                <a:solidFill>
                  <a:srgbClr val="F6D8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箭头: 右 214">
                  <a:extLst>
                    <a:ext uri="{FF2B5EF4-FFF2-40B4-BE49-F238E27FC236}">
                      <a16:creationId xmlns:a16="http://schemas.microsoft.com/office/drawing/2014/main" id="{FAF8F811-B406-4581-BF71-FDF53C24C8F0}"/>
                    </a:ext>
                  </a:extLst>
                </p:cNvPr>
                <p:cNvSpPr/>
                <p:nvPr/>
              </p:nvSpPr>
              <p:spPr>
                <a:xfrm>
                  <a:off x="8346273" y="3900396"/>
                  <a:ext cx="828468" cy="568970"/>
                </a:xfrm>
                <a:prstGeom prst="rightArrow">
                  <a:avLst/>
                </a:prstGeom>
                <a:solidFill>
                  <a:srgbClr val="F6D8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10" name="箭头: 右 309">
                <a:extLst>
                  <a:ext uri="{FF2B5EF4-FFF2-40B4-BE49-F238E27FC236}">
                    <a16:creationId xmlns:a16="http://schemas.microsoft.com/office/drawing/2014/main" id="{C4B61DAA-FCFE-4013-8E27-74B382E24082}"/>
                  </a:ext>
                </a:extLst>
              </p:cNvPr>
              <p:cNvSpPr/>
              <p:nvPr/>
            </p:nvSpPr>
            <p:spPr>
              <a:xfrm>
                <a:off x="3925320" y="5578858"/>
                <a:ext cx="828468" cy="556651"/>
              </a:xfrm>
              <a:prstGeom prst="rightArrow">
                <a:avLst/>
              </a:prstGeom>
              <a:solidFill>
                <a:srgbClr val="F6D8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箭头: 右 313">
                <a:extLst>
                  <a:ext uri="{FF2B5EF4-FFF2-40B4-BE49-F238E27FC236}">
                    <a16:creationId xmlns:a16="http://schemas.microsoft.com/office/drawing/2014/main" id="{5E925033-36D3-47FC-81A9-642829D16EC9}"/>
                  </a:ext>
                </a:extLst>
              </p:cNvPr>
              <p:cNvSpPr/>
              <p:nvPr/>
            </p:nvSpPr>
            <p:spPr>
              <a:xfrm>
                <a:off x="6057525" y="8156877"/>
                <a:ext cx="828468" cy="556651"/>
              </a:xfrm>
              <a:prstGeom prst="rightArrow">
                <a:avLst/>
              </a:prstGeom>
              <a:solidFill>
                <a:srgbClr val="F6D8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93" name="文本框 392">
              <a:extLst>
                <a:ext uri="{FF2B5EF4-FFF2-40B4-BE49-F238E27FC236}">
                  <a16:creationId xmlns:a16="http://schemas.microsoft.com/office/drawing/2014/main" id="{16BB36E3-3021-4D55-A845-6486F316784B}"/>
                </a:ext>
              </a:extLst>
            </p:cNvPr>
            <p:cNvSpPr txBox="1"/>
            <p:nvPr/>
          </p:nvSpPr>
          <p:spPr>
            <a:xfrm>
              <a:off x="6453416" y="7317147"/>
              <a:ext cx="1862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0000"/>
                  </a:solidFill>
                  <a:latin typeface="+mn-ea"/>
                </a:rPr>
                <a:t>Features</a:t>
              </a:r>
              <a:endParaRPr lang="zh-CN" altLang="en-US" sz="3200" b="1" dirty="0">
                <a:latin typeface="+mn-ea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70BA28A-37BA-4944-821E-BCE00FA1E05E}"/>
              </a:ext>
            </a:extLst>
          </p:cNvPr>
          <p:cNvGrpSpPr/>
          <p:nvPr/>
        </p:nvGrpSpPr>
        <p:grpSpPr>
          <a:xfrm>
            <a:off x="15373925" y="1287170"/>
            <a:ext cx="6665893" cy="4202536"/>
            <a:chOff x="12621293" y="221464"/>
            <a:chExt cx="6665893" cy="420253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8972620-FB10-41BF-B367-6C342481F1A4}"/>
                </a:ext>
              </a:extLst>
            </p:cNvPr>
            <p:cNvGrpSpPr/>
            <p:nvPr/>
          </p:nvGrpSpPr>
          <p:grpSpPr>
            <a:xfrm>
              <a:off x="12621293" y="221464"/>
              <a:ext cx="6665893" cy="4202536"/>
              <a:chOff x="14477450" y="1837667"/>
              <a:chExt cx="6665893" cy="4202536"/>
            </a:xfrm>
          </p:grpSpPr>
          <p:sp>
            <p:nvSpPr>
              <p:cNvPr id="430" name="矩形: 圆角 429">
                <a:extLst>
                  <a:ext uri="{FF2B5EF4-FFF2-40B4-BE49-F238E27FC236}">
                    <a16:creationId xmlns:a16="http://schemas.microsoft.com/office/drawing/2014/main" id="{13098535-C537-480A-8A4B-71AAE5128BDF}"/>
                  </a:ext>
                </a:extLst>
              </p:cNvPr>
              <p:cNvSpPr/>
              <p:nvPr/>
            </p:nvSpPr>
            <p:spPr>
              <a:xfrm>
                <a:off x="14477450" y="1837667"/>
                <a:ext cx="6665893" cy="4202536"/>
              </a:xfrm>
              <a:prstGeom prst="roundRect">
                <a:avLst>
                  <a:gd name="adj" fmla="val 1462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94" name="组合 393">
                <a:extLst>
                  <a:ext uri="{FF2B5EF4-FFF2-40B4-BE49-F238E27FC236}">
                    <a16:creationId xmlns:a16="http://schemas.microsoft.com/office/drawing/2014/main" id="{0A3654B4-5D14-4896-AE95-E9B1D345955C}"/>
                  </a:ext>
                </a:extLst>
              </p:cNvPr>
              <p:cNvGrpSpPr/>
              <p:nvPr/>
            </p:nvGrpSpPr>
            <p:grpSpPr>
              <a:xfrm>
                <a:off x="14989722" y="2505380"/>
                <a:ext cx="1549400" cy="1642179"/>
                <a:chOff x="13716000" y="7077075"/>
                <a:chExt cx="3181350" cy="3371850"/>
              </a:xfrm>
            </p:grpSpPr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390B5650-ED98-4572-B752-2F4A091B9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716000" y="7772400"/>
                  <a:ext cx="3181350" cy="5905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F2C0ADAF-0077-4EF1-9EDC-62578E9E33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716000" y="8467725"/>
                  <a:ext cx="3181350" cy="5905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B317DA57-250B-4312-A5E8-F772CF6794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716000" y="9163050"/>
                  <a:ext cx="3181350" cy="5905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77D9AF73-DD84-411B-9153-FA30BB8C5E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716000" y="9858375"/>
                  <a:ext cx="3181350" cy="59055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0779324E-4498-4906-8DD0-BA271ABF24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716000" y="7077075"/>
                  <a:ext cx="3181350" cy="590550"/>
                </a:xfrm>
                <a:prstGeom prst="rect">
                  <a:avLst/>
                </a:prstGeom>
                <a:solidFill>
                  <a:srgbClr val="00B05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95" name="矩形: 圆角 394">
                <a:extLst>
                  <a:ext uri="{FF2B5EF4-FFF2-40B4-BE49-F238E27FC236}">
                    <a16:creationId xmlns:a16="http://schemas.microsoft.com/office/drawing/2014/main" id="{A37BF81B-FC1E-42EC-B40A-2DEDD85ECDD7}"/>
                  </a:ext>
                </a:extLst>
              </p:cNvPr>
              <p:cNvSpPr/>
              <p:nvPr/>
            </p:nvSpPr>
            <p:spPr>
              <a:xfrm>
                <a:off x="14848367" y="2342179"/>
                <a:ext cx="1818548" cy="198569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32" name="直接箭头连接符 331">
                <a:extLst>
                  <a:ext uri="{FF2B5EF4-FFF2-40B4-BE49-F238E27FC236}">
                    <a16:creationId xmlns:a16="http://schemas.microsoft.com/office/drawing/2014/main" id="{ED3C8086-53F2-4421-8A86-5D04FF229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1732" y="3330803"/>
                <a:ext cx="953382" cy="2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流程图: 汇总连接 332">
                <a:extLst>
                  <a:ext uri="{FF2B5EF4-FFF2-40B4-BE49-F238E27FC236}">
                    <a16:creationId xmlns:a16="http://schemas.microsoft.com/office/drawing/2014/main" id="{59C5492E-9BA8-4530-A3E8-F20324AAFC5C}"/>
                  </a:ext>
                </a:extLst>
              </p:cNvPr>
              <p:cNvSpPr/>
              <p:nvPr/>
            </p:nvSpPr>
            <p:spPr>
              <a:xfrm>
                <a:off x="17646766" y="3131757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3" name="直接箭头连接符 382">
                <a:extLst>
                  <a:ext uri="{FF2B5EF4-FFF2-40B4-BE49-F238E27FC236}">
                    <a16:creationId xmlns:a16="http://schemas.microsoft.com/office/drawing/2014/main" id="{46D7FD1C-FA63-486A-B149-0327EF965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52457" y="2050049"/>
                <a:ext cx="2093354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箭头连接符 383">
                <a:extLst>
                  <a:ext uri="{FF2B5EF4-FFF2-40B4-BE49-F238E27FC236}">
                    <a16:creationId xmlns:a16="http://schemas.microsoft.com/office/drawing/2014/main" id="{0B5DDD70-F1D5-4F2E-B48A-F785C766256F}"/>
                  </a:ext>
                </a:extLst>
              </p:cNvPr>
              <p:cNvCxnSpPr>
                <a:cxnSpLocks/>
                <a:stCxn id="333" idx="0"/>
              </p:cNvCxnSpPr>
              <p:nvPr/>
            </p:nvCxnSpPr>
            <p:spPr>
              <a:xfrm flipV="1">
                <a:off x="17845812" y="2034703"/>
                <a:ext cx="7619" cy="109705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箭头连接符 384">
                <a:extLst>
                  <a:ext uri="{FF2B5EF4-FFF2-40B4-BE49-F238E27FC236}">
                    <a16:creationId xmlns:a16="http://schemas.microsoft.com/office/drawing/2014/main" id="{13F733AD-A00D-4C08-96F7-E060D52E6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52458" y="2034703"/>
                <a:ext cx="0" cy="45872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>
                <a:extLst>
                  <a:ext uri="{FF2B5EF4-FFF2-40B4-BE49-F238E27FC236}">
                    <a16:creationId xmlns:a16="http://schemas.microsoft.com/office/drawing/2014/main" id="{CE481F9D-B44A-4EAF-933E-99623DCB9F06}"/>
                  </a:ext>
                </a:extLst>
              </p:cNvPr>
              <p:cNvCxnSpPr>
                <a:cxnSpLocks/>
                <a:endCxn id="395" idx="2"/>
              </p:cNvCxnSpPr>
              <p:nvPr/>
            </p:nvCxnSpPr>
            <p:spPr>
              <a:xfrm flipV="1">
                <a:off x="15757641" y="4327876"/>
                <a:ext cx="0" cy="8307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流程图: 汇总连接 388">
                <a:extLst>
                  <a:ext uri="{FF2B5EF4-FFF2-40B4-BE49-F238E27FC236}">
                    <a16:creationId xmlns:a16="http://schemas.microsoft.com/office/drawing/2014/main" id="{5BC8B13C-010B-4B2E-B3F6-497FF3EA9278}"/>
                  </a:ext>
                </a:extLst>
              </p:cNvPr>
              <p:cNvSpPr/>
              <p:nvPr/>
            </p:nvSpPr>
            <p:spPr>
              <a:xfrm>
                <a:off x="17648344" y="4943243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2" name="直接箭头连接符 391">
                <a:extLst>
                  <a:ext uri="{FF2B5EF4-FFF2-40B4-BE49-F238E27FC236}">
                    <a16:creationId xmlns:a16="http://schemas.microsoft.com/office/drawing/2014/main" id="{A85DB5BF-38A7-4E4F-9BC6-37F6D790A9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422" y="5150077"/>
                <a:ext cx="187899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0D865392-E3FB-413C-8363-6DB9FEDB2C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7022616" y="4123165"/>
                <a:ext cx="293181" cy="287613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5282BAB7-4145-48AF-AC61-5A31485784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7361257" y="4123165"/>
                <a:ext cx="293181" cy="2876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8665DE93-1F63-48F3-B109-2DF4A430C7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7699899" y="4123165"/>
                <a:ext cx="293181" cy="2876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9B7F9D22-734A-41C2-A99D-5E6085341AD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8038540" y="4123165"/>
                <a:ext cx="293181" cy="2876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B15163B0-4ABC-4082-8229-4C62EB1E0EE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8377181" y="4123165"/>
                <a:ext cx="293181" cy="2876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3" name="直接箭头连接符 312">
                <a:extLst>
                  <a:ext uri="{FF2B5EF4-FFF2-40B4-BE49-F238E27FC236}">
                    <a16:creationId xmlns:a16="http://schemas.microsoft.com/office/drawing/2014/main" id="{1DE32DC5-A469-492B-A00A-50494AC12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36441" y="5158918"/>
                <a:ext cx="1222763" cy="87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3CD4844B-4518-4BD8-998A-4701F9FDB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51900" y="5015111"/>
                <a:ext cx="1549400" cy="28761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28" name="直接箭头连接符 427">
                <a:extLst>
                  <a:ext uri="{FF2B5EF4-FFF2-40B4-BE49-F238E27FC236}">
                    <a16:creationId xmlns:a16="http://schemas.microsoft.com/office/drawing/2014/main" id="{AA8F00DD-D02A-4409-831C-9007E071D361}"/>
                  </a:ext>
                </a:extLst>
              </p:cNvPr>
              <p:cNvCxnSpPr>
                <a:cxnSpLocks/>
                <a:stCxn id="327" idx="3"/>
              </p:cNvCxnSpPr>
              <p:nvPr/>
            </p:nvCxnSpPr>
            <p:spPr>
              <a:xfrm flipV="1">
                <a:off x="17846490" y="3524484"/>
                <a:ext cx="6941" cy="5958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直接箭头连接符 701">
                <a:extLst>
                  <a:ext uri="{FF2B5EF4-FFF2-40B4-BE49-F238E27FC236}">
                    <a16:creationId xmlns:a16="http://schemas.microsoft.com/office/drawing/2014/main" id="{94484AD3-F7EC-40EA-974F-B98FF79A44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4990" y="4422929"/>
                <a:ext cx="0" cy="544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0" name="文本框 729">
                  <a:extLst>
                    <a:ext uri="{FF2B5EF4-FFF2-40B4-BE49-F238E27FC236}">
                      <a16:creationId xmlns:a16="http://schemas.microsoft.com/office/drawing/2014/main" id="{570F755B-D45B-40E9-A9FC-E3F31AE9A9EC}"/>
                    </a:ext>
                  </a:extLst>
                </p:cNvPr>
                <p:cNvSpPr txBox="1"/>
                <p:nvPr/>
              </p:nvSpPr>
              <p:spPr>
                <a:xfrm>
                  <a:off x="17457289" y="2682263"/>
                  <a:ext cx="1254767" cy="60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zh-CN" altLang="en-US" sz="3600" b="1">
                                <a:latin typeface="Cambria Math" panose="02040503050406030204" pitchFamily="18" charset="0"/>
                              </a:rPr>
                              <m:t>𝓧</m:t>
                            </m:r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1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zh-CN" altLang="en-US" sz="3600" b="1" i="1" smtClean="0">
                                    <a:latin typeface="Cambria Math" panose="02040503050406030204" pitchFamily="18" charset="0"/>
                                  </a:rPr>
                                  <m:t>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6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30" name="文本框 729">
                  <a:extLst>
                    <a:ext uri="{FF2B5EF4-FFF2-40B4-BE49-F238E27FC236}">
                      <a16:creationId xmlns:a16="http://schemas.microsoft.com/office/drawing/2014/main" id="{570F755B-D45B-40E9-A9FC-E3F31AE9A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7289" y="2682263"/>
                  <a:ext cx="1254767" cy="6038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文本框 735">
                  <a:extLst>
                    <a:ext uri="{FF2B5EF4-FFF2-40B4-BE49-F238E27FC236}">
                      <a16:creationId xmlns:a16="http://schemas.microsoft.com/office/drawing/2014/main" id="{0568177F-F3FB-4A6C-B725-FD58E9531D35}"/>
                    </a:ext>
                  </a:extLst>
                </p:cNvPr>
                <p:cNvSpPr txBox="1"/>
                <p:nvPr/>
              </p:nvSpPr>
              <p:spPr>
                <a:xfrm>
                  <a:off x="16061323" y="1825730"/>
                  <a:ext cx="85419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zh-CN" altLang="en-US" sz="3600" b="1" i="1" smtClean="0">
                                <a:latin typeface="Cambria Math" panose="02040503050406030204" pitchFamily="18" charset="0"/>
                              </a:rPr>
                              <m:t>𝓧</m:t>
                            </m:r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36" name="文本框 735">
                  <a:extLst>
                    <a:ext uri="{FF2B5EF4-FFF2-40B4-BE49-F238E27FC236}">
                      <a16:creationId xmlns:a16="http://schemas.microsoft.com/office/drawing/2014/main" id="{0568177F-F3FB-4A6C-B725-FD58E9531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1323" y="1825730"/>
                  <a:ext cx="854191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文本框 740">
                  <a:extLst>
                    <a:ext uri="{FF2B5EF4-FFF2-40B4-BE49-F238E27FC236}">
                      <a16:creationId xmlns:a16="http://schemas.microsoft.com/office/drawing/2014/main" id="{5BE457BF-ECF9-4B3A-BC56-6C8128847575}"/>
                    </a:ext>
                  </a:extLst>
                </p:cNvPr>
                <p:cNvSpPr txBox="1"/>
                <p:nvPr/>
              </p:nvSpPr>
              <p:spPr>
                <a:xfrm>
                  <a:off x="14687230" y="484366"/>
                  <a:ext cx="83471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b="1">
                            <a:latin typeface="Cambria Math" panose="02040503050406030204" pitchFamily="18" charset="0"/>
                          </a:rPr>
                          <m:t>𝓧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41" name="文本框 740">
                  <a:extLst>
                    <a:ext uri="{FF2B5EF4-FFF2-40B4-BE49-F238E27FC236}">
                      <a16:creationId xmlns:a16="http://schemas.microsoft.com/office/drawing/2014/main" id="{5BE457BF-ECF9-4B3A-BC56-6C8128847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7230" y="484366"/>
                  <a:ext cx="834718" cy="6463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C95BFB1D-4E18-4020-913C-D833E81CA793}"/>
              </a:ext>
            </a:extLst>
          </p:cNvPr>
          <p:cNvGrpSpPr/>
          <p:nvPr/>
        </p:nvGrpSpPr>
        <p:grpSpPr>
          <a:xfrm>
            <a:off x="15304730" y="6114000"/>
            <a:ext cx="6661860" cy="5276057"/>
            <a:chOff x="12613081" y="4116701"/>
            <a:chExt cx="6661860" cy="5276057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83E7FE6-7324-4BA3-AF1A-D64D926C6EED}"/>
                </a:ext>
              </a:extLst>
            </p:cNvPr>
            <p:cNvGrpSpPr/>
            <p:nvPr/>
          </p:nvGrpSpPr>
          <p:grpSpPr>
            <a:xfrm>
              <a:off x="12613081" y="4116701"/>
              <a:ext cx="6661860" cy="5276057"/>
              <a:chOff x="14481484" y="5784925"/>
              <a:chExt cx="6661860" cy="5276057"/>
            </a:xfrm>
          </p:grpSpPr>
          <p:sp>
            <p:nvSpPr>
              <p:cNvPr id="431" name="矩形: 圆角 430">
                <a:extLst>
                  <a:ext uri="{FF2B5EF4-FFF2-40B4-BE49-F238E27FC236}">
                    <a16:creationId xmlns:a16="http://schemas.microsoft.com/office/drawing/2014/main" id="{1A6702EE-52EB-4073-8CB4-CF35FC79FD60}"/>
                  </a:ext>
                </a:extLst>
              </p:cNvPr>
              <p:cNvSpPr/>
              <p:nvPr/>
            </p:nvSpPr>
            <p:spPr>
              <a:xfrm>
                <a:off x="14481484" y="5784925"/>
                <a:ext cx="6661860" cy="5276057"/>
              </a:xfrm>
              <a:prstGeom prst="roundRect">
                <a:avLst>
                  <a:gd name="adj" fmla="val 11491"/>
                </a:avLst>
              </a:prstGeom>
              <a:solidFill>
                <a:srgbClr val="FFFFFF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30FF0E34-AB64-467B-8A32-7FC49F9A8D75}"/>
                  </a:ext>
                </a:extLst>
              </p:cNvPr>
              <p:cNvCxnSpPr>
                <a:cxnSpLocks/>
                <a:endCxn id="299" idx="3"/>
              </p:cNvCxnSpPr>
              <p:nvPr/>
            </p:nvCxnSpPr>
            <p:spPr>
              <a:xfrm flipH="1">
                <a:off x="16657870" y="7342303"/>
                <a:ext cx="953382" cy="2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BAA2AE06-C411-4555-AE57-5404B76559E6}"/>
                  </a:ext>
                </a:extLst>
              </p:cNvPr>
              <p:cNvGrpSpPr/>
              <p:nvPr/>
            </p:nvGrpSpPr>
            <p:grpSpPr>
              <a:xfrm>
                <a:off x="14839322" y="6504932"/>
                <a:ext cx="1818548" cy="1679074"/>
                <a:chOff x="15946072" y="8128195"/>
                <a:chExt cx="1818548" cy="1679074"/>
              </a:xfrm>
            </p:grpSpPr>
            <p:sp>
              <p:nvSpPr>
                <p:cNvPr id="299" name="矩形: 圆角 298">
                  <a:extLst>
                    <a:ext uri="{FF2B5EF4-FFF2-40B4-BE49-F238E27FC236}">
                      <a16:creationId xmlns:a16="http://schemas.microsoft.com/office/drawing/2014/main" id="{CB55717A-F588-4D16-A580-E5F0AE51FEF6}"/>
                    </a:ext>
                  </a:extLst>
                </p:cNvPr>
                <p:cNvSpPr/>
                <p:nvPr/>
              </p:nvSpPr>
              <p:spPr>
                <a:xfrm>
                  <a:off x="15946072" y="8128195"/>
                  <a:ext cx="1818548" cy="1679074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0" name="组合 299">
                  <a:extLst>
                    <a:ext uri="{FF2B5EF4-FFF2-40B4-BE49-F238E27FC236}">
                      <a16:creationId xmlns:a16="http://schemas.microsoft.com/office/drawing/2014/main" id="{5128E709-E23D-4466-B829-6A975CD718D4}"/>
                    </a:ext>
                  </a:extLst>
                </p:cNvPr>
                <p:cNvGrpSpPr/>
                <p:nvPr/>
              </p:nvGrpSpPr>
              <p:grpSpPr>
                <a:xfrm>
                  <a:off x="16080645" y="8317640"/>
                  <a:ext cx="1549401" cy="1303537"/>
                  <a:chOff x="13716000" y="2343150"/>
                  <a:chExt cx="3181352" cy="2676525"/>
                </a:xfrm>
                <a:solidFill>
                  <a:schemeClr val="accent5">
                    <a:lumMod val="20000"/>
                    <a:lumOff val="80000"/>
                  </a:schemeClr>
                </a:solidFill>
              </p:grpSpPr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id="{8F649E73-5404-4870-BF38-D3FA07DED6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716002" y="234315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id="{CA149954-A364-4727-88BB-63F06F686F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716000" y="303847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82AB3B96-F490-4F4A-B060-993AA0A845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716000" y="373380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49C0D3B4-4752-48B7-BD51-B85091D473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716000" y="442912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45" name="流程图: 汇总连接 244">
                <a:extLst>
                  <a:ext uri="{FF2B5EF4-FFF2-40B4-BE49-F238E27FC236}">
                    <a16:creationId xmlns:a16="http://schemas.microsoft.com/office/drawing/2014/main" id="{CF9E48CC-4BD0-4BD9-960C-1D466E330B21}"/>
                  </a:ext>
                </a:extLst>
              </p:cNvPr>
              <p:cNvSpPr/>
              <p:nvPr/>
            </p:nvSpPr>
            <p:spPr>
              <a:xfrm>
                <a:off x="17642904" y="7143257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6" name="直接箭头连接符 245">
                <a:extLst>
                  <a:ext uri="{FF2B5EF4-FFF2-40B4-BE49-F238E27FC236}">
                    <a16:creationId xmlns:a16="http://schemas.microsoft.com/office/drawing/2014/main" id="{1B0A4E31-0E6B-40F0-97C8-655A9D139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48595" y="6061549"/>
                <a:ext cx="209335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箭头连接符 246">
                <a:extLst>
                  <a:ext uri="{FF2B5EF4-FFF2-40B4-BE49-F238E27FC236}">
                    <a16:creationId xmlns:a16="http://schemas.microsoft.com/office/drawing/2014/main" id="{D04E84AB-62D0-4DE9-B9DE-CC8A405E745D}"/>
                  </a:ext>
                </a:extLst>
              </p:cNvPr>
              <p:cNvCxnSpPr>
                <a:cxnSpLocks/>
                <a:stCxn id="245" idx="0"/>
              </p:cNvCxnSpPr>
              <p:nvPr/>
            </p:nvCxnSpPr>
            <p:spPr>
              <a:xfrm flipV="1">
                <a:off x="17841950" y="6077155"/>
                <a:ext cx="0" cy="106610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箭头连接符 247">
                <a:extLst>
                  <a:ext uri="{FF2B5EF4-FFF2-40B4-BE49-F238E27FC236}">
                    <a16:creationId xmlns:a16="http://schemas.microsoft.com/office/drawing/2014/main" id="{362A2067-C8D1-4059-9BEF-063B8BCADEF3}"/>
                  </a:ext>
                </a:extLst>
              </p:cNvPr>
              <p:cNvCxnSpPr>
                <a:cxnSpLocks/>
                <a:stCxn id="299" idx="0"/>
              </p:cNvCxnSpPr>
              <p:nvPr/>
            </p:nvCxnSpPr>
            <p:spPr>
              <a:xfrm flipV="1">
                <a:off x="15748596" y="6046203"/>
                <a:ext cx="0" cy="4587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0870FB12-FFD6-4E83-8F8D-FDABC7EA6639}"/>
                  </a:ext>
                </a:extLst>
              </p:cNvPr>
              <p:cNvGrpSpPr/>
              <p:nvPr/>
            </p:nvGrpSpPr>
            <p:grpSpPr>
              <a:xfrm>
                <a:off x="17209183" y="8083171"/>
                <a:ext cx="1303537" cy="1305012"/>
                <a:chOff x="20262876" y="7372287"/>
                <a:chExt cx="1303537" cy="1305012"/>
              </a:xfrm>
            </p:grpSpPr>
            <p:grpSp>
              <p:nvGrpSpPr>
                <p:cNvPr id="279" name="组合 278">
                  <a:extLst>
                    <a:ext uri="{FF2B5EF4-FFF2-40B4-BE49-F238E27FC236}">
                      <a16:creationId xmlns:a16="http://schemas.microsoft.com/office/drawing/2014/main" id="{2961907A-5AFE-4D0B-B10E-8F59343427D4}"/>
                    </a:ext>
                  </a:extLst>
                </p:cNvPr>
                <p:cNvGrpSpPr/>
                <p:nvPr/>
              </p:nvGrpSpPr>
              <p:grpSpPr>
                <a:xfrm rot="16200000">
                  <a:off x="20768054" y="6867109"/>
                  <a:ext cx="293181" cy="1303537"/>
                  <a:chOff x="19888200" y="2343150"/>
                  <a:chExt cx="601980" cy="2676525"/>
                </a:xfrm>
                <a:solidFill>
                  <a:schemeClr val="accent5">
                    <a:lumMod val="60000"/>
                    <a:lumOff val="40000"/>
                  </a:schemeClr>
                </a:solidFill>
              </p:grpSpPr>
              <p:sp>
                <p:nvSpPr>
                  <p:cNvPr id="295" name="矩形 294">
                    <a:extLst>
                      <a:ext uri="{FF2B5EF4-FFF2-40B4-BE49-F238E27FC236}">
                        <a16:creationId xmlns:a16="http://schemas.microsoft.com/office/drawing/2014/main" id="{AECBF393-211C-4D3B-93FB-6E7596A3EB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2343150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96" name="矩形 295">
                    <a:extLst>
                      <a:ext uri="{FF2B5EF4-FFF2-40B4-BE49-F238E27FC236}">
                        <a16:creationId xmlns:a16="http://schemas.microsoft.com/office/drawing/2014/main" id="{2F98A648-978E-43E6-8E9E-85D87E7FC9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3038475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7" name="矩形 296">
                    <a:extLst>
                      <a:ext uri="{FF2B5EF4-FFF2-40B4-BE49-F238E27FC236}">
                        <a16:creationId xmlns:a16="http://schemas.microsoft.com/office/drawing/2014/main" id="{53D86E98-8787-40BC-A839-36452F963C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3733800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2D98CBE0-0D83-4C83-A52B-B1C55808BA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4429125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0" name="组合 279">
                  <a:extLst>
                    <a:ext uri="{FF2B5EF4-FFF2-40B4-BE49-F238E27FC236}">
                      <a16:creationId xmlns:a16="http://schemas.microsoft.com/office/drawing/2014/main" id="{AD542BB5-C6B2-4D35-BB60-2AD01EA79091}"/>
                    </a:ext>
                  </a:extLst>
                </p:cNvPr>
                <p:cNvGrpSpPr/>
                <p:nvPr/>
              </p:nvGrpSpPr>
              <p:grpSpPr>
                <a:xfrm rot="16200000">
                  <a:off x="20768054" y="7206957"/>
                  <a:ext cx="293181" cy="1303537"/>
                  <a:chOff x="19888200" y="2343150"/>
                  <a:chExt cx="601980" cy="2676525"/>
                </a:xfrm>
                <a:solidFill>
                  <a:schemeClr val="accent5">
                    <a:lumMod val="60000"/>
                    <a:lumOff val="40000"/>
                  </a:schemeClr>
                </a:solidFill>
              </p:grpSpPr>
              <p:sp>
                <p:nvSpPr>
                  <p:cNvPr id="291" name="矩形 290">
                    <a:extLst>
                      <a:ext uri="{FF2B5EF4-FFF2-40B4-BE49-F238E27FC236}">
                        <a16:creationId xmlns:a16="http://schemas.microsoft.com/office/drawing/2014/main" id="{439E76A2-39F3-4317-9EBA-E3D42280A3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2343150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3C1333E1-E553-44C0-AFD2-D24CC15786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3038475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3" name="矩形 292">
                    <a:extLst>
                      <a:ext uri="{FF2B5EF4-FFF2-40B4-BE49-F238E27FC236}">
                        <a16:creationId xmlns:a16="http://schemas.microsoft.com/office/drawing/2014/main" id="{E352EF2E-3744-4186-A024-E7BD3D1ADA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3733800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4" name="矩形 293">
                    <a:extLst>
                      <a:ext uri="{FF2B5EF4-FFF2-40B4-BE49-F238E27FC236}">
                        <a16:creationId xmlns:a16="http://schemas.microsoft.com/office/drawing/2014/main" id="{8888F934-1C2B-4FF1-8D77-EC3817714B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4429125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16FCBC1-3C81-4A9E-BDAD-03AC46A3EF8B}"/>
                    </a:ext>
                  </a:extLst>
                </p:cNvPr>
                <p:cNvGrpSpPr/>
                <p:nvPr/>
              </p:nvGrpSpPr>
              <p:grpSpPr>
                <a:xfrm rot="16200000">
                  <a:off x="20768054" y="7547292"/>
                  <a:ext cx="293181" cy="1303537"/>
                  <a:chOff x="19888200" y="2343150"/>
                  <a:chExt cx="601980" cy="2676525"/>
                </a:xfrm>
                <a:solidFill>
                  <a:schemeClr val="accent5">
                    <a:lumMod val="60000"/>
                    <a:lumOff val="40000"/>
                  </a:schemeClr>
                </a:solidFill>
              </p:grpSpPr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BE88E9AB-C91D-441C-8AD9-6783A71DB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2343150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85ACB773-A78F-403F-AE80-203C7D6C1F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3038475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9EE532AD-7621-4DE6-ADFC-BE2CAC5D05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3733800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E77BE569-A03E-4CE6-B634-25859D0CB0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4429125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2" name="组合 281">
                  <a:extLst>
                    <a:ext uri="{FF2B5EF4-FFF2-40B4-BE49-F238E27FC236}">
                      <a16:creationId xmlns:a16="http://schemas.microsoft.com/office/drawing/2014/main" id="{623AAD10-3F05-416D-9343-9D4CA2252E18}"/>
                    </a:ext>
                  </a:extLst>
                </p:cNvPr>
                <p:cNvGrpSpPr/>
                <p:nvPr/>
              </p:nvGrpSpPr>
              <p:grpSpPr>
                <a:xfrm rot="16200000">
                  <a:off x="20768054" y="7878940"/>
                  <a:ext cx="293181" cy="1303537"/>
                  <a:chOff x="19888200" y="2343150"/>
                  <a:chExt cx="601980" cy="2676525"/>
                </a:xfrm>
                <a:solidFill>
                  <a:schemeClr val="accent5">
                    <a:lumMod val="60000"/>
                    <a:lumOff val="40000"/>
                  </a:schemeClr>
                </a:solidFill>
              </p:grpSpPr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046AF7D1-E38F-4DE5-A7DE-6F6BF10F90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2343150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id="{433A2CC6-4DBD-4266-AB37-9C3D477BC0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3038475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id="{03768E41-09EE-418A-9C37-0DF78C016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3733800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id="{CEB9C98F-690E-4A3D-9DDF-C73B447EB5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888200" y="4429125"/>
                    <a:ext cx="60198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252" name="直接箭头连接符 251">
                <a:extLst>
                  <a:ext uri="{FF2B5EF4-FFF2-40B4-BE49-F238E27FC236}">
                    <a16:creationId xmlns:a16="http://schemas.microsoft.com/office/drawing/2014/main" id="{C4A39A0E-E639-49CE-828C-ED041B78EC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751249" y="8184006"/>
                <a:ext cx="0" cy="196591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流程图: 汇总连接 254">
                <a:extLst>
                  <a:ext uri="{FF2B5EF4-FFF2-40B4-BE49-F238E27FC236}">
                    <a16:creationId xmlns:a16="http://schemas.microsoft.com/office/drawing/2014/main" id="{195AC7A8-0FB3-48DE-A7C8-A27199F471A1}"/>
                  </a:ext>
                </a:extLst>
              </p:cNvPr>
              <p:cNvSpPr/>
              <p:nvPr/>
            </p:nvSpPr>
            <p:spPr>
              <a:xfrm>
                <a:off x="17664482" y="9945362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7" name="直接箭头连接符 256">
                <a:extLst>
                  <a:ext uri="{FF2B5EF4-FFF2-40B4-BE49-F238E27FC236}">
                    <a16:creationId xmlns:a16="http://schemas.microsoft.com/office/drawing/2014/main" id="{8F90144C-F70E-47F5-A07E-C7EF78606E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48595" y="10142150"/>
                <a:ext cx="189430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D9ED6987-860C-4F86-BC21-36DE648AEE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090287" y="10134381"/>
                <a:ext cx="1222763" cy="87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3189EC48-E6AC-43F7-B6D2-1A3D533183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38944" y="9493212"/>
                <a:ext cx="1549400" cy="287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26BD875A-74EB-43E5-A7F5-D380F67D04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38943" y="9831853"/>
                <a:ext cx="1549400" cy="287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8465DC5-C02E-4C72-9B55-0D5A062689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38943" y="10170495"/>
                <a:ext cx="1549400" cy="287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38A6F70D-6444-4496-B665-57CA025A66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338943" y="10509136"/>
                <a:ext cx="1549400" cy="287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9" name="直接箭头连接符 428">
                <a:extLst>
                  <a:ext uri="{FF2B5EF4-FFF2-40B4-BE49-F238E27FC236}">
                    <a16:creationId xmlns:a16="http://schemas.microsoft.com/office/drawing/2014/main" id="{C145B87A-E792-4C05-8BED-28AC83C25C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58460" y="9408756"/>
                <a:ext cx="0" cy="5218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直接箭头连接符 702">
                <a:extLst>
                  <a:ext uri="{FF2B5EF4-FFF2-40B4-BE49-F238E27FC236}">
                    <a16:creationId xmlns:a16="http://schemas.microsoft.com/office/drawing/2014/main" id="{AFEA3612-F06D-4997-A182-73675F9DB3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841949" y="7565773"/>
                <a:ext cx="0" cy="51739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文本框 728">
                  <a:extLst>
                    <a:ext uri="{FF2B5EF4-FFF2-40B4-BE49-F238E27FC236}">
                      <a16:creationId xmlns:a16="http://schemas.microsoft.com/office/drawing/2014/main" id="{26821C29-8990-4B4A-AE77-7AC1B73BF4C6}"/>
                    </a:ext>
                  </a:extLst>
                </p:cNvPr>
                <p:cNvSpPr txBox="1"/>
                <p:nvPr/>
              </p:nvSpPr>
              <p:spPr>
                <a:xfrm>
                  <a:off x="17587354" y="7139686"/>
                  <a:ext cx="1254767" cy="60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zh-CN" altLang="en-US" sz="3600" b="1">
                                <a:latin typeface="Cambria Math" panose="02040503050406030204" pitchFamily="18" charset="0"/>
                              </a:rPr>
                              <m:t>𝓧</m:t>
                            </m:r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1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zh-CN" altLang="en-US" sz="3600" b="1" i="1" smtClean="0">
                                    <a:latin typeface="Cambria Math" panose="02040503050406030204" pitchFamily="18" charset="0"/>
                                  </a:rPr>
                                  <m:t>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6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29" name="文本框 728">
                  <a:extLst>
                    <a:ext uri="{FF2B5EF4-FFF2-40B4-BE49-F238E27FC236}">
                      <a16:creationId xmlns:a16="http://schemas.microsoft.com/office/drawing/2014/main" id="{26821C29-8990-4B4A-AE77-7AC1B73BF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87354" y="7139686"/>
                  <a:ext cx="1254767" cy="6038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文本框 736">
                  <a:extLst>
                    <a:ext uri="{FF2B5EF4-FFF2-40B4-BE49-F238E27FC236}">
                      <a16:creationId xmlns:a16="http://schemas.microsoft.com/office/drawing/2014/main" id="{E84D0333-DB7C-4D6B-9F3D-EECA6ECFDA44}"/>
                    </a:ext>
                  </a:extLst>
                </p:cNvPr>
                <p:cNvSpPr txBox="1"/>
                <p:nvPr/>
              </p:nvSpPr>
              <p:spPr>
                <a:xfrm>
                  <a:off x="16050579" y="5795444"/>
                  <a:ext cx="85419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r>
                              <a:rPr lang="zh-CN" altLang="en-US" sz="3600" b="1" i="1" smtClean="0">
                                <a:latin typeface="Cambria Math" panose="02040503050406030204" pitchFamily="18" charset="0"/>
                              </a:rPr>
                              <m:t>𝓧</m:t>
                            </m:r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37" name="文本框 736">
                  <a:extLst>
                    <a:ext uri="{FF2B5EF4-FFF2-40B4-BE49-F238E27FC236}">
                      <a16:creationId xmlns:a16="http://schemas.microsoft.com/office/drawing/2014/main" id="{E84D0333-DB7C-4D6B-9F3D-EECA6ECFD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0579" y="5795444"/>
                  <a:ext cx="854191" cy="6463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文本框 743">
                  <a:extLst>
                    <a:ext uri="{FF2B5EF4-FFF2-40B4-BE49-F238E27FC236}">
                      <a16:creationId xmlns:a16="http://schemas.microsoft.com/office/drawing/2014/main" id="{6894A5E6-5D23-459A-9341-E69E4C5CAC97}"/>
                    </a:ext>
                  </a:extLst>
                </p:cNvPr>
                <p:cNvSpPr txBox="1"/>
                <p:nvPr/>
              </p:nvSpPr>
              <p:spPr>
                <a:xfrm>
                  <a:off x="14665950" y="4468015"/>
                  <a:ext cx="83471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b="1">
                            <a:latin typeface="Cambria Math" panose="02040503050406030204" pitchFamily="18" charset="0"/>
                          </a:rPr>
                          <m:t>𝓧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44" name="文本框 743">
                  <a:extLst>
                    <a:ext uri="{FF2B5EF4-FFF2-40B4-BE49-F238E27FC236}">
                      <a16:creationId xmlns:a16="http://schemas.microsoft.com/office/drawing/2014/main" id="{6894A5E6-5D23-459A-9341-E69E4C5CA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5950" y="4468015"/>
                  <a:ext cx="834718" cy="6463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93B8058E-DD6F-4789-B970-54C0EF4FD899}"/>
              </a:ext>
            </a:extLst>
          </p:cNvPr>
          <p:cNvGrpSpPr/>
          <p:nvPr/>
        </p:nvGrpSpPr>
        <p:grpSpPr>
          <a:xfrm>
            <a:off x="23222835" y="772864"/>
            <a:ext cx="8706727" cy="4890774"/>
            <a:chOff x="19813842" y="317544"/>
            <a:chExt cx="8706727" cy="4890774"/>
          </a:xfrm>
        </p:grpSpPr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CF15028E-A0FB-481C-A52E-8A3B7301AA14}"/>
                </a:ext>
              </a:extLst>
            </p:cNvPr>
            <p:cNvGrpSpPr/>
            <p:nvPr/>
          </p:nvGrpSpPr>
          <p:grpSpPr>
            <a:xfrm>
              <a:off x="19813842" y="317544"/>
              <a:ext cx="8706727" cy="4890774"/>
              <a:chOff x="19813843" y="317544"/>
              <a:chExt cx="7935907" cy="4890774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30EDB4C2-26BE-4A19-83C4-251CC2CB0D6D}"/>
                  </a:ext>
                </a:extLst>
              </p:cNvPr>
              <p:cNvGrpSpPr/>
              <p:nvPr/>
            </p:nvGrpSpPr>
            <p:grpSpPr>
              <a:xfrm>
                <a:off x="20084195" y="508084"/>
                <a:ext cx="6030082" cy="4459713"/>
                <a:chOff x="24482587" y="1972652"/>
                <a:chExt cx="6030082" cy="4459713"/>
              </a:xfrm>
            </p:grpSpPr>
            <p:grpSp>
              <p:nvGrpSpPr>
                <p:cNvPr id="426" name="组合 425">
                  <a:extLst>
                    <a:ext uri="{FF2B5EF4-FFF2-40B4-BE49-F238E27FC236}">
                      <a16:creationId xmlns:a16="http://schemas.microsoft.com/office/drawing/2014/main" id="{ED8BF038-7022-461E-9D76-BF6DCED95D5F}"/>
                    </a:ext>
                  </a:extLst>
                </p:cNvPr>
                <p:cNvGrpSpPr/>
                <p:nvPr/>
              </p:nvGrpSpPr>
              <p:grpSpPr>
                <a:xfrm>
                  <a:off x="24497648" y="2138761"/>
                  <a:ext cx="1818548" cy="1985697"/>
                  <a:chOff x="15300090" y="2336233"/>
                  <a:chExt cx="1818548" cy="1985697"/>
                </a:xfrm>
              </p:grpSpPr>
              <p:grpSp>
                <p:nvGrpSpPr>
                  <p:cNvPr id="432" name="组合 431">
                    <a:extLst>
                      <a:ext uri="{FF2B5EF4-FFF2-40B4-BE49-F238E27FC236}">
                        <a16:creationId xmlns:a16="http://schemas.microsoft.com/office/drawing/2014/main" id="{077898E3-C37A-46D0-BDD1-3ADF18587103}"/>
                      </a:ext>
                    </a:extLst>
                  </p:cNvPr>
                  <p:cNvGrpSpPr/>
                  <p:nvPr/>
                </p:nvGrpSpPr>
                <p:grpSpPr>
                  <a:xfrm>
                    <a:off x="15441445" y="2499434"/>
                    <a:ext cx="1549400" cy="1642179"/>
                    <a:chOff x="13716000" y="7077075"/>
                    <a:chExt cx="3181350" cy="3371850"/>
                  </a:xfrm>
                </p:grpSpPr>
                <p:sp>
                  <p:nvSpPr>
                    <p:cNvPr id="434" name="矩形 433">
                      <a:extLst>
                        <a:ext uri="{FF2B5EF4-FFF2-40B4-BE49-F238E27FC236}">
                          <a16:creationId xmlns:a16="http://schemas.microsoft.com/office/drawing/2014/main" id="{746E5A51-3F48-4975-A98D-3975F56D8F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7772400"/>
                      <a:ext cx="3181350" cy="59055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矩形 434">
                      <a:extLst>
                        <a:ext uri="{FF2B5EF4-FFF2-40B4-BE49-F238E27FC236}">
                          <a16:creationId xmlns:a16="http://schemas.microsoft.com/office/drawing/2014/main" id="{283DE32D-F29C-4C6E-83DB-D8CDC5DC0B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8467725"/>
                      <a:ext cx="3181350" cy="59055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矩形 435">
                      <a:extLst>
                        <a:ext uri="{FF2B5EF4-FFF2-40B4-BE49-F238E27FC236}">
                          <a16:creationId xmlns:a16="http://schemas.microsoft.com/office/drawing/2014/main" id="{36E611D3-1481-4978-9C80-0ED46A1B01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9163050"/>
                      <a:ext cx="3181350" cy="59055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矩形 436">
                      <a:extLst>
                        <a:ext uri="{FF2B5EF4-FFF2-40B4-BE49-F238E27FC236}">
                          <a16:creationId xmlns:a16="http://schemas.microsoft.com/office/drawing/2014/main" id="{D2B9ED93-19A9-4570-93C8-85AED66ACFE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9858375"/>
                      <a:ext cx="3181350" cy="59055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矩形 437">
                      <a:extLst>
                        <a:ext uri="{FF2B5EF4-FFF2-40B4-BE49-F238E27FC236}">
                          <a16:creationId xmlns:a16="http://schemas.microsoft.com/office/drawing/2014/main" id="{39F34DF9-F8DB-4F0B-B355-97696CA0B40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7077075"/>
                      <a:ext cx="3181350" cy="59055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sp>
                <p:nvSpPr>
                  <p:cNvPr id="433" name="矩形: 圆角 432">
                    <a:extLst>
                      <a:ext uri="{FF2B5EF4-FFF2-40B4-BE49-F238E27FC236}">
                        <a16:creationId xmlns:a16="http://schemas.microsoft.com/office/drawing/2014/main" id="{769FA478-7961-425A-A7E7-BCD7838EA724}"/>
                      </a:ext>
                    </a:extLst>
                  </p:cNvPr>
                  <p:cNvSpPr/>
                  <p:nvPr/>
                </p:nvSpPr>
                <p:spPr>
                  <a:xfrm>
                    <a:off x="15300090" y="2336233"/>
                    <a:ext cx="1818548" cy="198569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439" name="直接箭头连接符 438">
                  <a:extLst>
                    <a:ext uri="{FF2B5EF4-FFF2-40B4-BE49-F238E27FC236}">
                      <a16:creationId xmlns:a16="http://schemas.microsoft.com/office/drawing/2014/main" id="{07DEB9BC-4A53-4BA7-AFB6-7B0D684FB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311013" y="3127385"/>
                  <a:ext cx="953382" cy="216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0" name="流程图: 汇总连接 439">
                  <a:extLst>
                    <a:ext uri="{FF2B5EF4-FFF2-40B4-BE49-F238E27FC236}">
                      <a16:creationId xmlns:a16="http://schemas.microsoft.com/office/drawing/2014/main" id="{91158802-CF88-4221-89A1-1AF8503ED8B6}"/>
                    </a:ext>
                  </a:extLst>
                </p:cNvPr>
                <p:cNvSpPr/>
                <p:nvPr/>
              </p:nvSpPr>
              <p:spPr>
                <a:xfrm>
                  <a:off x="27296047" y="2928339"/>
                  <a:ext cx="398091" cy="398091"/>
                </a:xfrm>
                <a:prstGeom prst="flowChartSummingJunction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1" name="直接箭头连接符 440">
                  <a:extLst>
                    <a:ext uri="{FF2B5EF4-FFF2-40B4-BE49-F238E27FC236}">
                      <a16:creationId xmlns:a16="http://schemas.microsoft.com/office/drawing/2014/main" id="{F68CE1F4-D687-4926-BD51-FAA78B97A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401738" y="1972652"/>
                  <a:ext cx="2093354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直接箭头连接符 441">
                  <a:extLst>
                    <a:ext uri="{FF2B5EF4-FFF2-40B4-BE49-F238E27FC236}">
                      <a16:creationId xmlns:a16="http://schemas.microsoft.com/office/drawing/2014/main" id="{18507684-A627-401D-A2F4-EE23548FCDCC}"/>
                    </a:ext>
                  </a:extLst>
                </p:cNvPr>
                <p:cNvCxnSpPr>
                  <a:cxnSpLocks/>
                  <a:stCxn id="440" idx="0"/>
                </p:cNvCxnSpPr>
                <p:nvPr/>
              </p:nvCxnSpPr>
              <p:spPr>
                <a:xfrm flipV="1">
                  <a:off x="27495093" y="1972652"/>
                  <a:ext cx="0" cy="955687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直接箭头连接符 442">
                  <a:extLst>
                    <a:ext uri="{FF2B5EF4-FFF2-40B4-BE49-F238E27FC236}">
                      <a16:creationId xmlns:a16="http://schemas.microsoft.com/office/drawing/2014/main" id="{00E97E69-BBC4-49B6-B078-FD617E3FE1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01739" y="1972652"/>
                  <a:ext cx="0" cy="31736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7" name="流程图: 汇总连接 446">
                  <a:extLst>
                    <a:ext uri="{FF2B5EF4-FFF2-40B4-BE49-F238E27FC236}">
                      <a16:creationId xmlns:a16="http://schemas.microsoft.com/office/drawing/2014/main" id="{48AB72A8-87D5-4FE9-B536-7E4EF6CFF538}"/>
                    </a:ext>
                  </a:extLst>
                </p:cNvPr>
                <p:cNvSpPr/>
                <p:nvPr/>
              </p:nvSpPr>
              <p:spPr>
                <a:xfrm>
                  <a:off x="27294764" y="5247238"/>
                  <a:ext cx="398091" cy="398091"/>
                </a:xfrm>
                <a:prstGeom prst="flowChartSummingJunction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0" name="直接箭头连接符 449">
                  <a:extLst>
                    <a:ext uri="{FF2B5EF4-FFF2-40B4-BE49-F238E27FC236}">
                      <a16:creationId xmlns:a16="http://schemas.microsoft.com/office/drawing/2014/main" id="{40EE9F1A-D2A8-4673-A29D-BE9E100F79F9}"/>
                    </a:ext>
                  </a:extLst>
                </p:cNvPr>
                <p:cNvCxnSpPr>
                  <a:cxnSpLocks/>
                  <a:stCxn id="447" idx="2"/>
                </p:cNvCxnSpPr>
                <p:nvPr/>
              </p:nvCxnSpPr>
              <p:spPr>
                <a:xfrm flipH="1">
                  <a:off x="26326970" y="5446284"/>
                  <a:ext cx="967794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2" name="矩形 451">
                  <a:extLst>
                    <a:ext uri="{FF2B5EF4-FFF2-40B4-BE49-F238E27FC236}">
                      <a16:creationId xmlns:a16="http://schemas.microsoft.com/office/drawing/2014/main" id="{17E7C80F-6C62-4282-9400-072B9A51A3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6664948" y="4082280"/>
                  <a:ext cx="293181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7E2968D5-687E-41F9-9D4A-037C600BB9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7003589" y="4082280"/>
                  <a:ext cx="293181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B18399C7-8812-43D8-8E1F-5C1F5371D5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7342231" y="4082280"/>
                  <a:ext cx="293181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405C14A8-8B5D-43F7-ACFD-5416D88D99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7680872" y="4082280"/>
                  <a:ext cx="293181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62DC3F6F-1D60-45E5-BC1A-DFA63EB783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28019513" y="4082280"/>
                  <a:ext cx="293181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2" name="直接箭头连接符 461">
                  <a:extLst>
                    <a:ext uri="{FF2B5EF4-FFF2-40B4-BE49-F238E27FC236}">
                      <a16:creationId xmlns:a16="http://schemas.microsoft.com/office/drawing/2014/main" id="{84E5F9CB-5C2B-49E0-832F-50ABE3E93A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15634" y="5457100"/>
                  <a:ext cx="1222763" cy="87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矩形 463">
                  <a:extLst>
                    <a:ext uri="{FF2B5EF4-FFF2-40B4-BE49-F238E27FC236}">
                      <a16:creationId xmlns:a16="http://schemas.microsoft.com/office/drawing/2014/main" id="{06AAB3DD-EA7C-40F2-B469-D6D659E69C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963269" y="5302477"/>
                  <a:ext cx="1549400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691" name="组合 690">
                  <a:extLst>
                    <a:ext uri="{FF2B5EF4-FFF2-40B4-BE49-F238E27FC236}">
                      <a16:creationId xmlns:a16="http://schemas.microsoft.com/office/drawing/2014/main" id="{AC7E663A-2DF0-4A8D-A601-0DAF3F758103}"/>
                    </a:ext>
                  </a:extLst>
                </p:cNvPr>
                <p:cNvGrpSpPr/>
                <p:nvPr/>
              </p:nvGrpSpPr>
              <p:grpSpPr>
                <a:xfrm>
                  <a:off x="24482587" y="4446668"/>
                  <a:ext cx="1818548" cy="1985697"/>
                  <a:chOff x="15300090" y="2336233"/>
                  <a:chExt cx="1818548" cy="1985697"/>
                </a:xfrm>
              </p:grpSpPr>
              <p:grpSp>
                <p:nvGrpSpPr>
                  <p:cNvPr id="692" name="组合 691">
                    <a:extLst>
                      <a:ext uri="{FF2B5EF4-FFF2-40B4-BE49-F238E27FC236}">
                        <a16:creationId xmlns:a16="http://schemas.microsoft.com/office/drawing/2014/main" id="{74AD8774-F575-48CE-8B62-78D1CEBCA2AD}"/>
                      </a:ext>
                    </a:extLst>
                  </p:cNvPr>
                  <p:cNvGrpSpPr/>
                  <p:nvPr/>
                </p:nvGrpSpPr>
                <p:grpSpPr>
                  <a:xfrm>
                    <a:off x="15441445" y="2499434"/>
                    <a:ext cx="1549400" cy="1642179"/>
                    <a:chOff x="13716000" y="7077075"/>
                    <a:chExt cx="3181350" cy="3371850"/>
                  </a:xfrm>
                </p:grpSpPr>
                <p:sp>
                  <p:nvSpPr>
                    <p:cNvPr id="694" name="矩形 693">
                      <a:extLst>
                        <a:ext uri="{FF2B5EF4-FFF2-40B4-BE49-F238E27FC236}">
                          <a16:creationId xmlns:a16="http://schemas.microsoft.com/office/drawing/2014/main" id="{10CE7252-A1B0-47EF-9D93-D3CBB12B0DC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7772400"/>
                      <a:ext cx="3181350" cy="59055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5" name="矩形 694">
                      <a:extLst>
                        <a:ext uri="{FF2B5EF4-FFF2-40B4-BE49-F238E27FC236}">
                          <a16:creationId xmlns:a16="http://schemas.microsoft.com/office/drawing/2014/main" id="{9401137A-AFEB-4C58-8580-505044741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8467725"/>
                      <a:ext cx="3181350" cy="59055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6" name="矩形 695">
                      <a:extLst>
                        <a:ext uri="{FF2B5EF4-FFF2-40B4-BE49-F238E27FC236}">
                          <a16:creationId xmlns:a16="http://schemas.microsoft.com/office/drawing/2014/main" id="{63ADE32B-A25D-4115-9CD7-E531AFF09B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9163050"/>
                      <a:ext cx="3181350" cy="59055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7" name="矩形 696">
                      <a:extLst>
                        <a:ext uri="{FF2B5EF4-FFF2-40B4-BE49-F238E27FC236}">
                          <a16:creationId xmlns:a16="http://schemas.microsoft.com/office/drawing/2014/main" id="{45A10E0A-4ED7-4BB1-B1ED-E8233869D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9858375"/>
                      <a:ext cx="3181350" cy="59055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8" name="矩形 697">
                      <a:extLst>
                        <a:ext uri="{FF2B5EF4-FFF2-40B4-BE49-F238E27FC236}">
                          <a16:creationId xmlns:a16="http://schemas.microsoft.com/office/drawing/2014/main" id="{F82FF761-1219-4F1A-9F8C-2D603D9B68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7077075"/>
                      <a:ext cx="3181350" cy="59055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sp>
                <p:nvSpPr>
                  <p:cNvPr id="693" name="矩形: 圆角 692">
                    <a:extLst>
                      <a:ext uri="{FF2B5EF4-FFF2-40B4-BE49-F238E27FC236}">
                        <a16:creationId xmlns:a16="http://schemas.microsoft.com/office/drawing/2014/main" id="{51AF23E8-3D05-4770-A152-174570651EA5}"/>
                      </a:ext>
                    </a:extLst>
                  </p:cNvPr>
                  <p:cNvSpPr/>
                  <p:nvPr/>
                </p:nvSpPr>
                <p:spPr>
                  <a:xfrm>
                    <a:off x="15300090" y="2336233"/>
                    <a:ext cx="1818548" cy="1985697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700" name="直接箭头连接符 699">
                  <a:extLst>
                    <a:ext uri="{FF2B5EF4-FFF2-40B4-BE49-F238E27FC236}">
                      <a16:creationId xmlns:a16="http://schemas.microsoft.com/office/drawing/2014/main" id="{4DCB4A2C-C20F-48DB-8EFC-63A19EF39EE1}"/>
                    </a:ext>
                  </a:extLst>
                </p:cNvPr>
                <p:cNvCxnSpPr>
                  <a:cxnSpLocks/>
                  <a:stCxn id="454" idx="3"/>
                  <a:endCxn id="440" idx="4"/>
                </p:cNvCxnSpPr>
                <p:nvPr/>
              </p:nvCxnSpPr>
              <p:spPr>
                <a:xfrm flipV="1">
                  <a:off x="27488822" y="3326430"/>
                  <a:ext cx="6271" cy="75306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直接箭头连接符 700">
                  <a:extLst>
                    <a:ext uri="{FF2B5EF4-FFF2-40B4-BE49-F238E27FC236}">
                      <a16:creationId xmlns:a16="http://schemas.microsoft.com/office/drawing/2014/main" id="{4EC80413-12E2-49F2-854C-D7D4E4FD52F0}"/>
                    </a:ext>
                  </a:extLst>
                </p:cNvPr>
                <p:cNvCxnSpPr>
                  <a:cxnSpLocks/>
                  <a:stCxn id="447" idx="0"/>
                </p:cNvCxnSpPr>
                <p:nvPr/>
              </p:nvCxnSpPr>
              <p:spPr>
                <a:xfrm flipH="1" flipV="1">
                  <a:off x="27488349" y="4379385"/>
                  <a:ext cx="5461" cy="86785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7" name="流程图: 接点 706">
                <a:extLst>
                  <a:ext uri="{FF2B5EF4-FFF2-40B4-BE49-F238E27FC236}">
                    <a16:creationId xmlns:a16="http://schemas.microsoft.com/office/drawing/2014/main" id="{21D852D4-9CE1-464B-AE77-1F2C19BCD9E6}"/>
                  </a:ext>
                </a:extLst>
              </p:cNvPr>
              <p:cNvSpPr/>
              <p:nvPr/>
            </p:nvSpPr>
            <p:spPr>
              <a:xfrm>
                <a:off x="25137730" y="2567777"/>
                <a:ext cx="398091" cy="39809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8" name="直接连接符 707">
                <a:extLst>
                  <a:ext uri="{FF2B5EF4-FFF2-40B4-BE49-F238E27FC236}">
                    <a16:creationId xmlns:a16="http://schemas.microsoft.com/office/drawing/2014/main" id="{6005B74A-9066-4EBF-BC0F-170583980FF9}"/>
                  </a:ext>
                </a:extLst>
              </p:cNvPr>
              <p:cNvCxnSpPr>
                <a:stCxn id="707" idx="2"/>
                <a:endCxn id="707" idx="6"/>
              </p:cNvCxnSpPr>
              <p:nvPr/>
            </p:nvCxnSpPr>
            <p:spPr>
              <a:xfrm>
                <a:off x="25137730" y="2766823"/>
                <a:ext cx="3980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直接箭头连接符 711">
                <a:extLst>
                  <a:ext uri="{FF2B5EF4-FFF2-40B4-BE49-F238E27FC236}">
                    <a16:creationId xmlns:a16="http://schemas.microsoft.com/office/drawing/2014/main" id="{D201CAE2-6FD4-42C0-8971-AD3CF218EB81}"/>
                  </a:ext>
                </a:extLst>
              </p:cNvPr>
              <p:cNvCxnSpPr>
                <a:cxnSpLocks/>
                <a:endCxn id="464" idx="0"/>
              </p:cNvCxnSpPr>
              <p:nvPr/>
            </p:nvCxnSpPr>
            <p:spPr>
              <a:xfrm>
                <a:off x="25336775" y="2956316"/>
                <a:ext cx="2802" cy="8815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直接箭头连接符 713">
                <a:extLst>
                  <a:ext uri="{FF2B5EF4-FFF2-40B4-BE49-F238E27FC236}">
                    <a16:creationId xmlns:a16="http://schemas.microsoft.com/office/drawing/2014/main" id="{0AF9393A-AADD-4EEC-94B5-E2C648D26A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336775" y="1797622"/>
                <a:ext cx="6271" cy="7530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A0896316-74AE-4A23-9E78-4526608C77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537381" y="1483942"/>
                <a:ext cx="1549400" cy="28761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18" name="矩形: 圆角 717">
                <a:extLst>
                  <a:ext uri="{FF2B5EF4-FFF2-40B4-BE49-F238E27FC236}">
                    <a16:creationId xmlns:a16="http://schemas.microsoft.com/office/drawing/2014/main" id="{F617B91B-B1D2-452A-94C1-DDEB2B4C1E37}"/>
                  </a:ext>
                </a:extLst>
              </p:cNvPr>
              <p:cNvSpPr/>
              <p:nvPr/>
            </p:nvSpPr>
            <p:spPr>
              <a:xfrm>
                <a:off x="19813843" y="317544"/>
                <a:ext cx="7935907" cy="4890774"/>
              </a:xfrm>
              <a:prstGeom prst="roundRect">
                <a:avLst>
                  <a:gd name="adj" fmla="val 12382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721" name="直接箭头连接符 720">
              <a:extLst>
                <a:ext uri="{FF2B5EF4-FFF2-40B4-BE49-F238E27FC236}">
                  <a16:creationId xmlns:a16="http://schemas.microsoft.com/office/drawing/2014/main" id="{8D999942-CA08-48D2-AB73-31C21664ED85}"/>
                </a:ext>
              </a:extLst>
            </p:cNvPr>
            <p:cNvCxnSpPr>
              <a:cxnSpLocks/>
              <a:endCxn id="707" idx="6"/>
            </p:cNvCxnSpPr>
            <p:nvPr/>
          </p:nvCxnSpPr>
          <p:spPr>
            <a:xfrm flipH="1" flipV="1">
              <a:off x="26091600" y="2766823"/>
              <a:ext cx="669433" cy="223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3" name="矩形 722">
              <a:extLst>
                <a:ext uri="{FF2B5EF4-FFF2-40B4-BE49-F238E27FC236}">
                  <a16:creationId xmlns:a16="http://schemas.microsoft.com/office/drawing/2014/main" id="{27800053-46FB-4EDF-9B73-FA3B1EE1F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62582" y="2638560"/>
              <a:ext cx="1549400" cy="28761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文本框 733">
                  <a:extLst>
                    <a:ext uri="{FF2B5EF4-FFF2-40B4-BE49-F238E27FC236}">
                      <a16:creationId xmlns:a16="http://schemas.microsoft.com/office/drawing/2014/main" id="{76450423-8526-4DF2-8976-CA1F6769EFAE}"/>
                    </a:ext>
                  </a:extLst>
                </p:cNvPr>
                <p:cNvSpPr txBox="1"/>
                <p:nvPr/>
              </p:nvSpPr>
              <p:spPr>
                <a:xfrm>
                  <a:off x="25410425" y="3129843"/>
                  <a:ext cx="2489462" cy="641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zh-CN" altLang="en-US" sz="3600" b="1" i="0" smtClean="0">
                                <a:latin typeface="Cambria Math" panose="02040503050406030204" pitchFamily="18" charset="0"/>
                              </a:rPr>
                              <m:t>𝓧</m:t>
                            </m:r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3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600" b="1" i="0" smtClean="0">
                                        <a:latin typeface="Cambria Math" panose="02040503050406030204" pitchFamily="18" charset="0"/>
                                      </a:rPr>
                                      <m:t>𝓧</m:t>
                                    </m:r>
                                  </m:e>
                                  <m:sup>
                                    <m:r>
                                      <a:rPr lang="en-US" altLang="zh-CN" sz="3600" b="1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6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34" name="文本框 733">
                  <a:extLst>
                    <a:ext uri="{FF2B5EF4-FFF2-40B4-BE49-F238E27FC236}">
                      <a16:creationId xmlns:a16="http://schemas.microsoft.com/office/drawing/2014/main" id="{76450423-8526-4DF2-8976-CA1F6769E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0425" y="3129843"/>
                  <a:ext cx="2489462" cy="64184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8" name="文本框 737">
                  <a:extLst>
                    <a:ext uri="{FF2B5EF4-FFF2-40B4-BE49-F238E27FC236}">
                      <a16:creationId xmlns:a16="http://schemas.microsoft.com/office/drawing/2014/main" id="{645216B5-B9CD-4B27-9768-52D9676D4E8A}"/>
                    </a:ext>
                  </a:extLst>
                </p:cNvPr>
                <p:cNvSpPr txBox="1"/>
                <p:nvPr/>
              </p:nvSpPr>
              <p:spPr>
                <a:xfrm>
                  <a:off x="23454514" y="1936787"/>
                  <a:ext cx="85419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600" b="1">
                                    <a:latin typeface="Cambria Math" panose="02040503050406030204" pitchFamily="18" charset="0"/>
                                  </a:rPr>
                                  <m:t>𝓧</m:t>
                                </m:r>
                              </m:e>
                              <m:sup>
                                <m:r>
                                  <a:rPr lang="en-US" altLang="zh-CN" sz="3600" b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38" name="文本框 737">
                  <a:extLst>
                    <a:ext uri="{FF2B5EF4-FFF2-40B4-BE49-F238E27FC236}">
                      <a16:creationId xmlns:a16="http://schemas.microsoft.com/office/drawing/2014/main" id="{645216B5-B9CD-4B27-9768-52D9676D4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514" y="1936787"/>
                  <a:ext cx="854191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文本框 739">
                  <a:extLst>
                    <a:ext uri="{FF2B5EF4-FFF2-40B4-BE49-F238E27FC236}">
                      <a16:creationId xmlns:a16="http://schemas.microsoft.com/office/drawing/2014/main" id="{66F036AC-18D5-429E-8296-112F37980529}"/>
                    </a:ext>
                  </a:extLst>
                </p:cNvPr>
                <p:cNvSpPr txBox="1"/>
                <p:nvPr/>
              </p:nvSpPr>
              <p:spPr>
                <a:xfrm>
                  <a:off x="25762719" y="782244"/>
                  <a:ext cx="1254767" cy="60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zh-CN" altLang="en-US" sz="3600" b="1">
                                <a:latin typeface="Cambria Math" panose="02040503050406030204" pitchFamily="18" charset="0"/>
                              </a:rPr>
                              <m:t>𝓧</m:t>
                            </m:r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1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zh-CN" altLang="en-US" sz="3600" b="1" i="1" smtClean="0">
                                    <a:latin typeface="Cambria Math" panose="02040503050406030204" pitchFamily="18" charset="0"/>
                                  </a:rPr>
                                  <m:t>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6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40" name="文本框 739">
                  <a:extLst>
                    <a:ext uri="{FF2B5EF4-FFF2-40B4-BE49-F238E27FC236}">
                      <a16:creationId xmlns:a16="http://schemas.microsoft.com/office/drawing/2014/main" id="{66F036AC-18D5-429E-8296-112F37980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2719" y="782244"/>
                  <a:ext cx="1254767" cy="6038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文本框 741">
                  <a:extLst>
                    <a:ext uri="{FF2B5EF4-FFF2-40B4-BE49-F238E27FC236}">
                      <a16:creationId xmlns:a16="http://schemas.microsoft.com/office/drawing/2014/main" id="{D39117E9-DD09-4DF5-AC73-9DC2FBB18DCB}"/>
                    </a:ext>
                  </a:extLst>
                </p:cNvPr>
                <p:cNvSpPr txBox="1"/>
                <p:nvPr/>
              </p:nvSpPr>
              <p:spPr>
                <a:xfrm>
                  <a:off x="22054299" y="592307"/>
                  <a:ext cx="83471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600" b="1">
                                <a:latin typeface="Cambria Math" panose="02040503050406030204" pitchFamily="18" charset="0"/>
                              </a:rPr>
                              <m:t>𝓧</m:t>
                            </m:r>
                          </m:e>
                          <m:sup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42" name="文本框 741">
                  <a:extLst>
                    <a:ext uri="{FF2B5EF4-FFF2-40B4-BE49-F238E27FC236}">
                      <a16:creationId xmlns:a16="http://schemas.microsoft.com/office/drawing/2014/main" id="{D39117E9-DD09-4DF5-AC73-9DC2FBB18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4299" y="592307"/>
                  <a:ext cx="834718" cy="64633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文本框 745">
                  <a:extLst>
                    <a:ext uri="{FF2B5EF4-FFF2-40B4-BE49-F238E27FC236}">
                      <a16:creationId xmlns:a16="http://schemas.microsoft.com/office/drawing/2014/main" id="{B9D83DD0-8741-45EA-BB75-8505364DF486}"/>
                    </a:ext>
                  </a:extLst>
                </p:cNvPr>
                <p:cNvSpPr txBox="1"/>
                <p:nvPr/>
              </p:nvSpPr>
              <p:spPr>
                <a:xfrm>
                  <a:off x="21972863" y="3358020"/>
                  <a:ext cx="83471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b="1">
                            <a:latin typeface="Cambria Math" panose="02040503050406030204" pitchFamily="18" charset="0"/>
                          </a:rPr>
                          <m:t>𝓧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46" name="文本框 745">
                  <a:extLst>
                    <a:ext uri="{FF2B5EF4-FFF2-40B4-BE49-F238E27FC236}">
                      <a16:creationId xmlns:a16="http://schemas.microsoft.com/office/drawing/2014/main" id="{B9D83DD0-8741-45EA-BB75-8505364DF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2863" y="3358020"/>
                  <a:ext cx="834718" cy="6463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文本框 746">
                  <a:extLst>
                    <a:ext uri="{FF2B5EF4-FFF2-40B4-BE49-F238E27FC236}">
                      <a16:creationId xmlns:a16="http://schemas.microsoft.com/office/drawing/2014/main" id="{073777DD-3E80-408E-917F-5552C1D3176F}"/>
                    </a:ext>
                  </a:extLst>
                </p:cNvPr>
                <p:cNvSpPr txBox="1"/>
                <p:nvPr/>
              </p:nvSpPr>
              <p:spPr>
                <a:xfrm>
                  <a:off x="26864609" y="2015155"/>
                  <a:ext cx="1254767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𝑻𝑰𝑬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47" name="文本框 746">
                  <a:extLst>
                    <a:ext uri="{FF2B5EF4-FFF2-40B4-BE49-F238E27FC236}">
                      <a16:creationId xmlns:a16="http://schemas.microsoft.com/office/drawing/2014/main" id="{073777DD-3E80-408E-917F-5552C1D31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609" y="2015155"/>
                  <a:ext cx="1254767" cy="5539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B4609E19-0B63-46C8-8E67-D6DCA2EB6D51}"/>
              </a:ext>
            </a:extLst>
          </p:cNvPr>
          <p:cNvGrpSpPr/>
          <p:nvPr/>
        </p:nvGrpSpPr>
        <p:grpSpPr>
          <a:xfrm>
            <a:off x="23300926" y="6186658"/>
            <a:ext cx="8706728" cy="5276057"/>
            <a:chOff x="19813843" y="5339971"/>
            <a:chExt cx="8706728" cy="527605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84F5ADF5-8B15-411F-9D79-C52EF0171EB2}"/>
                </a:ext>
              </a:extLst>
            </p:cNvPr>
            <p:cNvGrpSpPr/>
            <p:nvPr/>
          </p:nvGrpSpPr>
          <p:grpSpPr>
            <a:xfrm>
              <a:off x="19813843" y="5339971"/>
              <a:ext cx="8706728" cy="5276057"/>
              <a:chOff x="19813843" y="5339971"/>
              <a:chExt cx="8706728" cy="5276057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9E99A6D3-2176-4074-B5BF-8C0E28F77A08}"/>
                  </a:ext>
                </a:extLst>
              </p:cNvPr>
              <p:cNvGrpSpPr/>
              <p:nvPr/>
            </p:nvGrpSpPr>
            <p:grpSpPr>
              <a:xfrm>
                <a:off x="19813843" y="5339971"/>
                <a:ext cx="8706728" cy="5276057"/>
                <a:chOff x="21204434" y="8940087"/>
                <a:chExt cx="8706728" cy="5276057"/>
              </a:xfrm>
            </p:grpSpPr>
            <p:cxnSp>
              <p:nvCxnSpPr>
                <p:cNvPr id="466" name="直接箭头连接符 465">
                  <a:extLst>
                    <a:ext uri="{FF2B5EF4-FFF2-40B4-BE49-F238E27FC236}">
                      <a16:creationId xmlns:a16="http://schemas.microsoft.com/office/drawing/2014/main" id="{82EC2DD3-1111-4AB8-AC34-26D5073DEEEB}"/>
                    </a:ext>
                  </a:extLst>
                </p:cNvPr>
                <p:cNvCxnSpPr>
                  <a:cxnSpLocks/>
                  <a:endCxn id="468" idx="3"/>
                </p:cNvCxnSpPr>
                <p:nvPr/>
              </p:nvCxnSpPr>
              <p:spPr>
                <a:xfrm flipH="1">
                  <a:off x="23281366" y="10325489"/>
                  <a:ext cx="953382" cy="216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7" name="组合 466">
                  <a:extLst>
                    <a:ext uri="{FF2B5EF4-FFF2-40B4-BE49-F238E27FC236}">
                      <a16:creationId xmlns:a16="http://schemas.microsoft.com/office/drawing/2014/main" id="{6CBDCE94-8974-4A93-AF9D-89619ACE5490}"/>
                    </a:ext>
                  </a:extLst>
                </p:cNvPr>
                <p:cNvGrpSpPr/>
                <p:nvPr/>
              </p:nvGrpSpPr>
              <p:grpSpPr>
                <a:xfrm>
                  <a:off x="21462818" y="9488118"/>
                  <a:ext cx="1818548" cy="1679074"/>
                  <a:chOff x="15946072" y="8128195"/>
                  <a:chExt cx="1818548" cy="1679074"/>
                </a:xfrm>
              </p:grpSpPr>
              <p:sp>
                <p:nvSpPr>
                  <p:cNvPr id="468" name="矩形: 圆角 467">
                    <a:extLst>
                      <a:ext uri="{FF2B5EF4-FFF2-40B4-BE49-F238E27FC236}">
                        <a16:creationId xmlns:a16="http://schemas.microsoft.com/office/drawing/2014/main" id="{FE65A208-9BA6-40B3-B919-7F099FD2CD35}"/>
                      </a:ext>
                    </a:extLst>
                  </p:cNvPr>
                  <p:cNvSpPr/>
                  <p:nvPr/>
                </p:nvSpPr>
                <p:spPr>
                  <a:xfrm>
                    <a:off x="15946072" y="8128195"/>
                    <a:ext cx="1818548" cy="1679074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469" name="组合 468">
                    <a:extLst>
                      <a:ext uri="{FF2B5EF4-FFF2-40B4-BE49-F238E27FC236}">
                        <a16:creationId xmlns:a16="http://schemas.microsoft.com/office/drawing/2014/main" id="{6CCC6BB9-169E-41FB-A41A-B657B8B1ED14}"/>
                      </a:ext>
                    </a:extLst>
                  </p:cNvPr>
                  <p:cNvGrpSpPr/>
                  <p:nvPr/>
                </p:nvGrpSpPr>
                <p:grpSpPr>
                  <a:xfrm>
                    <a:off x="16080645" y="8317640"/>
                    <a:ext cx="1549401" cy="1303537"/>
                    <a:chOff x="13716000" y="2343150"/>
                    <a:chExt cx="3181352" cy="2676525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470" name="矩形 469">
                      <a:extLst>
                        <a:ext uri="{FF2B5EF4-FFF2-40B4-BE49-F238E27FC236}">
                          <a16:creationId xmlns:a16="http://schemas.microsoft.com/office/drawing/2014/main" id="{7C8D74D9-4FF3-4A8C-934F-2E22534676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2" y="2343150"/>
                      <a:ext cx="3181350" cy="59055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71" name="矩形 470">
                      <a:extLst>
                        <a:ext uri="{FF2B5EF4-FFF2-40B4-BE49-F238E27FC236}">
                          <a16:creationId xmlns:a16="http://schemas.microsoft.com/office/drawing/2014/main" id="{3C0DCF6E-6A9D-4A3C-A1DC-EF14794643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3038475"/>
                      <a:ext cx="3181350" cy="59055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矩形 471">
                      <a:extLst>
                        <a:ext uri="{FF2B5EF4-FFF2-40B4-BE49-F238E27FC236}">
                          <a16:creationId xmlns:a16="http://schemas.microsoft.com/office/drawing/2014/main" id="{C5C2CC9C-107E-4B72-91B5-04852F45F8C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3733800"/>
                      <a:ext cx="3181350" cy="59055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矩形 472">
                      <a:extLst>
                        <a:ext uri="{FF2B5EF4-FFF2-40B4-BE49-F238E27FC236}">
                          <a16:creationId xmlns:a16="http://schemas.microsoft.com/office/drawing/2014/main" id="{B1262FF3-F02B-4994-8B10-D5E142920A5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4429125"/>
                      <a:ext cx="3181350" cy="59055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474" name="流程图: 汇总连接 473">
                  <a:extLst>
                    <a:ext uri="{FF2B5EF4-FFF2-40B4-BE49-F238E27FC236}">
                      <a16:creationId xmlns:a16="http://schemas.microsoft.com/office/drawing/2014/main" id="{921F85F4-03EB-4B04-9C60-422069804F11}"/>
                    </a:ext>
                  </a:extLst>
                </p:cNvPr>
                <p:cNvSpPr/>
                <p:nvPr/>
              </p:nvSpPr>
              <p:spPr>
                <a:xfrm>
                  <a:off x="24266400" y="10126443"/>
                  <a:ext cx="398091" cy="398091"/>
                </a:xfrm>
                <a:prstGeom prst="flowChartSummingJunction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5" name="直接箭头连接符 474">
                  <a:extLst>
                    <a:ext uri="{FF2B5EF4-FFF2-40B4-BE49-F238E27FC236}">
                      <a16:creationId xmlns:a16="http://schemas.microsoft.com/office/drawing/2014/main" id="{1134DE04-30A5-4AE6-9721-BB75B5F2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372091" y="9183641"/>
                  <a:ext cx="2093354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直接箭头连接符 475">
                  <a:extLst>
                    <a:ext uri="{FF2B5EF4-FFF2-40B4-BE49-F238E27FC236}">
                      <a16:creationId xmlns:a16="http://schemas.microsoft.com/office/drawing/2014/main" id="{313796E2-D383-4BDA-9586-87E0C33EFAD1}"/>
                    </a:ext>
                  </a:extLst>
                </p:cNvPr>
                <p:cNvCxnSpPr>
                  <a:cxnSpLocks/>
                  <a:stCxn id="474" idx="0"/>
                </p:cNvCxnSpPr>
                <p:nvPr/>
              </p:nvCxnSpPr>
              <p:spPr>
                <a:xfrm flipV="1">
                  <a:off x="24465446" y="9183641"/>
                  <a:ext cx="0" cy="94280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直接箭头连接符 476">
                  <a:extLst>
                    <a:ext uri="{FF2B5EF4-FFF2-40B4-BE49-F238E27FC236}">
                      <a16:creationId xmlns:a16="http://schemas.microsoft.com/office/drawing/2014/main" id="{FAA75FB8-73C8-4F03-9C0C-12A6D6C6BAC4}"/>
                    </a:ext>
                  </a:extLst>
                </p:cNvPr>
                <p:cNvCxnSpPr>
                  <a:cxnSpLocks/>
                  <a:stCxn id="468" idx="0"/>
                </p:cNvCxnSpPr>
                <p:nvPr/>
              </p:nvCxnSpPr>
              <p:spPr>
                <a:xfrm flipV="1">
                  <a:off x="22372092" y="9176736"/>
                  <a:ext cx="0" cy="31138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2" name="组合 501">
                  <a:extLst>
                    <a:ext uri="{FF2B5EF4-FFF2-40B4-BE49-F238E27FC236}">
                      <a16:creationId xmlns:a16="http://schemas.microsoft.com/office/drawing/2014/main" id="{26F7EBFA-3675-4AB9-83EC-30EF5D0A639E}"/>
                    </a:ext>
                  </a:extLst>
                </p:cNvPr>
                <p:cNvGrpSpPr/>
                <p:nvPr/>
              </p:nvGrpSpPr>
              <p:grpSpPr>
                <a:xfrm>
                  <a:off x="23834187" y="11092608"/>
                  <a:ext cx="1303543" cy="1305012"/>
                  <a:chOff x="21382279" y="7176862"/>
                  <a:chExt cx="1303543" cy="1305012"/>
                </a:xfrm>
                <a:solidFill>
                  <a:schemeClr val="bg2">
                    <a:lumMod val="90000"/>
                  </a:schemeClr>
                </a:solidFill>
              </p:grpSpPr>
              <p:grpSp>
                <p:nvGrpSpPr>
                  <p:cNvPr id="503" name="组合 502">
                    <a:extLst>
                      <a:ext uri="{FF2B5EF4-FFF2-40B4-BE49-F238E27FC236}">
                        <a16:creationId xmlns:a16="http://schemas.microsoft.com/office/drawing/2014/main" id="{9DCCBC3C-BDF2-4F69-BEA1-4AA74A2FB084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1887460" y="7009335"/>
                    <a:ext cx="293181" cy="1303543"/>
                    <a:chOff x="19888200" y="2343150"/>
                    <a:chExt cx="601980" cy="2676525"/>
                  </a:xfrm>
                  <a:grpFill/>
                </p:grpSpPr>
                <p:sp>
                  <p:nvSpPr>
                    <p:cNvPr id="527" name="矩形 526">
                      <a:extLst>
                        <a:ext uri="{FF2B5EF4-FFF2-40B4-BE49-F238E27FC236}">
                          <a16:creationId xmlns:a16="http://schemas.microsoft.com/office/drawing/2014/main" id="{DBD51574-DE61-43E6-A089-9C54E3B7D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2343150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矩形 527">
                      <a:extLst>
                        <a:ext uri="{FF2B5EF4-FFF2-40B4-BE49-F238E27FC236}">
                          <a16:creationId xmlns:a16="http://schemas.microsoft.com/office/drawing/2014/main" id="{1C185DC2-AB05-4CA2-AC59-3E056EDB9F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3038475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矩形 528">
                      <a:extLst>
                        <a:ext uri="{FF2B5EF4-FFF2-40B4-BE49-F238E27FC236}">
                          <a16:creationId xmlns:a16="http://schemas.microsoft.com/office/drawing/2014/main" id="{19FE7298-0703-4FEF-A1DD-4A12A59088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3733800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0" name="矩形 529">
                      <a:extLst>
                        <a:ext uri="{FF2B5EF4-FFF2-40B4-BE49-F238E27FC236}">
                          <a16:creationId xmlns:a16="http://schemas.microsoft.com/office/drawing/2014/main" id="{1997E011-34F0-486D-8805-B4D517B42B7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4429125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4" name="组合 503">
                    <a:extLst>
                      <a:ext uri="{FF2B5EF4-FFF2-40B4-BE49-F238E27FC236}">
                        <a16:creationId xmlns:a16="http://schemas.microsoft.com/office/drawing/2014/main" id="{E5FC60CF-0BAE-47E1-AB5B-594C6D56CF8A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1887460" y="6671681"/>
                    <a:ext cx="293181" cy="1303543"/>
                    <a:chOff x="19888200" y="2343150"/>
                    <a:chExt cx="601980" cy="2676525"/>
                  </a:xfrm>
                  <a:grpFill/>
                </p:grpSpPr>
                <p:sp>
                  <p:nvSpPr>
                    <p:cNvPr id="515" name="矩形 514">
                      <a:extLst>
                        <a:ext uri="{FF2B5EF4-FFF2-40B4-BE49-F238E27FC236}">
                          <a16:creationId xmlns:a16="http://schemas.microsoft.com/office/drawing/2014/main" id="{052D68ED-3C6A-4809-9A87-008C51ED1E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2343150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矩形 515">
                      <a:extLst>
                        <a:ext uri="{FF2B5EF4-FFF2-40B4-BE49-F238E27FC236}">
                          <a16:creationId xmlns:a16="http://schemas.microsoft.com/office/drawing/2014/main" id="{297CFBE8-EE67-4361-9193-F59240CA0D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3038475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矩形 516">
                      <a:extLst>
                        <a:ext uri="{FF2B5EF4-FFF2-40B4-BE49-F238E27FC236}">
                          <a16:creationId xmlns:a16="http://schemas.microsoft.com/office/drawing/2014/main" id="{2A81AACB-0346-4D9B-953B-6C2547739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3733800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矩形 525">
                      <a:extLst>
                        <a:ext uri="{FF2B5EF4-FFF2-40B4-BE49-F238E27FC236}">
                          <a16:creationId xmlns:a16="http://schemas.microsoft.com/office/drawing/2014/main" id="{5E27F2CC-D689-4AF5-8CDC-F2B140A35F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4429125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5" name="组合 504">
                    <a:extLst>
                      <a:ext uri="{FF2B5EF4-FFF2-40B4-BE49-F238E27FC236}">
                        <a16:creationId xmlns:a16="http://schemas.microsoft.com/office/drawing/2014/main" id="{35269A64-1E1F-49C1-8966-81A14E37CAE6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1887460" y="7683512"/>
                    <a:ext cx="293181" cy="1303543"/>
                    <a:chOff x="19888200" y="2343150"/>
                    <a:chExt cx="601980" cy="2676525"/>
                  </a:xfrm>
                  <a:grpFill/>
                </p:grpSpPr>
                <p:sp>
                  <p:nvSpPr>
                    <p:cNvPr id="511" name="矩形 510">
                      <a:extLst>
                        <a:ext uri="{FF2B5EF4-FFF2-40B4-BE49-F238E27FC236}">
                          <a16:creationId xmlns:a16="http://schemas.microsoft.com/office/drawing/2014/main" id="{4BB56D6C-AC9D-440D-B6EC-F1F0AB6D70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2343150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2" name="矩形 511">
                      <a:extLst>
                        <a:ext uri="{FF2B5EF4-FFF2-40B4-BE49-F238E27FC236}">
                          <a16:creationId xmlns:a16="http://schemas.microsoft.com/office/drawing/2014/main" id="{E3B727AA-01E3-4E69-8979-BFF0BDD4BA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3038475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矩形 512">
                      <a:extLst>
                        <a:ext uri="{FF2B5EF4-FFF2-40B4-BE49-F238E27FC236}">
                          <a16:creationId xmlns:a16="http://schemas.microsoft.com/office/drawing/2014/main" id="{E3D4F65B-1922-4EB2-A505-DB1E606F67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3733800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矩形 513">
                      <a:extLst>
                        <a:ext uri="{FF2B5EF4-FFF2-40B4-BE49-F238E27FC236}">
                          <a16:creationId xmlns:a16="http://schemas.microsoft.com/office/drawing/2014/main" id="{D8F6AD9F-10D9-4D9B-9EB9-77C38C6EC4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4429125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06" name="组合 505">
                    <a:extLst>
                      <a:ext uri="{FF2B5EF4-FFF2-40B4-BE49-F238E27FC236}">
                        <a16:creationId xmlns:a16="http://schemas.microsoft.com/office/drawing/2014/main" id="{2C5859D9-7D2E-475A-A3E4-61C2829714D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21887460" y="7345858"/>
                    <a:ext cx="293181" cy="1303543"/>
                    <a:chOff x="19888200" y="2343150"/>
                    <a:chExt cx="601980" cy="2676525"/>
                  </a:xfrm>
                  <a:grpFill/>
                </p:grpSpPr>
                <p:sp>
                  <p:nvSpPr>
                    <p:cNvPr id="507" name="矩形 506">
                      <a:extLst>
                        <a:ext uri="{FF2B5EF4-FFF2-40B4-BE49-F238E27FC236}">
                          <a16:creationId xmlns:a16="http://schemas.microsoft.com/office/drawing/2014/main" id="{FDD0BB38-626E-4AC4-85B6-8013863D43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2343150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矩形 507">
                      <a:extLst>
                        <a:ext uri="{FF2B5EF4-FFF2-40B4-BE49-F238E27FC236}">
                          <a16:creationId xmlns:a16="http://schemas.microsoft.com/office/drawing/2014/main" id="{E1BEE5B4-5F1B-404B-8BAA-555D4063128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3038475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矩形 508">
                      <a:extLst>
                        <a:ext uri="{FF2B5EF4-FFF2-40B4-BE49-F238E27FC236}">
                          <a16:creationId xmlns:a16="http://schemas.microsoft.com/office/drawing/2014/main" id="{A43FB35D-C82D-4EF3-AB96-35D97843B4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3733800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矩形 509">
                      <a:extLst>
                        <a:ext uri="{FF2B5EF4-FFF2-40B4-BE49-F238E27FC236}">
                          <a16:creationId xmlns:a16="http://schemas.microsoft.com/office/drawing/2014/main" id="{656A1972-7AEF-4E11-8CF6-F588010D5B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888200" y="4429125"/>
                      <a:ext cx="601980" cy="590550"/>
                    </a:xfrm>
                    <a:prstGeom prst="rect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534" name="流程图: 汇总连接 533">
                  <a:extLst>
                    <a:ext uri="{FF2B5EF4-FFF2-40B4-BE49-F238E27FC236}">
                      <a16:creationId xmlns:a16="http://schemas.microsoft.com/office/drawing/2014/main" id="{E896DC30-2099-4486-9E08-D57FEBA35089}"/>
                    </a:ext>
                  </a:extLst>
                </p:cNvPr>
                <p:cNvSpPr/>
                <p:nvPr/>
              </p:nvSpPr>
              <p:spPr>
                <a:xfrm>
                  <a:off x="24266400" y="12990251"/>
                  <a:ext cx="398091" cy="398091"/>
                </a:xfrm>
                <a:prstGeom prst="flowChartSummingJunction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41" name="直接箭头连接符 540">
                  <a:extLst>
                    <a:ext uri="{FF2B5EF4-FFF2-40B4-BE49-F238E27FC236}">
                      <a16:creationId xmlns:a16="http://schemas.microsoft.com/office/drawing/2014/main" id="{566FFC62-BE32-4C7B-B17B-F180E82D2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706971" y="13207166"/>
                  <a:ext cx="1222763" cy="87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34E03632-E739-43DC-A0CC-C529343CF2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83144" y="9650356"/>
                  <a:ext cx="1549400" cy="28761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9A5C2105-6E57-4E15-B2AD-FD5FD8AF33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83143" y="9988997"/>
                  <a:ext cx="1549400" cy="28761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CE944F1B-6F2D-43F5-9771-0C8CB266C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83143" y="10327639"/>
                  <a:ext cx="1549400" cy="28761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96C69F2D-E2AD-4C5A-96E4-DC52075796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83143" y="10666280"/>
                  <a:ext cx="1549400" cy="28761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B21400DA-F058-4C70-BA7A-A42A3B2F95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55628" y="12535153"/>
                  <a:ext cx="1549400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F6FC7ADF-CCAA-4FE0-BB65-7D80B4CE80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55627" y="12873794"/>
                  <a:ext cx="1549400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DBC78D88-AC72-41B3-B0E7-133470AA50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55627" y="13212436"/>
                  <a:ext cx="1549400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55F0494F-1FB3-48A2-B890-5822E7C9D9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955627" y="13551077"/>
                  <a:ext cx="1549400" cy="287613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7" name="直接箭头连接符 676">
                  <a:extLst>
                    <a:ext uri="{FF2B5EF4-FFF2-40B4-BE49-F238E27FC236}">
                      <a16:creationId xmlns:a16="http://schemas.microsoft.com/office/drawing/2014/main" id="{A468B479-3AB5-4BD5-A9AD-2885F8068354}"/>
                    </a:ext>
                  </a:extLst>
                </p:cNvPr>
                <p:cNvCxnSpPr>
                  <a:cxnSpLocks/>
                  <a:endCxn id="679" idx="3"/>
                </p:cNvCxnSpPr>
                <p:nvPr/>
              </p:nvCxnSpPr>
              <p:spPr>
                <a:xfrm flipH="1">
                  <a:off x="23313027" y="13194373"/>
                  <a:ext cx="953382" cy="216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8" name="组合 677">
                  <a:extLst>
                    <a:ext uri="{FF2B5EF4-FFF2-40B4-BE49-F238E27FC236}">
                      <a16:creationId xmlns:a16="http://schemas.microsoft.com/office/drawing/2014/main" id="{33CE7A11-3305-4F37-8AC1-2CF4DCEC4C59}"/>
                    </a:ext>
                  </a:extLst>
                </p:cNvPr>
                <p:cNvGrpSpPr/>
                <p:nvPr/>
              </p:nvGrpSpPr>
              <p:grpSpPr>
                <a:xfrm>
                  <a:off x="21494479" y="12357002"/>
                  <a:ext cx="1818548" cy="1679074"/>
                  <a:chOff x="15946072" y="8128195"/>
                  <a:chExt cx="1818548" cy="1679074"/>
                </a:xfrm>
              </p:grpSpPr>
              <p:sp>
                <p:nvSpPr>
                  <p:cNvPr id="679" name="矩形: 圆角 678">
                    <a:extLst>
                      <a:ext uri="{FF2B5EF4-FFF2-40B4-BE49-F238E27FC236}">
                        <a16:creationId xmlns:a16="http://schemas.microsoft.com/office/drawing/2014/main" id="{D5AD2E9F-4065-49D9-81E1-479857C2A152}"/>
                      </a:ext>
                    </a:extLst>
                  </p:cNvPr>
                  <p:cNvSpPr/>
                  <p:nvPr/>
                </p:nvSpPr>
                <p:spPr>
                  <a:xfrm>
                    <a:off x="15946072" y="8128195"/>
                    <a:ext cx="1818548" cy="1679074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80" name="组合 679">
                    <a:extLst>
                      <a:ext uri="{FF2B5EF4-FFF2-40B4-BE49-F238E27FC236}">
                        <a16:creationId xmlns:a16="http://schemas.microsoft.com/office/drawing/2014/main" id="{3EA6EA89-24B8-45FC-B5B5-9505660D9287}"/>
                      </a:ext>
                    </a:extLst>
                  </p:cNvPr>
                  <p:cNvGrpSpPr/>
                  <p:nvPr/>
                </p:nvGrpSpPr>
                <p:grpSpPr>
                  <a:xfrm>
                    <a:off x="16080645" y="8317640"/>
                    <a:ext cx="1549401" cy="1303537"/>
                    <a:chOff x="13716000" y="2343150"/>
                    <a:chExt cx="3181352" cy="2676525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681" name="矩形 680">
                      <a:extLst>
                        <a:ext uri="{FF2B5EF4-FFF2-40B4-BE49-F238E27FC236}">
                          <a16:creationId xmlns:a16="http://schemas.microsoft.com/office/drawing/2014/main" id="{A60AB056-1AD9-467F-B329-707E2B4BAB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2" y="2343150"/>
                      <a:ext cx="3181350" cy="59055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682" name="矩形 681">
                      <a:extLst>
                        <a:ext uri="{FF2B5EF4-FFF2-40B4-BE49-F238E27FC236}">
                          <a16:creationId xmlns:a16="http://schemas.microsoft.com/office/drawing/2014/main" id="{6417940F-1D0C-4035-8A18-AEAA48FA95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3038475"/>
                      <a:ext cx="3181350" cy="59055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3" name="矩形 682">
                      <a:extLst>
                        <a:ext uri="{FF2B5EF4-FFF2-40B4-BE49-F238E27FC236}">
                          <a16:creationId xmlns:a16="http://schemas.microsoft.com/office/drawing/2014/main" id="{948E0446-5C94-46DC-AC0F-B3713454D7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3733800"/>
                      <a:ext cx="3181350" cy="59055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4" name="矩形 683">
                      <a:extLst>
                        <a:ext uri="{FF2B5EF4-FFF2-40B4-BE49-F238E27FC236}">
                          <a16:creationId xmlns:a16="http://schemas.microsoft.com/office/drawing/2014/main" id="{0AC9FF7F-40CA-4BAF-BFF0-0299255599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716000" y="4429125"/>
                      <a:ext cx="3181350" cy="59055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cxnSp>
              <p:nvCxnSpPr>
                <p:cNvPr id="689" name="直接箭头连接符 688">
                  <a:extLst>
                    <a:ext uri="{FF2B5EF4-FFF2-40B4-BE49-F238E27FC236}">
                      <a16:creationId xmlns:a16="http://schemas.microsoft.com/office/drawing/2014/main" id="{AEC8510B-692F-4B39-B3B0-6DAE0B95B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429070" y="13196539"/>
                  <a:ext cx="805678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4" name="直接箭头连接符 703">
                  <a:extLst>
                    <a:ext uri="{FF2B5EF4-FFF2-40B4-BE49-F238E27FC236}">
                      <a16:creationId xmlns:a16="http://schemas.microsoft.com/office/drawing/2014/main" id="{3366EC6B-DA33-4CC1-9D5B-B65D574F6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65691" y="10498652"/>
                  <a:ext cx="0" cy="57059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5" name="直接箭头连接符 704">
                  <a:extLst>
                    <a:ext uri="{FF2B5EF4-FFF2-40B4-BE49-F238E27FC236}">
                      <a16:creationId xmlns:a16="http://schemas.microsoft.com/office/drawing/2014/main" id="{4DC25D20-C714-42C1-B36D-938CCCCC8C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460445" y="12397620"/>
                  <a:ext cx="0" cy="57059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直接箭头连接符 705">
                  <a:extLst>
                    <a:ext uri="{FF2B5EF4-FFF2-40B4-BE49-F238E27FC236}">
                      <a16:creationId xmlns:a16="http://schemas.microsoft.com/office/drawing/2014/main" id="{D0197712-7763-4E0D-9634-6444E4ADE9F5}"/>
                    </a:ext>
                  </a:extLst>
                </p:cNvPr>
                <p:cNvCxnSpPr>
                  <a:cxnSpLocks/>
                  <a:stCxn id="709" idx="0"/>
                </p:cNvCxnSpPr>
                <p:nvPr/>
              </p:nvCxnSpPr>
              <p:spPr>
                <a:xfrm flipV="1">
                  <a:off x="26723361" y="10984628"/>
                  <a:ext cx="0" cy="56320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9" name="流程图: 接点 708">
                  <a:extLst>
                    <a:ext uri="{FF2B5EF4-FFF2-40B4-BE49-F238E27FC236}">
                      <a16:creationId xmlns:a16="http://schemas.microsoft.com/office/drawing/2014/main" id="{DC2586CB-0E48-4C7B-9809-C6F621BEB28D}"/>
                    </a:ext>
                  </a:extLst>
                </p:cNvPr>
                <p:cNvSpPr/>
                <p:nvPr/>
              </p:nvSpPr>
              <p:spPr>
                <a:xfrm>
                  <a:off x="26524315" y="11547834"/>
                  <a:ext cx="398091" cy="398091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0" name="直接连接符 709">
                  <a:extLst>
                    <a:ext uri="{FF2B5EF4-FFF2-40B4-BE49-F238E27FC236}">
                      <a16:creationId xmlns:a16="http://schemas.microsoft.com/office/drawing/2014/main" id="{4DFE793E-64E5-46DE-BB83-DD32E51D8DFC}"/>
                    </a:ext>
                  </a:extLst>
                </p:cNvPr>
                <p:cNvCxnSpPr>
                  <a:stCxn id="709" idx="2"/>
                  <a:endCxn id="709" idx="6"/>
                </p:cNvCxnSpPr>
                <p:nvPr/>
              </p:nvCxnSpPr>
              <p:spPr>
                <a:xfrm>
                  <a:off x="26524315" y="11746880"/>
                  <a:ext cx="3980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接箭头连接符 710">
                  <a:extLst>
                    <a:ext uri="{FF2B5EF4-FFF2-40B4-BE49-F238E27FC236}">
                      <a16:creationId xmlns:a16="http://schemas.microsoft.com/office/drawing/2014/main" id="{C10D508A-C052-4EC8-B037-6D8ED109C368}"/>
                    </a:ext>
                  </a:extLst>
                </p:cNvPr>
                <p:cNvCxnSpPr>
                  <a:cxnSpLocks/>
                  <a:stCxn id="709" idx="4"/>
                  <a:endCxn id="627" idx="0"/>
                </p:cNvCxnSpPr>
                <p:nvPr/>
              </p:nvCxnSpPr>
              <p:spPr>
                <a:xfrm>
                  <a:off x="26723361" y="11945925"/>
                  <a:ext cx="6967" cy="58922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9" name="矩形: 圆角 718">
                  <a:extLst>
                    <a:ext uri="{FF2B5EF4-FFF2-40B4-BE49-F238E27FC236}">
                      <a16:creationId xmlns:a16="http://schemas.microsoft.com/office/drawing/2014/main" id="{01A9401F-3CEC-4D63-B7FE-9AD2DD939D2A}"/>
                    </a:ext>
                  </a:extLst>
                </p:cNvPr>
                <p:cNvSpPr/>
                <p:nvPr/>
              </p:nvSpPr>
              <p:spPr>
                <a:xfrm>
                  <a:off x="21204434" y="8940087"/>
                  <a:ext cx="8706728" cy="5276057"/>
                </a:xfrm>
                <a:prstGeom prst="roundRect">
                  <a:avLst>
                    <a:gd name="adj" fmla="val 12382"/>
                  </a:avLst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279C463D-85D4-4BB6-B866-2316A8F28E6D}"/>
                  </a:ext>
                </a:extLst>
              </p:cNvPr>
              <p:cNvGrpSpPr/>
              <p:nvPr/>
            </p:nvGrpSpPr>
            <p:grpSpPr>
              <a:xfrm>
                <a:off x="25538270" y="7483941"/>
                <a:ext cx="2767818" cy="1303537"/>
                <a:chOff x="25538270" y="7483941"/>
                <a:chExt cx="2767818" cy="1303537"/>
              </a:xfrm>
            </p:grpSpPr>
            <p:cxnSp>
              <p:nvCxnSpPr>
                <p:cNvPr id="720" name="直接箭头连接符 719">
                  <a:extLst>
                    <a:ext uri="{FF2B5EF4-FFF2-40B4-BE49-F238E27FC236}">
                      <a16:creationId xmlns:a16="http://schemas.microsoft.com/office/drawing/2014/main" id="{8957D92A-2386-46EE-AC16-9B69A86DF5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538270" y="8138006"/>
                  <a:ext cx="1222763" cy="875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5" name="矩形 724">
                  <a:extLst>
                    <a:ext uri="{FF2B5EF4-FFF2-40B4-BE49-F238E27FC236}">
                      <a16:creationId xmlns:a16="http://schemas.microsoft.com/office/drawing/2014/main" id="{A82E3288-BDEB-4B26-846F-C3ABCAB301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756688" y="7483941"/>
                  <a:ext cx="1549400" cy="28761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26" name="矩形 725">
                  <a:extLst>
                    <a:ext uri="{FF2B5EF4-FFF2-40B4-BE49-F238E27FC236}">
                      <a16:creationId xmlns:a16="http://schemas.microsoft.com/office/drawing/2014/main" id="{CED7F83B-3F7F-422A-8402-97F9245E86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756687" y="7822582"/>
                  <a:ext cx="1549400" cy="28761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7" name="矩形 726">
                  <a:extLst>
                    <a:ext uri="{FF2B5EF4-FFF2-40B4-BE49-F238E27FC236}">
                      <a16:creationId xmlns:a16="http://schemas.microsoft.com/office/drawing/2014/main" id="{760AB4BF-B709-4D53-BEE1-43D21406C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756687" y="8161224"/>
                  <a:ext cx="1549400" cy="28761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8" name="矩形 727">
                  <a:extLst>
                    <a:ext uri="{FF2B5EF4-FFF2-40B4-BE49-F238E27FC236}">
                      <a16:creationId xmlns:a16="http://schemas.microsoft.com/office/drawing/2014/main" id="{C4262294-7EB0-4DA1-9576-553B1EB65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756687" y="8499865"/>
                  <a:ext cx="1549400" cy="28761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文本框 731">
                  <a:extLst>
                    <a:ext uri="{FF2B5EF4-FFF2-40B4-BE49-F238E27FC236}">
                      <a16:creationId xmlns:a16="http://schemas.microsoft.com/office/drawing/2014/main" id="{598AD6F3-8313-4A8D-80AD-55A462A4CC2C}"/>
                    </a:ext>
                  </a:extLst>
                </p:cNvPr>
                <p:cNvSpPr txBox="1"/>
                <p:nvPr/>
              </p:nvSpPr>
              <p:spPr>
                <a:xfrm>
                  <a:off x="24869705" y="8300038"/>
                  <a:ext cx="2489462" cy="6418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zh-CN" altLang="en-US" sz="3600" b="1" i="0" smtClean="0">
                                <a:latin typeface="Cambria Math" panose="02040503050406030204" pitchFamily="18" charset="0"/>
                              </a:rPr>
                              <m:t>𝓧</m:t>
                            </m:r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3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3600" b="1" i="0" smtClean="0">
                                        <a:latin typeface="Cambria Math" panose="02040503050406030204" pitchFamily="18" charset="0"/>
                                      </a:rPr>
                                      <m:t>𝓧</m:t>
                                    </m:r>
                                  </m:e>
                                  <m:sup>
                                    <m:r>
                                      <a:rPr lang="en-US" altLang="zh-CN" sz="3600" b="1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6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32" name="文本框 731">
                  <a:extLst>
                    <a:ext uri="{FF2B5EF4-FFF2-40B4-BE49-F238E27FC236}">
                      <a16:creationId xmlns:a16="http://schemas.microsoft.com/office/drawing/2014/main" id="{598AD6F3-8313-4A8D-80AD-55A462A4C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9705" y="8300038"/>
                  <a:ext cx="2489462" cy="64184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5" name="文本框 734">
                  <a:extLst>
                    <a:ext uri="{FF2B5EF4-FFF2-40B4-BE49-F238E27FC236}">
                      <a16:creationId xmlns:a16="http://schemas.microsoft.com/office/drawing/2014/main" id="{253CD8A3-F88A-42B1-A575-996B52CDE7C2}"/>
                    </a:ext>
                  </a:extLst>
                </p:cNvPr>
                <p:cNvSpPr txBox="1"/>
                <p:nvPr/>
              </p:nvSpPr>
              <p:spPr>
                <a:xfrm>
                  <a:off x="23098249" y="6809015"/>
                  <a:ext cx="85419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600" b="1">
                                    <a:latin typeface="Cambria Math" panose="02040503050406030204" pitchFamily="18" charset="0"/>
                                  </a:rPr>
                                  <m:t>𝓧</m:t>
                                </m:r>
                              </m:e>
                              <m:sup>
                                <m:r>
                                  <a:rPr lang="en-US" altLang="zh-CN" sz="3600" b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35" name="文本框 734">
                  <a:extLst>
                    <a:ext uri="{FF2B5EF4-FFF2-40B4-BE49-F238E27FC236}">
                      <a16:creationId xmlns:a16="http://schemas.microsoft.com/office/drawing/2014/main" id="{253CD8A3-F88A-42B1-A575-996B52CDE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98249" y="6809015"/>
                  <a:ext cx="854191" cy="64633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9" name="文本框 738">
                  <a:extLst>
                    <a:ext uri="{FF2B5EF4-FFF2-40B4-BE49-F238E27FC236}">
                      <a16:creationId xmlns:a16="http://schemas.microsoft.com/office/drawing/2014/main" id="{738B2FDC-D872-450E-9B64-0979ABC6F347}"/>
                    </a:ext>
                  </a:extLst>
                </p:cNvPr>
                <p:cNvSpPr txBox="1"/>
                <p:nvPr/>
              </p:nvSpPr>
              <p:spPr>
                <a:xfrm>
                  <a:off x="25218743" y="5404042"/>
                  <a:ext cx="1254767" cy="60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zh-CN" altLang="en-US" sz="3600" b="1">
                                <a:latin typeface="Cambria Math" panose="02040503050406030204" pitchFamily="18" charset="0"/>
                              </a:rPr>
                              <m:t>𝓧</m:t>
                            </m:r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1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zh-CN" altLang="en-US" sz="3600" b="1" i="1" smtClean="0">
                                    <a:latin typeface="Cambria Math" panose="02040503050406030204" pitchFamily="18" charset="0"/>
                                  </a:rPr>
                                  <m:t>𝓧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36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39" name="文本框 738">
                  <a:extLst>
                    <a:ext uri="{FF2B5EF4-FFF2-40B4-BE49-F238E27FC236}">
                      <a16:creationId xmlns:a16="http://schemas.microsoft.com/office/drawing/2014/main" id="{738B2FDC-D872-450E-9B64-0979ABC6F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18743" y="5404042"/>
                  <a:ext cx="1254767" cy="6038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文本框 742">
                  <a:extLst>
                    <a:ext uri="{FF2B5EF4-FFF2-40B4-BE49-F238E27FC236}">
                      <a16:creationId xmlns:a16="http://schemas.microsoft.com/office/drawing/2014/main" id="{B93BCB0B-5016-4A03-87C8-867F057DBBD0}"/>
                    </a:ext>
                  </a:extLst>
                </p:cNvPr>
                <p:cNvSpPr txBox="1"/>
                <p:nvPr/>
              </p:nvSpPr>
              <p:spPr>
                <a:xfrm>
                  <a:off x="21831667" y="5598684"/>
                  <a:ext cx="83471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600" b="1">
                                <a:latin typeface="Cambria Math" panose="02040503050406030204" pitchFamily="18" charset="0"/>
                              </a:rPr>
                              <m:t>𝓧</m:t>
                            </m:r>
                          </m:e>
                          <m:sup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43" name="文本框 742">
                  <a:extLst>
                    <a:ext uri="{FF2B5EF4-FFF2-40B4-BE49-F238E27FC236}">
                      <a16:creationId xmlns:a16="http://schemas.microsoft.com/office/drawing/2014/main" id="{B93BCB0B-5016-4A03-87C8-867F057DB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1667" y="5598684"/>
                  <a:ext cx="834718" cy="64633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文本框 744">
                  <a:extLst>
                    <a:ext uri="{FF2B5EF4-FFF2-40B4-BE49-F238E27FC236}">
                      <a16:creationId xmlns:a16="http://schemas.microsoft.com/office/drawing/2014/main" id="{3B244EAF-76AF-43B2-9F76-97216BB72AB2}"/>
                    </a:ext>
                  </a:extLst>
                </p:cNvPr>
                <p:cNvSpPr txBox="1"/>
                <p:nvPr/>
              </p:nvSpPr>
              <p:spPr>
                <a:xfrm>
                  <a:off x="21754609" y="8960719"/>
                  <a:ext cx="83471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600" b="1">
                            <a:latin typeface="Cambria Math" panose="02040503050406030204" pitchFamily="18" charset="0"/>
                          </a:rPr>
                          <m:t>𝓧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745" name="文本框 744">
                  <a:extLst>
                    <a:ext uri="{FF2B5EF4-FFF2-40B4-BE49-F238E27FC236}">
                      <a16:creationId xmlns:a16="http://schemas.microsoft.com/office/drawing/2014/main" id="{3B244EAF-76AF-43B2-9F76-97216BB72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4609" y="8960719"/>
                  <a:ext cx="834718" cy="64633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文本框 747">
                  <a:extLst>
                    <a:ext uri="{FF2B5EF4-FFF2-40B4-BE49-F238E27FC236}">
                      <a16:creationId xmlns:a16="http://schemas.microsoft.com/office/drawing/2014/main" id="{6CC40BF5-5476-4952-B180-440C081C1EEC}"/>
                    </a:ext>
                  </a:extLst>
                </p:cNvPr>
                <p:cNvSpPr txBox="1"/>
                <p:nvPr/>
              </p:nvSpPr>
              <p:spPr>
                <a:xfrm>
                  <a:off x="26864609" y="6853306"/>
                  <a:ext cx="1254767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</a:rPr>
                              <m:t>𝑻𝑰𝑬</m:t>
                            </m:r>
                          </m:sub>
                        </m:sSub>
                      </m:oMath>
                    </m:oMathPara>
                  </a14:m>
                  <a:endParaRPr lang="zh-CN" altLang="en-US" sz="36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48" name="文本框 747">
                  <a:extLst>
                    <a:ext uri="{FF2B5EF4-FFF2-40B4-BE49-F238E27FC236}">
                      <a16:creationId xmlns:a16="http://schemas.microsoft.com/office/drawing/2014/main" id="{6CC40BF5-5476-4952-B180-440C081C1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609" y="6853306"/>
                  <a:ext cx="1254767" cy="5539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4C156194-89CD-4AE2-931F-FBC5CF45DD87}"/>
              </a:ext>
            </a:extLst>
          </p:cNvPr>
          <p:cNvGrpSpPr/>
          <p:nvPr/>
        </p:nvGrpSpPr>
        <p:grpSpPr>
          <a:xfrm>
            <a:off x="10020387" y="3133871"/>
            <a:ext cx="4101864" cy="6132247"/>
            <a:chOff x="9254842" y="198191"/>
            <a:chExt cx="4101864" cy="613224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5593BB1-F525-4F7D-B959-29B983E22B38}"/>
                </a:ext>
              </a:extLst>
            </p:cNvPr>
            <p:cNvGrpSpPr/>
            <p:nvPr/>
          </p:nvGrpSpPr>
          <p:grpSpPr>
            <a:xfrm>
              <a:off x="9254842" y="198191"/>
              <a:ext cx="4101864" cy="6132247"/>
              <a:chOff x="8821732" y="6226272"/>
              <a:chExt cx="4101864" cy="6132247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0E4F2FD6-EE8F-45C6-80B2-E9E0EAE129EA}"/>
                  </a:ext>
                </a:extLst>
              </p:cNvPr>
              <p:cNvSpPr/>
              <p:nvPr/>
            </p:nvSpPr>
            <p:spPr>
              <a:xfrm>
                <a:off x="8821732" y="6226272"/>
                <a:ext cx="4101864" cy="613224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3FC4B269-9C50-4C0B-9E25-F4592B5FEB94}"/>
                  </a:ext>
                </a:extLst>
              </p:cNvPr>
              <p:cNvGrpSpPr/>
              <p:nvPr/>
            </p:nvGrpSpPr>
            <p:grpSpPr>
              <a:xfrm>
                <a:off x="9622355" y="9154092"/>
                <a:ext cx="1550127" cy="1646811"/>
                <a:chOff x="14199881" y="3976045"/>
                <a:chExt cx="1550127" cy="1646811"/>
              </a:xfrm>
            </p:grpSpPr>
            <p:grpSp>
              <p:nvGrpSpPr>
                <p:cNvPr id="305" name="组合 304">
                  <a:extLst>
                    <a:ext uri="{FF2B5EF4-FFF2-40B4-BE49-F238E27FC236}">
                      <a16:creationId xmlns:a16="http://schemas.microsoft.com/office/drawing/2014/main" id="{2E04B0F7-CD0F-4A3D-B885-5B84264748B2}"/>
                    </a:ext>
                  </a:extLst>
                </p:cNvPr>
                <p:cNvGrpSpPr/>
                <p:nvPr/>
              </p:nvGrpSpPr>
              <p:grpSpPr>
                <a:xfrm>
                  <a:off x="14200608" y="4319319"/>
                  <a:ext cx="1549400" cy="1303537"/>
                  <a:chOff x="7543800" y="2343150"/>
                  <a:chExt cx="3181350" cy="2676525"/>
                </a:xfrm>
              </p:grpSpPr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43296873-AD7F-4839-B476-E26EDC620E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2343150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B2B9CEAB-50C4-4DA8-8230-5B4612282A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038475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A34EB98B-A25E-41A3-8877-C01D594705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733800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2160FA54-2A51-4826-AE84-AD82ACF405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4429125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C869529B-5D19-4C7D-A9D6-C9DEFB11A9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9881" y="3976045"/>
                  <a:ext cx="1550127" cy="287748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36888369-6220-44C3-B4C9-42690CCF56A6}"/>
                  </a:ext>
                </a:extLst>
              </p:cNvPr>
              <p:cNvGrpSpPr/>
              <p:nvPr/>
            </p:nvGrpSpPr>
            <p:grpSpPr>
              <a:xfrm>
                <a:off x="9774755" y="9306492"/>
                <a:ext cx="1550127" cy="1646811"/>
                <a:chOff x="14199881" y="3976045"/>
                <a:chExt cx="1550127" cy="1646811"/>
              </a:xfrm>
            </p:grpSpPr>
            <p:grpSp>
              <p:nvGrpSpPr>
                <p:cNvPr id="335" name="组合 334">
                  <a:extLst>
                    <a:ext uri="{FF2B5EF4-FFF2-40B4-BE49-F238E27FC236}">
                      <a16:creationId xmlns:a16="http://schemas.microsoft.com/office/drawing/2014/main" id="{330FD031-9C6B-4205-9AD0-7D5A31CD078B}"/>
                    </a:ext>
                  </a:extLst>
                </p:cNvPr>
                <p:cNvGrpSpPr/>
                <p:nvPr/>
              </p:nvGrpSpPr>
              <p:grpSpPr>
                <a:xfrm>
                  <a:off x="14200608" y="4319319"/>
                  <a:ext cx="1549400" cy="1303537"/>
                  <a:chOff x="7543800" y="2343150"/>
                  <a:chExt cx="3181350" cy="2676525"/>
                </a:xfrm>
              </p:grpSpPr>
              <p:sp>
                <p:nvSpPr>
                  <p:cNvPr id="337" name="矩形 336">
                    <a:extLst>
                      <a:ext uri="{FF2B5EF4-FFF2-40B4-BE49-F238E27FC236}">
                        <a16:creationId xmlns:a16="http://schemas.microsoft.com/office/drawing/2014/main" id="{37B25865-3BAA-47EE-90DC-E09449355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2343150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38" name="矩形 337">
                    <a:extLst>
                      <a:ext uri="{FF2B5EF4-FFF2-40B4-BE49-F238E27FC236}">
                        <a16:creationId xmlns:a16="http://schemas.microsoft.com/office/drawing/2014/main" id="{BB258D7B-30F4-4C19-9C98-7B4DBEA3D4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038475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9" name="矩形 338">
                    <a:extLst>
                      <a:ext uri="{FF2B5EF4-FFF2-40B4-BE49-F238E27FC236}">
                        <a16:creationId xmlns:a16="http://schemas.microsoft.com/office/drawing/2014/main" id="{257F77DF-66DA-4F62-A9AF-E8552B9A1A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733800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0" name="矩形 339">
                    <a:extLst>
                      <a:ext uri="{FF2B5EF4-FFF2-40B4-BE49-F238E27FC236}">
                        <a16:creationId xmlns:a16="http://schemas.microsoft.com/office/drawing/2014/main" id="{02479035-5413-4F59-B6C5-7CD138DED1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4429125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FC7B66BA-3CF6-4F9F-8980-242EDC7508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9881" y="3976045"/>
                  <a:ext cx="1550127" cy="287748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1" name="组合 340">
                <a:extLst>
                  <a:ext uri="{FF2B5EF4-FFF2-40B4-BE49-F238E27FC236}">
                    <a16:creationId xmlns:a16="http://schemas.microsoft.com/office/drawing/2014/main" id="{A75FDE87-FBF7-40A3-8646-B2B2C3842330}"/>
                  </a:ext>
                </a:extLst>
              </p:cNvPr>
              <p:cNvGrpSpPr/>
              <p:nvPr/>
            </p:nvGrpSpPr>
            <p:grpSpPr>
              <a:xfrm>
                <a:off x="9927155" y="9458892"/>
                <a:ext cx="1550127" cy="1646811"/>
                <a:chOff x="14199881" y="3976045"/>
                <a:chExt cx="1550127" cy="1646811"/>
              </a:xfrm>
            </p:grpSpPr>
            <p:grpSp>
              <p:nvGrpSpPr>
                <p:cNvPr id="342" name="组合 341">
                  <a:extLst>
                    <a:ext uri="{FF2B5EF4-FFF2-40B4-BE49-F238E27FC236}">
                      <a16:creationId xmlns:a16="http://schemas.microsoft.com/office/drawing/2014/main" id="{36E489C6-D6AD-42AA-8715-6FBF1E6AF610}"/>
                    </a:ext>
                  </a:extLst>
                </p:cNvPr>
                <p:cNvGrpSpPr/>
                <p:nvPr/>
              </p:nvGrpSpPr>
              <p:grpSpPr>
                <a:xfrm>
                  <a:off x="14200608" y="4319319"/>
                  <a:ext cx="1549400" cy="1303537"/>
                  <a:chOff x="7543800" y="2343150"/>
                  <a:chExt cx="3181350" cy="2676525"/>
                </a:xfrm>
              </p:grpSpPr>
              <p:sp>
                <p:nvSpPr>
                  <p:cNvPr id="344" name="矩形 343">
                    <a:extLst>
                      <a:ext uri="{FF2B5EF4-FFF2-40B4-BE49-F238E27FC236}">
                        <a16:creationId xmlns:a16="http://schemas.microsoft.com/office/drawing/2014/main" id="{2A836D95-A024-432C-90AB-C1226E4DA0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2343150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45" name="矩形 344">
                    <a:extLst>
                      <a:ext uri="{FF2B5EF4-FFF2-40B4-BE49-F238E27FC236}">
                        <a16:creationId xmlns:a16="http://schemas.microsoft.com/office/drawing/2014/main" id="{B6824735-72EB-40EF-86CD-09E66265DC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038475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6" name="矩形 345">
                    <a:extLst>
                      <a:ext uri="{FF2B5EF4-FFF2-40B4-BE49-F238E27FC236}">
                        <a16:creationId xmlns:a16="http://schemas.microsoft.com/office/drawing/2014/main" id="{CE029A05-4459-40A2-85F9-9A295918BE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733800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7" name="矩形 346">
                    <a:extLst>
                      <a:ext uri="{FF2B5EF4-FFF2-40B4-BE49-F238E27FC236}">
                        <a16:creationId xmlns:a16="http://schemas.microsoft.com/office/drawing/2014/main" id="{2DAF6E28-717B-4B6A-84DE-DDE6F8BEF0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4429125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CF0EF224-E8BA-4471-ABFE-0E53BA4B72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9881" y="3976045"/>
                  <a:ext cx="1550127" cy="287748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8" name="组合 347">
                <a:extLst>
                  <a:ext uri="{FF2B5EF4-FFF2-40B4-BE49-F238E27FC236}">
                    <a16:creationId xmlns:a16="http://schemas.microsoft.com/office/drawing/2014/main" id="{87243365-97AA-457B-8478-C469EC2F0458}"/>
                  </a:ext>
                </a:extLst>
              </p:cNvPr>
              <p:cNvGrpSpPr/>
              <p:nvPr/>
            </p:nvGrpSpPr>
            <p:grpSpPr>
              <a:xfrm>
                <a:off x="10079555" y="9611292"/>
                <a:ext cx="1550127" cy="1646811"/>
                <a:chOff x="14199881" y="3976045"/>
                <a:chExt cx="1550127" cy="1646811"/>
              </a:xfrm>
            </p:grpSpPr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2B5A09CF-0227-48FD-BAFA-5B36CA6D7510}"/>
                    </a:ext>
                  </a:extLst>
                </p:cNvPr>
                <p:cNvGrpSpPr/>
                <p:nvPr/>
              </p:nvGrpSpPr>
              <p:grpSpPr>
                <a:xfrm>
                  <a:off x="14200608" y="4319319"/>
                  <a:ext cx="1549400" cy="1303537"/>
                  <a:chOff x="7543800" y="2343150"/>
                  <a:chExt cx="3181350" cy="2676525"/>
                </a:xfrm>
              </p:grpSpPr>
              <p:sp>
                <p:nvSpPr>
                  <p:cNvPr id="351" name="矩形 350">
                    <a:extLst>
                      <a:ext uri="{FF2B5EF4-FFF2-40B4-BE49-F238E27FC236}">
                        <a16:creationId xmlns:a16="http://schemas.microsoft.com/office/drawing/2014/main" id="{838828CD-35C3-433E-BC0C-FB49E2A2EA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2343150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52" name="矩形 351">
                    <a:extLst>
                      <a:ext uri="{FF2B5EF4-FFF2-40B4-BE49-F238E27FC236}">
                        <a16:creationId xmlns:a16="http://schemas.microsoft.com/office/drawing/2014/main" id="{E939E3E2-3CFD-481D-BA2D-7C54AE6A86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038475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AFD48236-EDDE-4318-BBB1-2F6C3842B4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733800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矩形 353">
                    <a:extLst>
                      <a:ext uri="{FF2B5EF4-FFF2-40B4-BE49-F238E27FC236}">
                        <a16:creationId xmlns:a16="http://schemas.microsoft.com/office/drawing/2014/main" id="{639FD815-5142-4E36-B5A3-196C462660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4429125"/>
                    <a:ext cx="3181350" cy="590550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3072AAF9-F141-47C6-BE74-330FBA22E5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9881" y="3976045"/>
                  <a:ext cx="1550127" cy="287748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55" name="组合 354">
                <a:extLst>
                  <a:ext uri="{FF2B5EF4-FFF2-40B4-BE49-F238E27FC236}">
                    <a16:creationId xmlns:a16="http://schemas.microsoft.com/office/drawing/2014/main" id="{6FF938FF-CE05-4BB0-ADE0-A4DA41F1B9CB}"/>
                  </a:ext>
                </a:extLst>
              </p:cNvPr>
              <p:cNvGrpSpPr/>
              <p:nvPr/>
            </p:nvGrpSpPr>
            <p:grpSpPr>
              <a:xfrm>
                <a:off x="10231955" y="9763692"/>
                <a:ext cx="1550127" cy="1646811"/>
                <a:chOff x="14199881" y="3976045"/>
                <a:chExt cx="1550127" cy="1646811"/>
              </a:xfrm>
            </p:grpSpPr>
            <p:grpSp>
              <p:nvGrpSpPr>
                <p:cNvPr id="356" name="组合 355">
                  <a:extLst>
                    <a:ext uri="{FF2B5EF4-FFF2-40B4-BE49-F238E27FC236}">
                      <a16:creationId xmlns:a16="http://schemas.microsoft.com/office/drawing/2014/main" id="{644BCF2D-CD75-47C8-B300-715CAF2E1D08}"/>
                    </a:ext>
                  </a:extLst>
                </p:cNvPr>
                <p:cNvGrpSpPr/>
                <p:nvPr/>
              </p:nvGrpSpPr>
              <p:grpSpPr>
                <a:xfrm>
                  <a:off x="14200608" y="4319319"/>
                  <a:ext cx="1549400" cy="1303537"/>
                  <a:chOff x="7543800" y="2343150"/>
                  <a:chExt cx="3181350" cy="2676525"/>
                </a:xfrm>
              </p:grpSpPr>
              <p:sp>
                <p:nvSpPr>
                  <p:cNvPr id="358" name="矩形 357">
                    <a:extLst>
                      <a:ext uri="{FF2B5EF4-FFF2-40B4-BE49-F238E27FC236}">
                        <a16:creationId xmlns:a16="http://schemas.microsoft.com/office/drawing/2014/main" id="{258E95F5-4A32-4514-BF85-A84AA91D2E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234315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59" name="矩形 358">
                    <a:extLst>
                      <a:ext uri="{FF2B5EF4-FFF2-40B4-BE49-F238E27FC236}">
                        <a16:creationId xmlns:a16="http://schemas.microsoft.com/office/drawing/2014/main" id="{590A9914-7ED9-4D32-94AB-FDB82D5EF6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03847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0" name="矩形 359">
                    <a:extLst>
                      <a:ext uri="{FF2B5EF4-FFF2-40B4-BE49-F238E27FC236}">
                        <a16:creationId xmlns:a16="http://schemas.microsoft.com/office/drawing/2014/main" id="{DF3C3F29-5022-45C5-9777-6E88820156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73380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1" name="矩形 360">
                    <a:extLst>
                      <a:ext uri="{FF2B5EF4-FFF2-40B4-BE49-F238E27FC236}">
                        <a16:creationId xmlns:a16="http://schemas.microsoft.com/office/drawing/2014/main" id="{F152D17A-7E17-4D99-AEB2-90CD30116F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442912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C75153AE-74E6-43F3-85CE-10360176B0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9881" y="3976045"/>
                  <a:ext cx="1550127" cy="287748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071F86A3-F8B6-4500-9F9C-08147882BAF3}"/>
                  </a:ext>
                </a:extLst>
              </p:cNvPr>
              <p:cNvGrpSpPr/>
              <p:nvPr/>
            </p:nvGrpSpPr>
            <p:grpSpPr>
              <a:xfrm>
                <a:off x="10384355" y="9916092"/>
                <a:ext cx="1550127" cy="1646811"/>
                <a:chOff x="14199881" y="3976045"/>
                <a:chExt cx="1550127" cy="1646811"/>
              </a:xfrm>
            </p:grpSpPr>
            <p:grpSp>
              <p:nvGrpSpPr>
                <p:cNvPr id="363" name="组合 362">
                  <a:extLst>
                    <a:ext uri="{FF2B5EF4-FFF2-40B4-BE49-F238E27FC236}">
                      <a16:creationId xmlns:a16="http://schemas.microsoft.com/office/drawing/2014/main" id="{D2392448-6B0F-4084-B80C-0FF500F76E5A}"/>
                    </a:ext>
                  </a:extLst>
                </p:cNvPr>
                <p:cNvGrpSpPr/>
                <p:nvPr/>
              </p:nvGrpSpPr>
              <p:grpSpPr>
                <a:xfrm>
                  <a:off x="14200608" y="4319319"/>
                  <a:ext cx="1549400" cy="1303537"/>
                  <a:chOff x="7543800" y="2343150"/>
                  <a:chExt cx="3181350" cy="2676525"/>
                </a:xfrm>
              </p:grpSpPr>
              <p:sp>
                <p:nvSpPr>
                  <p:cNvPr id="365" name="矩形 364">
                    <a:extLst>
                      <a:ext uri="{FF2B5EF4-FFF2-40B4-BE49-F238E27FC236}">
                        <a16:creationId xmlns:a16="http://schemas.microsoft.com/office/drawing/2014/main" id="{A0AA89C9-733C-4275-B619-DE4BE51946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234315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66" name="矩形 365">
                    <a:extLst>
                      <a:ext uri="{FF2B5EF4-FFF2-40B4-BE49-F238E27FC236}">
                        <a16:creationId xmlns:a16="http://schemas.microsoft.com/office/drawing/2014/main" id="{302952DD-57AB-4E29-A2B1-60B64E8B3C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03847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7" name="矩形 366">
                    <a:extLst>
                      <a:ext uri="{FF2B5EF4-FFF2-40B4-BE49-F238E27FC236}">
                        <a16:creationId xmlns:a16="http://schemas.microsoft.com/office/drawing/2014/main" id="{1E6CA626-2F0B-4A8F-B661-E759D87120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73380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8" name="矩形 367">
                    <a:extLst>
                      <a:ext uri="{FF2B5EF4-FFF2-40B4-BE49-F238E27FC236}">
                        <a16:creationId xmlns:a16="http://schemas.microsoft.com/office/drawing/2014/main" id="{E4E1770D-8042-4050-89D8-3D5A3CBDC7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442912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3728912E-E69B-463B-98B4-E1563E138B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9881" y="3976045"/>
                  <a:ext cx="1550127" cy="287748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69" name="组合 368">
                <a:extLst>
                  <a:ext uri="{FF2B5EF4-FFF2-40B4-BE49-F238E27FC236}">
                    <a16:creationId xmlns:a16="http://schemas.microsoft.com/office/drawing/2014/main" id="{765B9247-7C2D-472E-8AC3-5C7A743F6A76}"/>
                  </a:ext>
                </a:extLst>
              </p:cNvPr>
              <p:cNvGrpSpPr/>
              <p:nvPr/>
            </p:nvGrpSpPr>
            <p:grpSpPr>
              <a:xfrm>
                <a:off x="10536755" y="10068492"/>
                <a:ext cx="1550127" cy="1646811"/>
                <a:chOff x="14199881" y="3976045"/>
                <a:chExt cx="1550127" cy="1646811"/>
              </a:xfrm>
            </p:grpSpPr>
            <p:grpSp>
              <p:nvGrpSpPr>
                <p:cNvPr id="370" name="组合 369">
                  <a:extLst>
                    <a:ext uri="{FF2B5EF4-FFF2-40B4-BE49-F238E27FC236}">
                      <a16:creationId xmlns:a16="http://schemas.microsoft.com/office/drawing/2014/main" id="{0C524834-90B7-43AA-AD19-F46BBFF39CBC}"/>
                    </a:ext>
                  </a:extLst>
                </p:cNvPr>
                <p:cNvGrpSpPr/>
                <p:nvPr/>
              </p:nvGrpSpPr>
              <p:grpSpPr>
                <a:xfrm>
                  <a:off x="14200608" y="4319319"/>
                  <a:ext cx="1549400" cy="1303537"/>
                  <a:chOff x="7543800" y="2343150"/>
                  <a:chExt cx="3181350" cy="2676525"/>
                </a:xfrm>
              </p:grpSpPr>
              <p:sp>
                <p:nvSpPr>
                  <p:cNvPr id="372" name="矩形 371">
                    <a:extLst>
                      <a:ext uri="{FF2B5EF4-FFF2-40B4-BE49-F238E27FC236}">
                        <a16:creationId xmlns:a16="http://schemas.microsoft.com/office/drawing/2014/main" id="{BE106BED-3773-4193-AAEB-CDA7A6CB0A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234315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73" name="矩形 372">
                    <a:extLst>
                      <a:ext uri="{FF2B5EF4-FFF2-40B4-BE49-F238E27FC236}">
                        <a16:creationId xmlns:a16="http://schemas.microsoft.com/office/drawing/2014/main" id="{0209EBE0-8C2F-401D-950C-05F728AD58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03847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4" name="矩形 373">
                    <a:extLst>
                      <a:ext uri="{FF2B5EF4-FFF2-40B4-BE49-F238E27FC236}">
                        <a16:creationId xmlns:a16="http://schemas.microsoft.com/office/drawing/2014/main" id="{DD01BE29-7B5C-4177-907F-F6FF3F7B22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73380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矩形 374">
                    <a:extLst>
                      <a:ext uri="{FF2B5EF4-FFF2-40B4-BE49-F238E27FC236}">
                        <a16:creationId xmlns:a16="http://schemas.microsoft.com/office/drawing/2014/main" id="{CCF0F927-B618-452E-B330-93BB8075F9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442912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90F2D163-2FD0-467A-9626-ABA09E8BD3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9881" y="3976045"/>
                  <a:ext cx="1550127" cy="287748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50EAF710-5F50-4AEB-995C-AA66E196F222}"/>
                  </a:ext>
                </a:extLst>
              </p:cNvPr>
              <p:cNvGrpSpPr/>
              <p:nvPr/>
            </p:nvGrpSpPr>
            <p:grpSpPr>
              <a:xfrm>
                <a:off x="10748416" y="10293072"/>
                <a:ext cx="1550127" cy="1646811"/>
                <a:chOff x="14199881" y="3976045"/>
                <a:chExt cx="1550127" cy="1646811"/>
              </a:xfrm>
            </p:grpSpPr>
            <p:grpSp>
              <p:nvGrpSpPr>
                <p:cNvPr id="377" name="组合 376">
                  <a:extLst>
                    <a:ext uri="{FF2B5EF4-FFF2-40B4-BE49-F238E27FC236}">
                      <a16:creationId xmlns:a16="http://schemas.microsoft.com/office/drawing/2014/main" id="{2B9FA03A-0AC8-4119-AAB2-7C8C1983BACB}"/>
                    </a:ext>
                  </a:extLst>
                </p:cNvPr>
                <p:cNvGrpSpPr/>
                <p:nvPr/>
              </p:nvGrpSpPr>
              <p:grpSpPr>
                <a:xfrm>
                  <a:off x="14200608" y="4319319"/>
                  <a:ext cx="1549400" cy="1303537"/>
                  <a:chOff x="7543800" y="2343150"/>
                  <a:chExt cx="3181350" cy="2676525"/>
                </a:xfrm>
              </p:grpSpPr>
              <p:sp>
                <p:nvSpPr>
                  <p:cNvPr id="379" name="矩形 378">
                    <a:extLst>
                      <a:ext uri="{FF2B5EF4-FFF2-40B4-BE49-F238E27FC236}">
                        <a16:creationId xmlns:a16="http://schemas.microsoft.com/office/drawing/2014/main" id="{210A945E-A3D3-48BB-B657-8416012FD5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234315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80" name="矩形 379">
                    <a:extLst>
                      <a:ext uri="{FF2B5EF4-FFF2-40B4-BE49-F238E27FC236}">
                        <a16:creationId xmlns:a16="http://schemas.microsoft.com/office/drawing/2014/main" id="{D35C352E-1C3E-4960-8D32-3F42586F2D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03847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1" name="矩形 380">
                    <a:extLst>
                      <a:ext uri="{FF2B5EF4-FFF2-40B4-BE49-F238E27FC236}">
                        <a16:creationId xmlns:a16="http://schemas.microsoft.com/office/drawing/2014/main" id="{7A8735E9-D53D-415F-983C-CEF69F5E3B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3733800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2" name="矩形 381">
                    <a:extLst>
                      <a:ext uri="{FF2B5EF4-FFF2-40B4-BE49-F238E27FC236}">
                        <a16:creationId xmlns:a16="http://schemas.microsoft.com/office/drawing/2014/main" id="{AB3CD45B-A1EB-4E1A-948B-E9686906EC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43800" y="4429125"/>
                    <a:ext cx="3181350" cy="59055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512805F6-F917-4CBD-8FB0-9A6397604E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99881" y="3976045"/>
                  <a:ext cx="1550127" cy="287748"/>
                </a:xfrm>
                <a:prstGeom prst="rect">
                  <a:avLst/>
                </a:prstGeom>
                <a:solidFill>
                  <a:srgbClr val="00B05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749" name="矩形 748">
              <a:extLst>
                <a:ext uri="{FF2B5EF4-FFF2-40B4-BE49-F238E27FC236}">
                  <a16:creationId xmlns:a16="http://schemas.microsoft.com/office/drawing/2014/main" id="{D1AAD530-02CC-45E6-8CE3-BAB3E7CB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9192" y="527423"/>
              <a:ext cx="1562144" cy="281518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0" name="矩形 749">
              <a:extLst>
                <a:ext uri="{FF2B5EF4-FFF2-40B4-BE49-F238E27FC236}">
                  <a16:creationId xmlns:a16="http://schemas.microsoft.com/office/drawing/2014/main" id="{D5D60006-E069-48BF-AE58-284AC06F3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9193" y="858890"/>
              <a:ext cx="1562144" cy="281518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1" name="矩形 750">
              <a:extLst>
                <a:ext uri="{FF2B5EF4-FFF2-40B4-BE49-F238E27FC236}">
                  <a16:creationId xmlns:a16="http://schemas.microsoft.com/office/drawing/2014/main" id="{88A1FB9A-8E4C-4766-BE93-28160FB32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9193" y="1190350"/>
              <a:ext cx="1562144" cy="281518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矩形 751">
              <a:extLst>
                <a:ext uri="{FF2B5EF4-FFF2-40B4-BE49-F238E27FC236}">
                  <a16:creationId xmlns:a16="http://schemas.microsoft.com/office/drawing/2014/main" id="{515D7E19-4D61-40DE-A584-06968D5FB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79193" y="1521814"/>
              <a:ext cx="1562144" cy="281518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3" name="矩形 752">
              <a:extLst>
                <a:ext uri="{FF2B5EF4-FFF2-40B4-BE49-F238E27FC236}">
                  <a16:creationId xmlns:a16="http://schemas.microsoft.com/office/drawing/2014/main" id="{8FC96540-3627-4E09-9979-0C97BD1EB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91806" y="564149"/>
              <a:ext cx="1561411" cy="281386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4" name="矩形 753">
              <a:extLst>
                <a:ext uri="{FF2B5EF4-FFF2-40B4-BE49-F238E27FC236}">
                  <a16:creationId xmlns:a16="http://schemas.microsoft.com/office/drawing/2014/main" id="{500BB427-53B0-4BA0-9E9F-77E298B26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91806" y="895458"/>
              <a:ext cx="1561411" cy="28138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矩形 754">
              <a:extLst>
                <a:ext uri="{FF2B5EF4-FFF2-40B4-BE49-F238E27FC236}">
                  <a16:creationId xmlns:a16="http://schemas.microsoft.com/office/drawing/2014/main" id="{E693BAB5-3DB3-44C3-ABAF-3AA1308CF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91806" y="1226770"/>
              <a:ext cx="1561411" cy="28138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矩形 755">
              <a:extLst>
                <a:ext uri="{FF2B5EF4-FFF2-40B4-BE49-F238E27FC236}">
                  <a16:creationId xmlns:a16="http://schemas.microsoft.com/office/drawing/2014/main" id="{EFF08B3A-4626-4C27-94E6-039D5F249E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91806" y="1558077"/>
              <a:ext cx="1561411" cy="281386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箭头: 右 756">
              <a:extLst>
                <a:ext uri="{FF2B5EF4-FFF2-40B4-BE49-F238E27FC236}">
                  <a16:creationId xmlns:a16="http://schemas.microsoft.com/office/drawing/2014/main" id="{0D44E406-701F-4989-B566-F158BCD4AB42}"/>
                </a:ext>
              </a:extLst>
            </p:cNvPr>
            <p:cNvSpPr/>
            <p:nvPr/>
          </p:nvSpPr>
          <p:spPr>
            <a:xfrm rot="5400000">
              <a:off x="10873494" y="2154576"/>
              <a:ext cx="828468" cy="568970"/>
            </a:xfrm>
            <a:prstGeom prst="rightArrow">
              <a:avLst/>
            </a:prstGeom>
            <a:solidFill>
              <a:srgbClr val="F6D8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58" name="箭头: 右 757">
            <a:extLst>
              <a:ext uri="{FF2B5EF4-FFF2-40B4-BE49-F238E27FC236}">
                <a16:creationId xmlns:a16="http://schemas.microsoft.com/office/drawing/2014/main" id="{97231A58-E74E-43CB-A67A-8D4BCA146D2F}"/>
              </a:ext>
            </a:extLst>
          </p:cNvPr>
          <p:cNvSpPr/>
          <p:nvPr/>
        </p:nvSpPr>
        <p:spPr>
          <a:xfrm>
            <a:off x="14294840" y="3697819"/>
            <a:ext cx="828468" cy="568970"/>
          </a:xfrm>
          <a:prstGeom prst="rightArrow">
            <a:avLst/>
          </a:prstGeom>
          <a:solidFill>
            <a:srgbClr val="F6D8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3" name="箭头: 右 762">
            <a:extLst>
              <a:ext uri="{FF2B5EF4-FFF2-40B4-BE49-F238E27FC236}">
                <a16:creationId xmlns:a16="http://schemas.microsoft.com/office/drawing/2014/main" id="{D15C5BDA-2849-4840-9425-0F0109F93E3E}"/>
              </a:ext>
            </a:extLst>
          </p:cNvPr>
          <p:cNvSpPr/>
          <p:nvPr/>
        </p:nvSpPr>
        <p:spPr>
          <a:xfrm>
            <a:off x="14263300" y="8286748"/>
            <a:ext cx="828468" cy="568970"/>
          </a:xfrm>
          <a:prstGeom prst="rightArrow">
            <a:avLst/>
          </a:prstGeom>
          <a:solidFill>
            <a:srgbClr val="F6D8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4" name="箭头: 右 763">
            <a:extLst>
              <a:ext uri="{FF2B5EF4-FFF2-40B4-BE49-F238E27FC236}">
                <a16:creationId xmlns:a16="http://schemas.microsoft.com/office/drawing/2014/main" id="{8A2E6046-68C6-494B-BF6B-51F316413F13}"/>
              </a:ext>
            </a:extLst>
          </p:cNvPr>
          <p:cNvSpPr/>
          <p:nvPr/>
        </p:nvSpPr>
        <p:spPr>
          <a:xfrm>
            <a:off x="22232493" y="3009375"/>
            <a:ext cx="828468" cy="568970"/>
          </a:xfrm>
          <a:prstGeom prst="rightArrow">
            <a:avLst/>
          </a:prstGeom>
          <a:solidFill>
            <a:srgbClr val="F6D8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5" name="箭头: 右 764">
            <a:extLst>
              <a:ext uri="{FF2B5EF4-FFF2-40B4-BE49-F238E27FC236}">
                <a16:creationId xmlns:a16="http://schemas.microsoft.com/office/drawing/2014/main" id="{C75B6506-A4FF-4DCF-9730-5FA99507B476}"/>
              </a:ext>
            </a:extLst>
          </p:cNvPr>
          <p:cNvSpPr/>
          <p:nvPr/>
        </p:nvSpPr>
        <p:spPr>
          <a:xfrm>
            <a:off x="22228062" y="8387912"/>
            <a:ext cx="828468" cy="568970"/>
          </a:xfrm>
          <a:prstGeom prst="rightArrow">
            <a:avLst/>
          </a:prstGeom>
          <a:solidFill>
            <a:srgbClr val="F6D8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6" name="矩形: 圆角 765">
            <a:extLst>
              <a:ext uri="{FF2B5EF4-FFF2-40B4-BE49-F238E27FC236}">
                <a16:creationId xmlns:a16="http://schemas.microsoft.com/office/drawing/2014/main" id="{02CCAC01-07E7-42C1-9CC6-7246192E321D}"/>
              </a:ext>
            </a:extLst>
          </p:cNvPr>
          <p:cNvSpPr/>
          <p:nvPr/>
        </p:nvSpPr>
        <p:spPr>
          <a:xfrm>
            <a:off x="7003061" y="2525106"/>
            <a:ext cx="1862164" cy="797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CE Loss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DHCA Loss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8" name="箭头: 右 767">
            <a:extLst>
              <a:ext uri="{FF2B5EF4-FFF2-40B4-BE49-F238E27FC236}">
                <a16:creationId xmlns:a16="http://schemas.microsoft.com/office/drawing/2014/main" id="{54B75873-5DFC-4CBD-9F15-DF2527B38748}"/>
              </a:ext>
            </a:extLst>
          </p:cNvPr>
          <p:cNvSpPr/>
          <p:nvPr/>
        </p:nvSpPr>
        <p:spPr>
          <a:xfrm rot="16200000">
            <a:off x="7688580" y="3451042"/>
            <a:ext cx="568970" cy="4116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9" name="箭头: 右 768">
            <a:extLst>
              <a:ext uri="{FF2B5EF4-FFF2-40B4-BE49-F238E27FC236}">
                <a16:creationId xmlns:a16="http://schemas.microsoft.com/office/drawing/2014/main" id="{3EEFA007-074D-41C0-9041-BD42A877D94C}"/>
              </a:ext>
            </a:extLst>
          </p:cNvPr>
          <p:cNvSpPr/>
          <p:nvPr/>
        </p:nvSpPr>
        <p:spPr>
          <a:xfrm rot="5400000">
            <a:off x="7649299" y="8058630"/>
            <a:ext cx="568970" cy="4116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0" name="矩形: 圆角 769">
            <a:extLst>
              <a:ext uri="{FF2B5EF4-FFF2-40B4-BE49-F238E27FC236}">
                <a16:creationId xmlns:a16="http://schemas.microsoft.com/office/drawing/2014/main" id="{EFF838F3-EF98-43C3-BA71-9DBA9BD0995B}"/>
              </a:ext>
            </a:extLst>
          </p:cNvPr>
          <p:cNvSpPr/>
          <p:nvPr/>
        </p:nvSpPr>
        <p:spPr>
          <a:xfrm>
            <a:off x="19913457" y="2455305"/>
            <a:ext cx="1989467" cy="7931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CE Loss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HCA-kl Loss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1" name="矩形: 圆角 770">
            <a:extLst>
              <a:ext uri="{FF2B5EF4-FFF2-40B4-BE49-F238E27FC236}">
                <a16:creationId xmlns:a16="http://schemas.microsoft.com/office/drawing/2014/main" id="{2FC80ECB-2EE2-4B2C-8CB4-066B2D0DA036}"/>
              </a:ext>
            </a:extLst>
          </p:cNvPr>
          <p:cNvSpPr/>
          <p:nvPr/>
        </p:nvSpPr>
        <p:spPr>
          <a:xfrm>
            <a:off x="6991092" y="8659202"/>
            <a:ext cx="1862164" cy="797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CE Loss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DHCA Loss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2" name="矩形: 圆角 771">
            <a:extLst>
              <a:ext uri="{FF2B5EF4-FFF2-40B4-BE49-F238E27FC236}">
                <a16:creationId xmlns:a16="http://schemas.microsoft.com/office/drawing/2014/main" id="{5160DBE9-BEA6-4A71-9E4C-B46FA3316C7E}"/>
              </a:ext>
            </a:extLst>
          </p:cNvPr>
          <p:cNvSpPr/>
          <p:nvPr/>
        </p:nvSpPr>
        <p:spPr>
          <a:xfrm>
            <a:off x="19854803" y="7715642"/>
            <a:ext cx="1989467" cy="7931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CE Loss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HCA-kl Loss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3" name="箭头: 右 772">
            <a:extLst>
              <a:ext uri="{FF2B5EF4-FFF2-40B4-BE49-F238E27FC236}">
                <a16:creationId xmlns:a16="http://schemas.microsoft.com/office/drawing/2014/main" id="{D227E499-D8FC-4DB3-A75A-6E1CF33DD854}"/>
              </a:ext>
            </a:extLst>
          </p:cNvPr>
          <p:cNvSpPr/>
          <p:nvPr/>
        </p:nvSpPr>
        <p:spPr>
          <a:xfrm rot="16200000">
            <a:off x="20664062" y="3432768"/>
            <a:ext cx="568970" cy="4116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4" name="箭头: 右 773">
            <a:extLst>
              <a:ext uri="{FF2B5EF4-FFF2-40B4-BE49-F238E27FC236}">
                <a16:creationId xmlns:a16="http://schemas.microsoft.com/office/drawing/2014/main" id="{38549CF6-6F45-4EDE-B105-B428736EAA4C}"/>
              </a:ext>
            </a:extLst>
          </p:cNvPr>
          <p:cNvSpPr/>
          <p:nvPr/>
        </p:nvSpPr>
        <p:spPr>
          <a:xfrm rot="16200000">
            <a:off x="20586520" y="8729432"/>
            <a:ext cx="568970" cy="4116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5" name="矩形: 圆角 774">
            <a:extLst>
              <a:ext uri="{FF2B5EF4-FFF2-40B4-BE49-F238E27FC236}">
                <a16:creationId xmlns:a16="http://schemas.microsoft.com/office/drawing/2014/main" id="{12322AB1-669D-4D21-B727-65C7285CACB9}"/>
              </a:ext>
            </a:extLst>
          </p:cNvPr>
          <p:cNvSpPr/>
          <p:nvPr/>
        </p:nvSpPr>
        <p:spPr>
          <a:xfrm>
            <a:off x="30426479" y="1497858"/>
            <a:ext cx="1317367" cy="462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CE Loss</a:t>
            </a:r>
          </a:p>
        </p:txBody>
      </p:sp>
      <p:sp>
        <p:nvSpPr>
          <p:cNvPr id="776" name="箭头: 右 775">
            <a:extLst>
              <a:ext uri="{FF2B5EF4-FFF2-40B4-BE49-F238E27FC236}">
                <a16:creationId xmlns:a16="http://schemas.microsoft.com/office/drawing/2014/main" id="{C0A74168-D56B-45A6-87C0-B99172CE7C9B}"/>
              </a:ext>
            </a:extLst>
          </p:cNvPr>
          <p:cNvSpPr/>
          <p:nvPr/>
        </p:nvSpPr>
        <p:spPr>
          <a:xfrm rot="16200000">
            <a:off x="30767568" y="2137598"/>
            <a:ext cx="568970" cy="4116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7" name="矩形: 圆角 776">
            <a:extLst>
              <a:ext uri="{FF2B5EF4-FFF2-40B4-BE49-F238E27FC236}">
                <a16:creationId xmlns:a16="http://schemas.microsoft.com/office/drawing/2014/main" id="{D38D23ED-2C94-489B-8367-A3A6C6CC74AA}"/>
              </a:ext>
            </a:extLst>
          </p:cNvPr>
          <p:cNvSpPr/>
          <p:nvPr/>
        </p:nvSpPr>
        <p:spPr>
          <a:xfrm>
            <a:off x="30289092" y="6697787"/>
            <a:ext cx="1317367" cy="4621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CE Loss</a:t>
            </a:r>
          </a:p>
        </p:txBody>
      </p:sp>
      <p:sp>
        <p:nvSpPr>
          <p:cNvPr id="778" name="箭头: 右 777">
            <a:extLst>
              <a:ext uri="{FF2B5EF4-FFF2-40B4-BE49-F238E27FC236}">
                <a16:creationId xmlns:a16="http://schemas.microsoft.com/office/drawing/2014/main" id="{912D82F1-72F3-47F2-95BC-417808C3B7C0}"/>
              </a:ext>
            </a:extLst>
          </p:cNvPr>
          <p:cNvSpPr/>
          <p:nvPr/>
        </p:nvSpPr>
        <p:spPr>
          <a:xfrm rot="16200000">
            <a:off x="30789078" y="7338797"/>
            <a:ext cx="568970" cy="4116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50F37E4-2BE8-47D9-849B-8D45655013CD}"/>
              </a:ext>
            </a:extLst>
          </p:cNvPr>
          <p:cNvCxnSpPr>
            <a:cxnSpLocks/>
          </p:cNvCxnSpPr>
          <p:nvPr/>
        </p:nvCxnSpPr>
        <p:spPr>
          <a:xfrm>
            <a:off x="731520" y="12077700"/>
            <a:ext cx="860298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接箭头连接符 779">
            <a:extLst>
              <a:ext uri="{FF2B5EF4-FFF2-40B4-BE49-F238E27FC236}">
                <a16:creationId xmlns:a16="http://schemas.microsoft.com/office/drawing/2014/main" id="{908ED086-1AB7-476A-B944-E03D218D63E4}"/>
              </a:ext>
            </a:extLst>
          </p:cNvPr>
          <p:cNvCxnSpPr>
            <a:cxnSpLocks/>
          </p:cNvCxnSpPr>
          <p:nvPr/>
        </p:nvCxnSpPr>
        <p:spPr>
          <a:xfrm>
            <a:off x="9334500" y="12077700"/>
            <a:ext cx="1330779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接箭头连接符 780">
            <a:extLst>
              <a:ext uri="{FF2B5EF4-FFF2-40B4-BE49-F238E27FC236}">
                <a16:creationId xmlns:a16="http://schemas.microsoft.com/office/drawing/2014/main" id="{22A6C9D3-0D3C-4A0F-BF2E-DFD4D353A934}"/>
              </a:ext>
            </a:extLst>
          </p:cNvPr>
          <p:cNvCxnSpPr>
            <a:cxnSpLocks/>
          </p:cNvCxnSpPr>
          <p:nvPr/>
        </p:nvCxnSpPr>
        <p:spPr>
          <a:xfrm>
            <a:off x="22601222" y="12077700"/>
            <a:ext cx="9690161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A363806-F7B3-414A-AECC-060A0FD59548}"/>
              </a:ext>
            </a:extLst>
          </p:cNvPr>
          <p:cNvSpPr txBox="1"/>
          <p:nvPr/>
        </p:nvSpPr>
        <p:spPr>
          <a:xfrm>
            <a:off x="2322008" y="11383380"/>
            <a:ext cx="683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+mn-ea"/>
              </a:rPr>
              <a:t>Backbone Feature Extractor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782" name="文本框 781">
            <a:extLst>
              <a:ext uri="{FF2B5EF4-FFF2-40B4-BE49-F238E27FC236}">
                <a16:creationId xmlns:a16="http://schemas.microsoft.com/office/drawing/2014/main" id="{51F9B0F0-B6EC-4113-A85D-18EBFD66EAD0}"/>
              </a:ext>
            </a:extLst>
          </p:cNvPr>
          <p:cNvSpPr txBox="1"/>
          <p:nvPr/>
        </p:nvSpPr>
        <p:spPr>
          <a:xfrm>
            <a:off x="10303066" y="11379382"/>
            <a:ext cx="1098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+mn-ea"/>
              </a:rPr>
              <a:t>Homogeneous and Heterogeneous Feature Transfer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783" name="文本框 782">
            <a:extLst>
              <a:ext uri="{FF2B5EF4-FFF2-40B4-BE49-F238E27FC236}">
                <a16:creationId xmlns:a16="http://schemas.microsoft.com/office/drawing/2014/main" id="{478C5AD6-9DBD-4C85-9039-AD013921E9B0}"/>
              </a:ext>
            </a:extLst>
          </p:cNvPr>
          <p:cNvSpPr txBox="1"/>
          <p:nvPr/>
        </p:nvSpPr>
        <p:spPr>
          <a:xfrm>
            <a:off x="23512375" y="11432342"/>
            <a:ext cx="9023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+mn-ea"/>
              </a:rPr>
              <a:t>Counterfactual Relation Intervention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784" name="文本框 783">
            <a:extLst>
              <a:ext uri="{FF2B5EF4-FFF2-40B4-BE49-F238E27FC236}">
                <a16:creationId xmlns:a16="http://schemas.microsoft.com/office/drawing/2014/main" id="{B410EC82-8D5E-4FB1-871F-4E0F17855167}"/>
              </a:ext>
            </a:extLst>
          </p:cNvPr>
          <p:cNvSpPr txBox="1"/>
          <p:nvPr/>
        </p:nvSpPr>
        <p:spPr>
          <a:xfrm>
            <a:off x="16276999" y="5497471"/>
            <a:ext cx="482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+mn-ea"/>
              </a:rPr>
              <a:t>Homogeneous Graph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785" name="文本框 784">
            <a:extLst>
              <a:ext uri="{FF2B5EF4-FFF2-40B4-BE49-F238E27FC236}">
                <a16:creationId xmlns:a16="http://schemas.microsoft.com/office/drawing/2014/main" id="{2F748898-F2C8-4EF1-9D75-05D8957ECBF5}"/>
              </a:ext>
            </a:extLst>
          </p:cNvPr>
          <p:cNvSpPr txBox="1"/>
          <p:nvPr/>
        </p:nvSpPr>
        <p:spPr>
          <a:xfrm>
            <a:off x="16453466" y="659929"/>
            <a:ext cx="482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+mn-ea"/>
              </a:rPr>
              <a:t>Heterogeneous Graph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786" name="文本框 785">
            <a:extLst>
              <a:ext uri="{FF2B5EF4-FFF2-40B4-BE49-F238E27FC236}">
                <a16:creationId xmlns:a16="http://schemas.microsoft.com/office/drawing/2014/main" id="{2474AD7B-2AC9-4A44-B18A-7C46DCA2C445}"/>
              </a:ext>
            </a:extLst>
          </p:cNvPr>
          <p:cNvSpPr txBox="1"/>
          <p:nvPr/>
        </p:nvSpPr>
        <p:spPr>
          <a:xfrm>
            <a:off x="9445999" y="1867082"/>
            <a:ext cx="52390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0" dirty="0">
                <a:effectLst/>
                <a:latin typeface="+mn-ea"/>
              </a:rPr>
              <a:t>Unbalanced  Mimicking  Scenario  Training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2CA42BFB-742D-4420-BAE5-30687607BA40}"/>
              </a:ext>
            </a:extLst>
          </p:cNvPr>
          <p:cNvSpPr/>
          <p:nvPr/>
        </p:nvSpPr>
        <p:spPr>
          <a:xfrm rot="16200000">
            <a:off x="18980171" y="10270776"/>
            <a:ext cx="1184364" cy="340335"/>
          </a:xfrm>
          <a:prstGeom prst="rect">
            <a:avLst/>
          </a:prstGeom>
          <a:solidFill>
            <a:srgbClr val="F6D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Classifier</a:t>
            </a:r>
            <a:endParaRPr lang="zh-CN" altLang="en-US" dirty="0"/>
          </a:p>
        </p:txBody>
      </p:sp>
      <p:sp>
        <p:nvSpPr>
          <p:cNvPr id="787" name="矩形 786">
            <a:extLst>
              <a:ext uri="{FF2B5EF4-FFF2-40B4-BE49-F238E27FC236}">
                <a16:creationId xmlns:a16="http://schemas.microsoft.com/office/drawing/2014/main" id="{3D888E63-22F2-45FC-88A2-30832E85BC4E}"/>
              </a:ext>
            </a:extLst>
          </p:cNvPr>
          <p:cNvSpPr/>
          <p:nvPr/>
        </p:nvSpPr>
        <p:spPr>
          <a:xfrm rot="16200000">
            <a:off x="18953461" y="4468768"/>
            <a:ext cx="1184364" cy="340335"/>
          </a:xfrm>
          <a:prstGeom prst="rect">
            <a:avLst/>
          </a:prstGeom>
          <a:solidFill>
            <a:srgbClr val="F6D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Classifier</a:t>
            </a:r>
            <a:endParaRPr lang="zh-CN" altLang="en-US" dirty="0"/>
          </a:p>
        </p:txBody>
      </p:sp>
      <p:sp>
        <p:nvSpPr>
          <p:cNvPr id="788" name="矩形 787">
            <a:extLst>
              <a:ext uri="{FF2B5EF4-FFF2-40B4-BE49-F238E27FC236}">
                <a16:creationId xmlns:a16="http://schemas.microsoft.com/office/drawing/2014/main" id="{A5BF27AC-2806-484D-B06A-94461F8F295D}"/>
              </a:ext>
            </a:extLst>
          </p:cNvPr>
          <p:cNvSpPr/>
          <p:nvPr/>
        </p:nvSpPr>
        <p:spPr>
          <a:xfrm rot="16200000">
            <a:off x="27154184" y="4204912"/>
            <a:ext cx="1184364" cy="340335"/>
          </a:xfrm>
          <a:prstGeom prst="rect">
            <a:avLst/>
          </a:prstGeom>
          <a:solidFill>
            <a:srgbClr val="F6D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Classifier</a:t>
            </a:r>
            <a:endParaRPr lang="zh-CN" altLang="en-US" dirty="0"/>
          </a:p>
        </p:txBody>
      </p:sp>
      <p:sp>
        <p:nvSpPr>
          <p:cNvPr id="789" name="矩形 788">
            <a:extLst>
              <a:ext uri="{FF2B5EF4-FFF2-40B4-BE49-F238E27FC236}">
                <a16:creationId xmlns:a16="http://schemas.microsoft.com/office/drawing/2014/main" id="{231B7ACE-2C97-499B-BCB8-6087125FE36E}"/>
              </a:ext>
            </a:extLst>
          </p:cNvPr>
          <p:cNvSpPr/>
          <p:nvPr/>
        </p:nvSpPr>
        <p:spPr>
          <a:xfrm rot="16200000">
            <a:off x="26828639" y="10332338"/>
            <a:ext cx="1184364" cy="340335"/>
          </a:xfrm>
          <a:prstGeom prst="rect">
            <a:avLst/>
          </a:prstGeom>
          <a:solidFill>
            <a:srgbClr val="F6D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Classifier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21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矩形: 圆角 1045">
            <a:extLst>
              <a:ext uri="{FF2B5EF4-FFF2-40B4-BE49-F238E27FC236}">
                <a16:creationId xmlns:a16="http://schemas.microsoft.com/office/drawing/2014/main" id="{5606588F-13FC-4E10-A490-06C974E8800D}"/>
              </a:ext>
            </a:extLst>
          </p:cNvPr>
          <p:cNvSpPr/>
          <p:nvPr/>
        </p:nvSpPr>
        <p:spPr>
          <a:xfrm>
            <a:off x="17911083" y="2100983"/>
            <a:ext cx="3028202" cy="3078435"/>
          </a:xfrm>
          <a:prstGeom prst="roundRect">
            <a:avLst>
              <a:gd name="adj" fmla="val 9843"/>
            </a:avLst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8" name="矩形: 圆角 577">
            <a:extLst>
              <a:ext uri="{FF2B5EF4-FFF2-40B4-BE49-F238E27FC236}">
                <a16:creationId xmlns:a16="http://schemas.microsoft.com/office/drawing/2014/main" id="{ECD6DEDC-CBCC-484D-8085-D435CC86C92A}"/>
              </a:ext>
            </a:extLst>
          </p:cNvPr>
          <p:cNvSpPr/>
          <p:nvPr/>
        </p:nvSpPr>
        <p:spPr>
          <a:xfrm>
            <a:off x="5402009" y="7282374"/>
            <a:ext cx="1363143" cy="2788849"/>
          </a:xfrm>
          <a:prstGeom prst="roundRect">
            <a:avLst>
              <a:gd name="adj" fmla="val 9843"/>
            </a:avLst>
          </a:prstGeom>
          <a:solidFill>
            <a:schemeClr val="bg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1" name="矩形: 圆角 490">
            <a:extLst>
              <a:ext uri="{FF2B5EF4-FFF2-40B4-BE49-F238E27FC236}">
                <a16:creationId xmlns:a16="http://schemas.microsoft.com/office/drawing/2014/main" id="{72278F63-0083-4B90-9EA3-A217004BA0B9}"/>
              </a:ext>
            </a:extLst>
          </p:cNvPr>
          <p:cNvSpPr/>
          <p:nvPr/>
        </p:nvSpPr>
        <p:spPr>
          <a:xfrm>
            <a:off x="5285360" y="3752099"/>
            <a:ext cx="1359702" cy="505245"/>
          </a:xfrm>
          <a:prstGeom prst="roundRect">
            <a:avLst/>
          </a:prstGeom>
          <a:solidFill>
            <a:schemeClr val="bg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FF825F0-367C-4DBF-9F43-ECC6C7E00CA9}"/>
              </a:ext>
            </a:extLst>
          </p:cNvPr>
          <p:cNvSpPr txBox="1"/>
          <p:nvPr/>
        </p:nvSpPr>
        <p:spPr>
          <a:xfrm>
            <a:off x="2242778" y="1992589"/>
            <a:ext cx="229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F2B0F94D-D5B1-4B7F-8931-7F369D06B963}"/>
              </a:ext>
            </a:extLst>
          </p:cNvPr>
          <p:cNvSpPr txBox="1"/>
          <p:nvPr/>
        </p:nvSpPr>
        <p:spPr>
          <a:xfrm>
            <a:off x="1315201" y="6300522"/>
            <a:ext cx="270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50F37E4-2BE8-47D9-849B-8D45655013CD}"/>
              </a:ext>
            </a:extLst>
          </p:cNvPr>
          <p:cNvCxnSpPr>
            <a:cxnSpLocks/>
          </p:cNvCxnSpPr>
          <p:nvPr/>
        </p:nvCxnSpPr>
        <p:spPr>
          <a:xfrm>
            <a:off x="1657146" y="11578230"/>
            <a:ext cx="506362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A363806-F7B3-414A-AECC-060A0FD59548}"/>
              </a:ext>
            </a:extLst>
          </p:cNvPr>
          <p:cNvSpPr txBox="1"/>
          <p:nvPr/>
        </p:nvSpPr>
        <p:spPr>
          <a:xfrm>
            <a:off x="2234832" y="11684275"/>
            <a:ext cx="414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Feature Extractor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6DA2922F-BB54-4DB4-93FB-90F451FDCFD4}"/>
              </a:ext>
            </a:extLst>
          </p:cNvPr>
          <p:cNvCxnSpPr>
            <a:cxnSpLocks/>
          </p:cNvCxnSpPr>
          <p:nvPr/>
        </p:nvCxnSpPr>
        <p:spPr>
          <a:xfrm flipH="1">
            <a:off x="4876800" y="5073735"/>
            <a:ext cx="482394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3915AC14-283E-454D-8EDB-D9FFEF5BC20D}"/>
              </a:ext>
            </a:extLst>
          </p:cNvPr>
          <p:cNvCxnSpPr>
            <a:cxnSpLocks/>
          </p:cNvCxnSpPr>
          <p:nvPr/>
        </p:nvCxnSpPr>
        <p:spPr>
          <a:xfrm flipH="1">
            <a:off x="4889500" y="8467875"/>
            <a:ext cx="453756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346481-0E52-423E-A958-F934660807C3}"/>
              </a:ext>
            </a:extLst>
          </p:cNvPr>
          <p:cNvGrpSpPr/>
          <p:nvPr/>
        </p:nvGrpSpPr>
        <p:grpSpPr>
          <a:xfrm>
            <a:off x="5355412" y="4355326"/>
            <a:ext cx="1204485" cy="2023421"/>
            <a:chOff x="6832123" y="3469799"/>
            <a:chExt cx="1802486" cy="1136679"/>
          </a:xfrm>
        </p:grpSpPr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33110E72-044A-4C7D-AB81-678D0F0ACB24}"/>
                </a:ext>
              </a:extLst>
            </p:cNvPr>
            <p:cNvGrpSpPr/>
            <p:nvPr/>
          </p:nvGrpSpPr>
          <p:grpSpPr>
            <a:xfrm>
              <a:off x="6832123" y="3949369"/>
              <a:ext cx="1802486" cy="422655"/>
              <a:chOff x="9198820" y="3524396"/>
              <a:chExt cx="1802486" cy="422655"/>
            </a:xfrm>
          </p:grpSpPr>
          <p:sp>
            <p:nvSpPr>
              <p:cNvPr id="400" name="立方体 399">
                <a:extLst>
                  <a:ext uri="{FF2B5EF4-FFF2-40B4-BE49-F238E27FC236}">
                    <a16:creationId xmlns:a16="http://schemas.microsoft.com/office/drawing/2014/main" id="{0A79715F-58E2-48A8-A04A-78FDD062E5C0}"/>
                  </a:ext>
                </a:extLst>
              </p:cNvPr>
              <p:cNvSpPr/>
              <p:nvPr/>
            </p:nvSpPr>
            <p:spPr>
              <a:xfrm>
                <a:off x="9198820" y="3524396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立方体 400">
                <a:extLst>
                  <a:ext uri="{FF2B5EF4-FFF2-40B4-BE49-F238E27FC236}">
                    <a16:creationId xmlns:a16="http://schemas.microsoft.com/office/drawing/2014/main" id="{9A32E95A-5E00-4F6C-9B38-7CCCD6192AEA}"/>
                  </a:ext>
                </a:extLst>
              </p:cNvPr>
              <p:cNvSpPr/>
              <p:nvPr/>
            </p:nvSpPr>
            <p:spPr>
              <a:xfrm>
                <a:off x="9198820" y="3776012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8C117A1B-0364-431F-AC28-CE93AC4B1597}"/>
                </a:ext>
              </a:extLst>
            </p:cNvPr>
            <p:cNvGrpSpPr/>
            <p:nvPr/>
          </p:nvGrpSpPr>
          <p:grpSpPr>
            <a:xfrm>
              <a:off x="6832123" y="3469799"/>
              <a:ext cx="1802486" cy="401284"/>
              <a:chOff x="9198820" y="3545767"/>
              <a:chExt cx="1802486" cy="401284"/>
            </a:xfrm>
          </p:grpSpPr>
          <p:sp>
            <p:nvSpPr>
              <p:cNvPr id="403" name="立方体 402">
                <a:extLst>
                  <a:ext uri="{FF2B5EF4-FFF2-40B4-BE49-F238E27FC236}">
                    <a16:creationId xmlns:a16="http://schemas.microsoft.com/office/drawing/2014/main" id="{8F234255-308D-498C-8AEC-FBCBAF0EA794}"/>
                  </a:ext>
                </a:extLst>
              </p:cNvPr>
              <p:cNvSpPr/>
              <p:nvPr/>
            </p:nvSpPr>
            <p:spPr>
              <a:xfrm>
                <a:off x="9198820" y="3545767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立方体 403">
                <a:extLst>
                  <a:ext uri="{FF2B5EF4-FFF2-40B4-BE49-F238E27FC236}">
                    <a16:creationId xmlns:a16="http://schemas.microsoft.com/office/drawing/2014/main" id="{577017B0-1D9B-45DB-A74B-45462FBA5A99}"/>
                  </a:ext>
                </a:extLst>
              </p:cNvPr>
              <p:cNvSpPr/>
              <p:nvPr/>
            </p:nvSpPr>
            <p:spPr>
              <a:xfrm>
                <a:off x="9198820" y="3776012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6" name="立方体 405">
              <a:extLst>
                <a:ext uri="{FF2B5EF4-FFF2-40B4-BE49-F238E27FC236}">
                  <a16:creationId xmlns:a16="http://schemas.microsoft.com/office/drawing/2014/main" id="{B1897DB8-6848-474B-A50D-DA99DE7A847D}"/>
                </a:ext>
              </a:extLst>
            </p:cNvPr>
            <p:cNvSpPr/>
            <p:nvPr/>
          </p:nvSpPr>
          <p:spPr>
            <a:xfrm>
              <a:off x="6832123" y="4435439"/>
              <a:ext cx="1802486" cy="171039"/>
            </a:xfrm>
            <a:prstGeom prst="cube">
              <a:avLst/>
            </a:prstGeom>
            <a:solidFill>
              <a:srgbClr val="BDD7EE"/>
            </a:solidFill>
            <a:ln w="50800">
              <a:solidFill>
                <a:srgbClr val="2553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2DDA5A63-C0B7-4369-90C1-5EED3EB0C84C}"/>
              </a:ext>
            </a:extLst>
          </p:cNvPr>
          <p:cNvGrpSpPr/>
          <p:nvPr/>
        </p:nvGrpSpPr>
        <p:grpSpPr>
          <a:xfrm>
            <a:off x="5503422" y="7456164"/>
            <a:ext cx="1110738" cy="2023421"/>
            <a:chOff x="6832123" y="3469799"/>
            <a:chExt cx="1802486" cy="1136679"/>
          </a:xfrm>
        </p:grpSpPr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3F3E6A14-4D68-44FC-B427-D4296DC4C83E}"/>
                </a:ext>
              </a:extLst>
            </p:cNvPr>
            <p:cNvGrpSpPr/>
            <p:nvPr/>
          </p:nvGrpSpPr>
          <p:grpSpPr>
            <a:xfrm>
              <a:off x="6832123" y="3970740"/>
              <a:ext cx="1802486" cy="401284"/>
              <a:chOff x="9198820" y="3545767"/>
              <a:chExt cx="1802486" cy="401284"/>
            </a:xfrm>
          </p:grpSpPr>
          <p:sp>
            <p:nvSpPr>
              <p:cNvPr id="414" name="立方体 413">
                <a:extLst>
                  <a:ext uri="{FF2B5EF4-FFF2-40B4-BE49-F238E27FC236}">
                    <a16:creationId xmlns:a16="http://schemas.microsoft.com/office/drawing/2014/main" id="{9C756317-E883-4B22-A96A-B3ECAF6C8058}"/>
                  </a:ext>
                </a:extLst>
              </p:cNvPr>
              <p:cNvSpPr/>
              <p:nvPr/>
            </p:nvSpPr>
            <p:spPr>
              <a:xfrm>
                <a:off x="9198820" y="3545767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立方体 414">
                <a:extLst>
                  <a:ext uri="{FF2B5EF4-FFF2-40B4-BE49-F238E27FC236}">
                    <a16:creationId xmlns:a16="http://schemas.microsoft.com/office/drawing/2014/main" id="{04913B48-7EBC-4C1F-8E82-086D2D34388A}"/>
                  </a:ext>
                </a:extLst>
              </p:cNvPr>
              <p:cNvSpPr/>
              <p:nvPr/>
            </p:nvSpPr>
            <p:spPr>
              <a:xfrm>
                <a:off x="9198820" y="3776012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0" name="组合 409">
              <a:extLst>
                <a:ext uri="{FF2B5EF4-FFF2-40B4-BE49-F238E27FC236}">
                  <a16:creationId xmlns:a16="http://schemas.microsoft.com/office/drawing/2014/main" id="{8BA9AF44-D39E-4F24-943E-875B8AC7471E}"/>
                </a:ext>
              </a:extLst>
            </p:cNvPr>
            <p:cNvGrpSpPr/>
            <p:nvPr/>
          </p:nvGrpSpPr>
          <p:grpSpPr>
            <a:xfrm>
              <a:off x="6832123" y="3469799"/>
              <a:ext cx="1802486" cy="401284"/>
              <a:chOff x="9198820" y="3545767"/>
              <a:chExt cx="1802486" cy="401284"/>
            </a:xfrm>
          </p:grpSpPr>
          <p:sp>
            <p:nvSpPr>
              <p:cNvPr id="412" name="立方体 411">
                <a:extLst>
                  <a:ext uri="{FF2B5EF4-FFF2-40B4-BE49-F238E27FC236}">
                    <a16:creationId xmlns:a16="http://schemas.microsoft.com/office/drawing/2014/main" id="{B1818CA3-A653-41E1-8D2A-7E651D86CEA2}"/>
                  </a:ext>
                </a:extLst>
              </p:cNvPr>
              <p:cNvSpPr/>
              <p:nvPr/>
            </p:nvSpPr>
            <p:spPr>
              <a:xfrm>
                <a:off x="9198820" y="3545767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立方体 412">
                <a:extLst>
                  <a:ext uri="{FF2B5EF4-FFF2-40B4-BE49-F238E27FC236}">
                    <a16:creationId xmlns:a16="http://schemas.microsoft.com/office/drawing/2014/main" id="{CD623701-97D5-4E4A-BFA2-C2673F9E0794}"/>
                  </a:ext>
                </a:extLst>
              </p:cNvPr>
              <p:cNvSpPr/>
              <p:nvPr/>
            </p:nvSpPr>
            <p:spPr>
              <a:xfrm>
                <a:off x="9198820" y="3776012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1" name="立方体 410">
              <a:extLst>
                <a:ext uri="{FF2B5EF4-FFF2-40B4-BE49-F238E27FC236}">
                  <a16:creationId xmlns:a16="http://schemas.microsoft.com/office/drawing/2014/main" id="{F678C377-38CF-4617-91B5-6EAED39054B4}"/>
                </a:ext>
              </a:extLst>
            </p:cNvPr>
            <p:cNvSpPr/>
            <p:nvPr/>
          </p:nvSpPr>
          <p:spPr>
            <a:xfrm>
              <a:off x="6832123" y="4435439"/>
              <a:ext cx="1802486" cy="171039"/>
            </a:xfrm>
            <a:prstGeom prst="cube">
              <a:avLst/>
            </a:prstGeom>
            <a:solidFill>
              <a:srgbClr val="BDD7EE"/>
            </a:solidFill>
            <a:ln w="50800">
              <a:solidFill>
                <a:srgbClr val="2553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699C0E37-7AB7-4D38-B842-834AE56691B4}"/>
              </a:ext>
            </a:extLst>
          </p:cNvPr>
          <p:cNvGrpSpPr/>
          <p:nvPr/>
        </p:nvGrpSpPr>
        <p:grpSpPr>
          <a:xfrm>
            <a:off x="1773651" y="7176316"/>
            <a:ext cx="1889695" cy="3308600"/>
            <a:chOff x="2796698" y="4937465"/>
            <a:chExt cx="622367" cy="1089680"/>
          </a:xfrm>
        </p:grpSpPr>
        <p:sp>
          <p:nvSpPr>
            <p:cNvPr id="417" name="object 21">
              <a:extLst>
                <a:ext uri="{FF2B5EF4-FFF2-40B4-BE49-F238E27FC236}">
                  <a16:creationId xmlns:a16="http://schemas.microsoft.com/office/drawing/2014/main" id="{DE8884C2-B771-43E0-8ACF-BDE0F2F82B86}"/>
                </a:ext>
              </a:extLst>
            </p:cNvPr>
            <p:cNvSpPr/>
            <p:nvPr/>
          </p:nvSpPr>
          <p:spPr>
            <a:xfrm>
              <a:off x="2831146" y="4937465"/>
              <a:ext cx="360000" cy="72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22">
              <a:extLst>
                <a:ext uri="{FF2B5EF4-FFF2-40B4-BE49-F238E27FC236}">
                  <a16:creationId xmlns:a16="http://schemas.microsoft.com/office/drawing/2014/main" id="{46E93985-0406-43D8-A125-41AE454E4E41}"/>
                </a:ext>
              </a:extLst>
            </p:cNvPr>
            <p:cNvSpPr/>
            <p:nvPr/>
          </p:nvSpPr>
          <p:spPr>
            <a:xfrm>
              <a:off x="2796698" y="5220068"/>
              <a:ext cx="360000" cy="72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23">
              <a:extLst>
                <a:ext uri="{FF2B5EF4-FFF2-40B4-BE49-F238E27FC236}">
                  <a16:creationId xmlns:a16="http://schemas.microsoft.com/office/drawing/2014/main" id="{3CA92F6E-4F63-4345-9A7A-D2F6FF4ADB6E}"/>
                </a:ext>
              </a:extLst>
            </p:cNvPr>
            <p:cNvSpPr/>
            <p:nvPr/>
          </p:nvSpPr>
          <p:spPr>
            <a:xfrm>
              <a:off x="2831146" y="4983695"/>
              <a:ext cx="360000" cy="72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24">
              <a:extLst>
                <a:ext uri="{FF2B5EF4-FFF2-40B4-BE49-F238E27FC236}">
                  <a16:creationId xmlns:a16="http://schemas.microsoft.com/office/drawing/2014/main" id="{B773C888-C6B1-4A22-B82C-7B346B4E9DFE}"/>
                </a:ext>
              </a:extLst>
            </p:cNvPr>
            <p:cNvSpPr/>
            <p:nvPr/>
          </p:nvSpPr>
          <p:spPr>
            <a:xfrm>
              <a:off x="3059065" y="5092573"/>
              <a:ext cx="360000" cy="72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25">
              <a:extLst>
                <a:ext uri="{FF2B5EF4-FFF2-40B4-BE49-F238E27FC236}">
                  <a16:creationId xmlns:a16="http://schemas.microsoft.com/office/drawing/2014/main" id="{CE17E0D7-4F27-4A31-A11F-DD25C8E0DA8F}"/>
                </a:ext>
              </a:extLst>
            </p:cNvPr>
            <p:cNvSpPr/>
            <p:nvPr/>
          </p:nvSpPr>
          <p:spPr>
            <a:xfrm>
              <a:off x="2920944" y="5000440"/>
              <a:ext cx="360000" cy="720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26">
              <a:extLst>
                <a:ext uri="{FF2B5EF4-FFF2-40B4-BE49-F238E27FC236}">
                  <a16:creationId xmlns:a16="http://schemas.microsoft.com/office/drawing/2014/main" id="{3E6A95D1-E091-4890-94C6-CF50E9069F5D}"/>
                </a:ext>
              </a:extLst>
            </p:cNvPr>
            <p:cNvSpPr/>
            <p:nvPr/>
          </p:nvSpPr>
          <p:spPr>
            <a:xfrm>
              <a:off x="2988096" y="5307145"/>
              <a:ext cx="360000" cy="720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838C42E-BAFB-4CAB-A611-B5686A8DCCB2}"/>
              </a:ext>
            </a:extLst>
          </p:cNvPr>
          <p:cNvGrpSpPr/>
          <p:nvPr/>
        </p:nvGrpSpPr>
        <p:grpSpPr>
          <a:xfrm>
            <a:off x="1884851" y="2861364"/>
            <a:ext cx="1801978" cy="2895648"/>
            <a:chOff x="1581112" y="1411668"/>
            <a:chExt cx="609948" cy="980142"/>
          </a:xfrm>
        </p:grpSpPr>
        <p:sp>
          <p:nvSpPr>
            <p:cNvPr id="424" name="object 30">
              <a:extLst>
                <a:ext uri="{FF2B5EF4-FFF2-40B4-BE49-F238E27FC236}">
                  <a16:creationId xmlns:a16="http://schemas.microsoft.com/office/drawing/2014/main" id="{A2D4CA4C-8A7A-480E-9383-B1E4D03A7EAF}"/>
                </a:ext>
              </a:extLst>
            </p:cNvPr>
            <p:cNvSpPr/>
            <p:nvPr/>
          </p:nvSpPr>
          <p:spPr>
            <a:xfrm>
              <a:off x="1581112" y="1501397"/>
              <a:ext cx="360000" cy="72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27">
              <a:extLst>
                <a:ext uri="{FF2B5EF4-FFF2-40B4-BE49-F238E27FC236}">
                  <a16:creationId xmlns:a16="http://schemas.microsoft.com/office/drawing/2014/main" id="{00B3BF99-4B3C-4952-B2E1-EF38D7835939}"/>
                </a:ext>
              </a:extLst>
            </p:cNvPr>
            <p:cNvSpPr/>
            <p:nvPr/>
          </p:nvSpPr>
          <p:spPr>
            <a:xfrm>
              <a:off x="1691164" y="1547620"/>
              <a:ext cx="360000" cy="720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31">
              <a:extLst>
                <a:ext uri="{FF2B5EF4-FFF2-40B4-BE49-F238E27FC236}">
                  <a16:creationId xmlns:a16="http://schemas.microsoft.com/office/drawing/2014/main" id="{BBB8DB6B-38B1-417D-9A98-60D099873229}"/>
                </a:ext>
              </a:extLst>
            </p:cNvPr>
            <p:cNvSpPr/>
            <p:nvPr/>
          </p:nvSpPr>
          <p:spPr>
            <a:xfrm>
              <a:off x="1831060" y="1592919"/>
              <a:ext cx="360000" cy="7200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32">
              <a:extLst>
                <a:ext uri="{FF2B5EF4-FFF2-40B4-BE49-F238E27FC236}">
                  <a16:creationId xmlns:a16="http://schemas.microsoft.com/office/drawing/2014/main" id="{7A2A50CF-E516-4A8C-815F-0D79A9EC07E4}"/>
                </a:ext>
              </a:extLst>
            </p:cNvPr>
            <p:cNvSpPr/>
            <p:nvPr/>
          </p:nvSpPr>
          <p:spPr>
            <a:xfrm>
              <a:off x="1720685" y="1411668"/>
              <a:ext cx="360000" cy="7200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29">
              <a:extLst>
                <a:ext uri="{FF2B5EF4-FFF2-40B4-BE49-F238E27FC236}">
                  <a16:creationId xmlns:a16="http://schemas.microsoft.com/office/drawing/2014/main" id="{53C673BE-DE60-40CA-BFF3-D18555518BB3}"/>
                </a:ext>
              </a:extLst>
            </p:cNvPr>
            <p:cNvSpPr/>
            <p:nvPr/>
          </p:nvSpPr>
          <p:spPr>
            <a:xfrm>
              <a:off x="1613568" y="1671810"/>
              <a:ext cx="360000" cy="720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28">
              <a:extLst>
                <a:ext uri="{FF2B5EF4-FFF2-40B4-BE49-F238E27FC236}">
                  <a16:creationId xmlns:a16="http://schemas.microsoft.com/office/drawing/2014/main" id="{A7FCD5BC-83F4-4D81-B589-455D425906C5}"/>
                </a:ext>
              </a:extLst>
            </p:cNvPr>
            <p:cNvSpPr/>
            <p:nvPr/>
          </p:nvSpPr>
          <p:spPr>
            <a:xfrm>
              <a:off x="1738062" y="1528475"/>
              <a:ext cx="360000" cy="720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5" name="立方体 464">
            <a:extLst>
              <a:ext uri="{FF2B5EF4-FFF2-40B4-BE49-F238E27FC236}">
                <a16:creationId xmlns:a16="http://schemas.microsoft.com/office/drawing/2014/main" id="{0AD4D232-75AD-470B-A066-99509FA6DCCC}"/>
              </a:ext>
            </a:extLst>
          </p:cNvPr>
          <p:cNvSpPr/>
          <p:nvPr/>
        </p:nvSpPr>
        <p:spPr>
          <a:xfrm>
            <a:off x="5383130" y="3859586"/>
            <a:ext cx="1157674" cy="304469"/>
          </a:xfrm>
          <a:prstGeom prst="cube">
            <a:avLst/>
          </a:prstGeom>
          <a:solidFill>
            <a:srgbClr val="BDD7EE"/>
          </a:solidFill>
          <a:ln w="50800">
            <a:solidFill>
              <a:srgbClr val="25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8" name="立方体 477">
            <a:extLst>
              <a:ext uri="{FF2B5EF4-FFF2-40B4-BE49-F238E27FC236}">
                <a16:creationId xmlns:a16="http://schemas.microsoft.com/office/drawing/2014/main" id="{931367B7-411E-4970-A6D0-E865E2A9117B}"/>
              </a:ext>
            </a:extLst>
          </p:cNvPr>
          <p:cNvSpPr/>
          <p:nvPr/>
        </p:nvSpPr>
        <p:spPr>
          <a:xfrm>
            <a:off x="5498796" y="9580281"/>
            <a:ext cx="1133402" cy="304469"/>
          </a:xfrm>
          <a:prstGeom prst="cube">
            <a:avLst/>
          </a:prstGeom>
          <a:solidFill>
            <a:srgbClr val="BDD7EE"/>
          </a:solidFill>
          <a:ln w="50800">
            <a:solidFill>
              <a:srgbClr val="25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D3305E2-78D8-42C5-B209-C9685E7D3FC3}"/>
                  </a:ext>
                </a:extLst>
              </p:cNvPr>
              <p:cNvSpPr txBox="1"/>
              <p:nvPr/>
            </p:nvSpPr>
            <p:spPr>
              <a:xfrm>
                <a:off x="7223209" y="3050254"/>
                <a:ext cx="377372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D3305E2-78D8-42C5-B209-C9685E7D3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209" y="3050254"/>
                <a:ext cx="377372" cy="755463"/>
              </a:xfrm>
              <a:prstGeom prst="rect">
                <a:avLst/>
              </a:prstGeom>
              <a:blipFill>
                <a:blip r:embed="rId15"/>
                <a:stretch>
                  <a:fillRect r="-4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E7DB7666-1513-49AA-946F-A1ACAEB3D353}"/>
                  </a:ext>
                </a:extLst>
              </p:cNvPr>
              <p:cNvSpPr txBox="1"/>
              <p:nvPr/>
            </p:nvSpPr>
            <p:spPr>
              <a:xfrm>
                <a:off x="7211761" y="4616602"/>
                <a:ext cx="377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E7DB7666-1513-49AA-946F-A1ACAEB3D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761" y="4616602"/>
                <a:ext cx="377372" cy="707886"/>
              </a:xfrm>
              <a:prstGeom prst="rect">
                <a:avLst/>
              </a:prstGeom>
              <a:blipFill>
                <a:blip r:embed="rId16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85CA79A-9698-43A5-9145-1E4AF8E673FD}"/>
              </a:ext>
            </a:extLst>
          </p:cNvPr>
          <p:cNvCxnSpPr>
            <a:cxnSpLocks/>
            <a:stCxn id="578" idx="3"/>
            <a:endCxn id="573" idx="2"/>
          </p:cNvCxnSpPr>
          <p:nvPr/>
        </p:nvCxnSpPr>
        <p:spPr>
          <a:xfrm flipV="1">
            <a:off x="6765152" y="4569577"/>
            <a:ext cx="1184381" cy="4107222"/>
          </a:xfrm>
          <a:prstGeom prst="bentConnector3">
            <a:avLst>
              <a:gd name="adj1" fmla="val 34069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连接符: 肘形 489">
            <a:extLst>
              <a:ext uri="{FF2B5EF4-FFF2-40B4-BE49-F238E27FC236}">
                <a16:creationId xmlns:a16="http://schemas.microsoft.com/office/drawing/2014/main" id="{4520BDF7-3355-4DA1-AC63-58C11A409389}"/>
              </a:ext>
            </a:extLst>
          </p:cNvPr>
          <p:cNvCxnSpPr>
            <a:cxnSpLocks/>
            <a:stCxn id="491" idx="3"/>
            <a:endCxn id="571" idx="2"/>
          </p:cNvCxnSpPr>
          <p:nvPr/>
        </p:nvCxnSpPr>
        <p:spPr>
          <a:xfrm flipV="1">
            <a:off x="6645062" y="3083507"/>
            <a:ext cx="1304471" cy="921215"/>
          </a:xfrm>
          <a:prstGeom prst="bentConnector3">
            <a:avLst>
              <a:gd name="adj1" fmla="val 37761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本框 536">
            <a:extLst>
              <a:ext uri="{FF2B5EF4-FFF2-40B4-BE49-F238E27FC236}">
                <a16:creationId xmlns:a16="http://schemas.microsoft.com/office/drawing/2014/main" id="{F7A9DD98-7F32-4AFD-A670-FE4C9561AE7E}"/>
              </a:ext>
            </a:extLst>
          </p:cNvPr>
          <p:cNvSpPr txBox="1"/>
          <p:nvPr/>
        </p:nvSpPr>
        <p:spPr>
          <a:xfrm>
            <a:off x="8011836" y="524634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cxnSp>
        <p:nvCxnSpPr>
          <p:cNvPr id="554" name="直接箭头连接符 553">
            <a:extLst>
              <a:ext uri="{FF2B5EF4-FFF2-40B4-BE49-F238E27FC236}">
                <a16:creationId xmlns:a16="http://schemas.microsoft.com/office/drawing/2014/main" id="{5029B185-90FD-490B-B843-D2B0D4E78FF0}"/>
              </a:ext>
            </a:extLst>
          </p:cNvPr>
          <p:cNvCxnSpPr>
            <a:cxnSpLocks/>
          </p:cNvCxnSpPr>
          <p:nvPr/>
        </p:nvCxnSpPr>
        <p:spPr>
          <a:xfrm flipV="1">
            <a:off x="6720773" y="11577636"/>
            <a:ext cx="3210627" cy="1692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文本框 554">
            <a:extLst>
              <a:ext uri="{FF2B5EF4-FFF2-40B4-BE49-F238E27FC236}">
                <a16:creationId xmlns:a16="http://schemas.microsoft.com/office/drawing/2014/main" id="{F128CA8D-8A68-406D-883C-604A35BBB919}"/>
              </a:ext>
            </a:extLst>
          </p:cNvPr>
          <p:cNvSpPr txBox="1"/>
          <p:nvPr/>
        </p:nvSpPr>
        <p:spPr>
          <a:xfrm>
            <a:off x="5537162" y="11693164"/>
            <a:ext cx="5520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Scenario 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7" name="组合 566">
            <a:extLst>
              <a:ext uri="{FF2B5EF4-FFF2-40B4-BE49-F238E27FC236}">
                <a16:creationId xmlns:a16="http://schemas.microsoft.com/office/drawing/2014/main" id="{FC80BFD5-5E77-4459-8BC6-F88B8304BF29}"/>
              </a:ext>
            </a:extLst>
          </p:cNvPr>
          <p:cNvGrpSpPr/>
          <p:nvPr/>
        </p:nvGrpSpPr>
        <p:grpSpPr>
          <a:xfrm>
            <a:off x="7886003" y="2773812"/>
            <a:ext cx="1133139" cy="2551280"/>
            <a:chOff x="9454048" y="3044920"/>
            <a:chExt cx="1557025" cy="2551280"/>
          </a:xfrm>
        </p:grpSpPr>
        <p:sp>
          <p:nvSpPr>
            <p:cNvPr id="568" name="矩形: 圆角 567">
              <a:extLst>
                <a:ext uri="{FF2B5EF4-FFF2-40B4-BE49-F238E27FC236}">
                  <a16:creationId xmlns:a16="http://schemas.microsoft.com/office/drawing/2014/main" id="{C8B5461B-7252-42B9-9BAD-D1153AC0C559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6E645E79-AD31-4971-9364-8BB1E98E1574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984925E8-3199-4F6E-968E-3FD7DEA3AC6A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572" name="立方体 571">
                  <a:extLst>
                    <a:ext uri="{FF2B5EF4-FFF2-40B4-BE49-F238E27FC236}">
                      <a16:creationId xmlns:a16="http://schemas.microsoft.com/office/drawing/2014/main" id="{A24D2944-8AAF-40E7-B80C-390D744EF18D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3" name="立方体 572">
                  <a:extLst>
                    <a:ext uri="{FF2B5EF4-FFF2-40B4-BE49-F238E27FC236}">
                      <a16:creationId xmlns:a16="http://schemas.microsoft.com/office/drawing/2014/main" id="{BFD05D6D-611F-42ED-B9AF-DABFC7E53B46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4" name="立方体 573">
                  <a:extLst>
                    <a:ext uri="{FF2B5EF4-FFF2-40B4-BE49-F238E27FC236}">
                      <a16:creationId xmlns:a16="http://schemas.microsoft.com/office/drawing/2014/main" id="{B0A16967-A27D-40FF-89CC-F06421DDECDB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5" name="立方体 574">
                  <a:extLst>
                    <a:ext uri="{FF2B5EF4-FFF2-40B4-BE49-F238E27FC236}">
                      <a16:creationId xmlns:a16="http://schemas.microsoft.com/office/drawing/2014/main" id="{6D300A61-6F55-49C5-8237-B50F819CADD6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6" name="立方体 575">
                  <a:extLst>
                    <a:ext uri="{FF2B5EF4-FFF2-40B4-BE49-F238E27FC236}">
                      <a16:creationId xmlns:a16="http://schemas.microsoft.com/office/drawing/2014/main" id="{32115104-6C86-4FFF-96A0-D23B0BEF5947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7" name="立方体 576">
                  <a:extLst>
                    <a:ext uri="{FF2B5EF4-FFF2-40B4-BE49-F238E27FC236}">
                      <a16:creationId xmlns:a16="http://schemas.microsoft.com/office/drawing/2014/main" id="{453FCF1D-A75B-4D0F-8AE4-382C67481A1C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1" name="立方体 570">
                <a:extLst>
                  <a:ext uri="{FF2B5EF4-FFF2-40B4-BE49-F238E27FC236}">
                    <a16:creationId xmlns:a16="http://schemas.microsoft.com/office/drawing/2014/main" id="{1A63CA1F-3D51-4417-841D-1EECEE57BB3B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9" name="组合 578">
            <a:extLst>
              <a:ext uri="{FF2B5EF4-FFF2-40B4-BE49-F238E27FC236}">
                <a16:creationId xmlns:a16="http://schemas.microsoft.com/office/drawing/2014/main" id="{74ABA4D2-A1E1-4E66-B67D-799A797617F6}"/>
              </a:ext>
            </a:extLst>
          </p:cNvPr>
          <p:cNvGrpSpPr/>
          <p:nvPr/>
        </p:nvGrpSpPr>
        <p:grpSpPr>
          <a:xfrm>
            <a:off x="7883879" y="5732262"/>
            <a:ext cx="1181634" cy="2551280"/>
            <a:chOff x="9454048" y="3044920"/>
            <a:chExt cx="1557025" cy="2551280"/>
          </a:xfrm>
        </p:grpSpPr>
        <p:sp>
          <p:nvSpPr>
            <p:cNvPr id="580" name="矩形: 圆角 579">
              <a:extLst>
                <a:ext uri="{FF2B5EF4-FFF2-40B4-BE49-F238E27FC236}">
                  <a16:creationId xmlns:a16="http://schemas.microsoft.com/office/drawing/2014/main" id="{1E7101C9-E65F-4889-97FD-7770EABB4ECD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1" name="组合 580">
              <a:extLst>
                <a:ext uri="{FF2B5EF4-FFF2-40B4-BE49-F238E27FC236}">
                  <a16:creationId xmlns:a16="http://schemas.microsoft.com/office/drawing/2014/main" id="{5B28E334-3C0F-4919-B26C-6197BD1718A9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582" name="组合 581">
                <a:extLst>
                  <a:ext uri="{FF2B5EF4-FFF2-40B4-BE49-F238E27FC236}">
                    <a16:creationId xmlns:a16="http://schemas.microsoft.com/office/drawing/2014/main" id="{7E8A4216-2220-4223-B949-1D7BA36AEF3B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584" name="立方体 583">
                  <a:extLst>
                    <a:ext uri="{FF2B5EF4-FFF2-40B4-BE49-F238E27FC236}">
                      <a16:creationId xmlns:a16="http://schemas.microsoft.com/office/drawing/2014/main" id="{2A04E83F-0CAE-463C-9215-BA99D56BBF29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5" name="立方体 584">
                  <a:extLst>
                    <a:ext uri="{FF2B5EF4-FFF2-40B4-BE49-F238E27FC236}">
                      <a16:creationId xmlns:a16="http://schemas.microsoft.com/office/drawing/2014/main" id="{5261373A-ECB9-403C-8303-06DE709518F2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6" name="立方体 585">
                  <a:extLst>
                    <a:ext uri="{FF2B5EF4-FFF2-40B4-BE49-F238E27FC236}">
                      <a16:creationId xmlns:a16="http://schemas.microsoft.com/office/drawing/2014/main" id="{0382668E-6E95-46EF-A2FA-3E530D422A38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7" name="立方体 586">
                  <a:extLst>
                    <a:ext uri="{FF2B5EF4-FFF2-40B4-BE49-F238E27FC236}">
                      <a16:creationId xmlns:a16="http://schemas.microsoft.com/office/drawing/2014/main" id="{BB8A4457-5F37-4904-AC3B-E5AB052C4DC7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8" name="立方体 587">
                  <a:extLst>
                    <a:ext uri="{FF2B5EF4-FFF2-40B4-BE49-F238E27FC236}">
                      <a16:creationId xmlns:a16="http://schemas.microsoft.com/office/drawing/2014/main" id="{4DDFFB2F-3A60-4BAF-A26A-6E7C2326F3A5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9" name="立方体 588">
                  <a:extLst>
                    <a:ext uri="{FF2B5EF4-FFF2-40B4-BE49-F238E27FC236}">
                      <a16:creationId xmlns:a16="http://schemas.microsoft.com/office/drawing/2014/main" id="{C0D91A5D-7DE7-457A-831E-3BEE45D99EAB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3" name="立方体 582">
                <a:extLst>
                  <a:ext uri="{FF2B5EF4-FFF2-40B4-BE49-F238E27FC236}">
                    <a16:creationId xmlns:a16="http://schemas.microsoft.com/office/drawing/2014/main" id="{7860F579-FAB3-4197-9845-28F9DEEE9B1A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0" name="组合 589">
            <a:extLst>
              <a:ext uri="{FF2B5EF4-FFF2-40B4-BE49-F238E27FC236}">
                <a16:creationId xmlns:a16="http://schemas.microsoft.com/office/drawing/2014/main" id="{AB6A3C63-46D6-47D6-BF9E-E843B89A0AEC}"/>
              </a:ext>
            </a:extLst>
          </p:cNvPr>
          <p:cNvGrpSpPr/>
          <p:nvPr/>
        </p:nvGrpSpPr>
        <p:grpSpPr>
          <a:xfrm>
            <a:off x="7910428" y="8543205"/>
            <a:ext cx="1173365" cy="2551280"/>
            <a:chOff x="9454048" y="3044920"/>
            <a:chExt cx="1557025" cy="2551280"/>
          </a:xfrm>
        </p:grpSpPr>
        <p:sp>
          <p:nvSpPr>
            <p:cNvPr id="591" name="矩形: 圆角 590">
              <a:extLst>
                <a:ext uri="{FF2B5EF4-FFF2-40B4-BE49-F238E27FC236}">
                  <a16:creationId xmlns:a16="http://schemas.microsoft.com/office/drawing/2014/main" id="{7910BB9F-2E9B-4EDD-882A-CB510423F155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E3D62CD6-8B97-42F6-AB3A-2DA1424737EF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4BFA7CCC-3B71-4AF8-B5A1-98CFED98511F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595" name="立方体 594">
                  <a:extLst>
                    <a:ext uri="{FF2B5EF4-FFF2-40B4-BE49-F238E27FC236}">
                      <a16:creationId xmlns:a16="http://schemas.microsoft.com/office/drawing/2014/main" id="{5BA9B34B-965A-418F-AE87-D3BB6C53DA64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6" name="立方体 595">
                  <a:extLst>
                    <a:ext uri="{FF2B5EF4-FFF2-40B4-BE49-F238E27FC236}">
                      <a16:creationId xmlns:a16="http://schemas.microsoft.com/office/drawing/2014/main" id="{B8B44A97-5A6F-41E2-9CD7-446DC305A4A7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7" name="立方体 596">
                  <a:extLst>
                    <a:ext uri="{FF2B5EF4-FFF2-40B4-BE49-F238E27FC236}">
                      <a16:creationId xmlns:a16="http://schemas.microsoft.com/office/drawing/2014/main" id="{2BB6DD27-1A7A-4E25-82AD-0556A4533DBC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8" name="立方体 597">
                  <a:extLst>
                    <a:ext uri="{FF2B5EF4-FFF2-40B4-BE49-F238E27FC236}">
                      <a16:creationId xmlns:a16="http://schemas.microsoft.com/office/drawing/2014/main" id="{59985ED2-C1E8-435C-9D10-D5C48C368B12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9" name="立方体 598">
                  <a:extLst>
                    <a:ext uri="{FF2B5EF4-FFF2-40B4-BE49-F238E27FC236}">
                      <a16:creationId xmlns:a16="http://schemas.microsoft.com/office/drawing/2014/main" id="{39CBA25C-D549-4986-AEDE-C9F66A833706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0" name="立方体 599">
                  <a:extLst>
                    <a:ext uri="{FF2B5EF4-FFF2-40B4-BE49-F238E27FC236}">
                      <a16:creationId xmlns:a16="http://schemas.microsoft.com/office/drawing/2014/main" id="{1DA3B14B-C922-42CD-8BE8-2B9D1F1148E7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4" name="立方体 593">
                <a:extLst>
                  <a:ext uri="{FF2B5EF4-FFF2-40B4-BE49-F238E27FC236}">
                    <a16:creationId xmlns:a16="http://schemas.microsoft.com/office/drawing/2014/main" id="{AA686F02-7976-4B50-B246-2BF285309AA1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56" name="文本框 855">
            <a:extLst>
              <a:ext uri="{FF2B5EF4-FFF2-40B4-BE49-F238E27FC236}">
                <a16:creationId xmlns:a16="http://schemas.microsoft.com/office/drawing/2014/main" id="{5DB06C64-8D3A-4BEA-A112-5A20D766BD56}"/>
              </a:ext>
            </a:extLst>
          </p:cNvPr>
          <p:cNvSpPr txBox="1"/>
          <p:nvPr/>
        </p:nvSpPr>
        <p:spPr>
          <a:xfrm>
            <a:off x="10376508" y="6643867"/>
            <a:ext cx="305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Graph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7" name="文本框 856">
            <a:extLst>
              <a:ext uri="{FF2B5EF4-FFF2-40B4-BE49-F238E27FC236}">
                <a16:creationId xmlns:a16="http://schemas.microsoft.com/office/drawing/2014/main" id="{338350AD-2B9F-4B67-B51D-7535F3EEE7B0}"/>
              </a:ext>
            </a:extLst>
          </p:cNvPr>
          <p:cNvSpPr txBox="1"/>
          <p:nvPr/>
        </p:nvSpPr>
        <p:spPr>
          <a:xfrm>
            <a:off x="10367348" y="2068478"/>
            <a:ext cx="307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0" name="直接箭头连接符 929">
            <a:extLst>
              <a:ext uri="{FF2B5EF4-FFF2-40B4-BE49-F238E27FC236}">
                <a16:creationId xmlns:a16="http://schemas.microsoft.com/office/drawing/2014/main" id="{18939F00-E641-439F-ACD5-A09D49FC9540}"/>
              </a:ext>
            </a:extLst>
          </p:cNvPr>
          <p:cNvCxnSpPr>
            <a:cxnSpLocks/>
          </p:cNvCxnSpPr>
          <p:nvPr/>
        </p:nvCxnSpPr>
        <p:spPr>
          <a:xfrm>
            <a:off x="9931400" y="11577636"/>
            <a:ext cx="5777976" cy="1692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文本框 930">
            <a:extLst>
              <a:ext uri="{FF2B5EF4-FFF2-40B4-BE49-F238E27FC236}">
                <a16:creationId xmlns:a16="http://schemas.microsoft.com/office/drawing/2014/main" id="{3664147B-8527-41DB-85AB-F549333B063F}"/>
              </a:ext>
            </a:extLst>
          </p:cNvPr>
          <p:cNvSpPr txBox="1"/>
          <p:nvPr/>
        </p:nvSpPr>
        <p:spPr>
          <a:xfrm>
            <a:off x="8806157" y="11681678"/>
            <a:ext cx="7148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and Heterogeneous 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Transfer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0" name="连接符: 肘形 939">
            <a:extLst>
              <a:ext uri="{FF2B5EF4-FFF2-40B4-BE49-F238E27FC236}">
                <a16:creationId xmlns:a16="http://schemas.microsoft.com/office/drawing/2014/main" id="{062247FE-5784-405C-8524-E7B281642789}"/>
              </a:ext>
            </a:extLst>
          </p:cNvPr>
          <p:cNvCxnSpPr>
            <a:cxnSpLocks/>
            <a:stCxn id="580" idx="3"/>
            <a:endCxn id="929" idx="1"/>
          </p:cNvCxnSpPr>
          <p:nvPr/>
        </p:nvCxnSpPr>
        <p:spPr>
          <a:xfrm flipV="1">
            <a:off x="9065513" y="4654503"/>
            <a:ext cx="989103" cy="2353399"/>
          </a:xfrm>
          <a:prstGeom prst="bentConnector3">
            <a:avLst>
              <a:gd name="adj1" fmla="val 50000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连接符: 肘形 940">
            <a:extLst>
              <a:ext uri="{FF2B5EF4-FFF2-40B4-BE49-F238E27FC236}">
                <a16:creationId xmlns:a16="http://schemas.microsoft.com/office/drawing/2014/main" id="{80106A34-0633-42B5-B914-E6EDE0484F50}"/>
              </a:ext>
            </a:extLst>
          </p:cNvPr>
          <p:cNvCxnSpPr>
            <a:cxnSpLocks/>
            <a:stCxn id="942" idx="4"/>
            <a:endCxn id="928" idx="1"/>
          </p:cNvCxnSpPr>
          <p:nvPr/>
        </p:nvCxnSpPr>
        <p:spPr>
          <a:xfrm rot="16200000" flipH="1">
            <a:off x="8778744" y="7918520"/>
            <a:ext cx="2045808" cy="496013"/>
          </a:xfrm>
          <a:prstGeom prst="bentConnector2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椭圆 941">
            <a:extLst>
              <a:ext uri="{FF2B5EF4-FFF2-40B4-BE49-F238E27FC236}">
                <a16:creationId xmlns:a16="http://schemas.microsoft.com/office/drawing/2014/main" id="{378C3AAA-E3D0-4E03-AA16-D784EA614BB6}"/>
              </a:ext>
            </a:extLst>
          </p:cNvPr>
          <p:cNvSpPr/>
          <p:nvPr/>
        </p:nvSpPr>
        <p:spPr>
          <a:xfrm>
            <a:off x="9440631" y="6917602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3" name="组合 942">
            <a:extLst>
              <a:ext uri="{FF2B5EF4-FFF2-40B4-BE49-F238E27FC236}">
                <a16:creationId xmlns:a16="http://schemas.microsoft.com/office/drawing/2014/main" id="{C1695452-D4EB-4B15-953E-50DFF4B7098E}"/>
              </a:ext>
            </a:extLst>
          </p:cNvPr>
          <p:cNvGrpSpPr/>
          <p:nvPr/>
        </p:nvGrpSpPr>
        <p:grpSpPr>
          <a:xfrm>
            <a:off x="15088209" y="5696317"/>
            <a:ext cx="1242336" cy="2551280"/>
            <a:chOff x="9454048" y="3044920"/>
            <a:chExt cx="1557025" cy="2551280"/>
          </a:xfrm>
        </p:grpSpPr>
        <p:sp>
          <p:nvSpPr>
            <p:cNvPr id="944" name="矩形: 圆角 943">
              <a:extLst>
                <a:ext uri="{FF2B5EF4-FFF2-40B4-BE49-F238E27FC236}">
                  <a16:creationId xmlns:a16="http://schemas.microsoft.com/office/drawing/2014/main" id="{B109452C-ADD0-4673-B849-24B21D5D950A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45" name="组合 944">
              <a:extLst>
                <a:ext uri="{FF2B5EF4-FFF2-40B4-BE49-F238E27FC236}">
                  <a16:creationId xmlns:a16="http://schemas.microsoft.com/office/drawing/2014/main" id="{F4CE05A0-DCB6-4EE3-AB57-C1CD58738371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946" name="组合 945">
                <a:extLst>
                  <a:ext uri="{FF2B5EF4-FFF2-40B4-BE49-F238E27FC236}">
                    <a16:creationId xmlns:a16="http://schemas.microsoft.com/office/drawing/2014/main" id="{D698DE32-D068-402A-8315-628FAA1CEFF0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948" name="立方体 947">
                  <a:extLst>
                    <a:ext uri="{FF2B5EF4-FFF2-40B4-BE49-F238E27FC236}">
                      <a16:creationId xmlns:a16="http://schemas.microsoft.com/office/drawing/2014/main" id="{0BB5D795-2A6F-4A9D-9669-44D560D3A510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9" name="立方体 948">
                  <a:extLst>
                    <a:ext uri="{FF2B5EF4-FFF2-40B4-BE49-F238E27FC236}">
                      <a16:creationId xmlns:a16="http://schemas.microsoft.com/office/drawing/2014/main" id="{B51BB02E-C6A3-45EE-9759-171BE240A90D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0" name="立方体 949">
                  <a:extLst>
                    <a:ext uri="{FF2B5EF4-FFF2-40B4-BE49-F238E27FC236}">
                      <a16:creationId xmlns:a16="http://schemas.microsoft.com/office/drawing/2014/main" id="{BBB87F92-A3A9-4FA3-97E6-3DECB10033A5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1" name="立方体 950">
                  <a:extLst>
                    <a:ext uri="{FF2B5EF4-FFF2-40B4-BE49-F238E27FC236}">
                      <a16:creationId xmlns:a16="http://schemas.microsoft.com/office/drawing/2014/main" id="{E9D41869-6F04-4BA8-8746-BD48989A8D98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2" name="立方体 951">
                  <a:extLst>
                    <a:ext uri="{FF2B5EF4-FFF2-40B4-BE49-F238E27FC236}">
                      <a16:creationId xmlns:a16="http://schemas.microsoft.com/office/drawing/2014/main" id="{CCAEA14A-F816-487D-9805-438390C19C7B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3" name="立方体 952">
                  <a:extLst>
                    <a:ext uri="{FF2B5EF4-FFF2-40B4-BE49-F238E27FC236}">
                      <a16:creationId xmlns:a16="http://schemas.microsoft.com/office/drawing/2014/main" id="{BB26AB21-C028-4671-A5E6-A3D08BD78AD0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47" name="立方体 946">
                <a:extLst>
                  <a:ext uri="{FF2B5EF4-FFF2-40B4-BE49-F238E27FC236}">
                    <a16:creationId xmlns:a16="http://schemas.microsoft.com/office/drawing/2014/main" id="{B7C8E97C-FCEB-4D0B-B071-0CF313C8A0AC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rgbClr val="AEBBCC"/>
              </a:solidFill>
              <a:ln w="50800">
                <a:solidFill>
                  <a:srgbClr val="5A60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955" name="连接符: 肘形 954">
            <a:extLst>
              <a:ext uri="{FF2B5EF4-FFF2-40B4-BE49-F238E27FC236}">
                <a16:creationId xmlns:a16="http://schemas.microsoft.com/office/drawing/2014/main" id="{75A17B62-FF4D-4722-AF1C-FE11BCCCBC11}"/>
              </a:ext>
            </a:extLst>
          </p:cNvPr>
          <p:cNvCxnSpPr>
            <a:cxnSpLocks/>
            <a:stCxn id="873" idx="6"/>
            <a:endCxn id="947" idx="2"/>
          </p:cNvCxnSpPr>
          <p:nvPr/>
        </p:nvCxnSpPr>
        <p:spPr>
          <a:xfrm flipV="1">
            <a:off x="12989667" y="6006012"/>
            <a:ext cx="2168195" cy="366849"/>
          </a:xfrm>
          <a:prstGeom prst="bentConnector3">
            <a:avLst>
              <a:gd name="adj1" fmla="val 58200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连接符: 肘形 955">
            <a:extLst>
              <a:ext uri="{FF2B5EF4-FFF2-40B4-BE49-F238E27FC236}">
                <a16:creationId xmlns:a16="http://schemas.microsoft.com/office/drawing/2014/main" id="{83809A4E-C237-46BD-9049-D6B492BD522B}"/>
              </a:ext>
            </a:extLst>
          </p:cNvPr>
          <p:cNvCxnSpPr>
            <a:cxnSpLocks/>
            <a:stCxn id="889" idx="6"/>
            <a:endCxn id="949" idx="2"/>
          </p:cNvCxnSpPr>
          <p:nvPr/>
        </p:nvCxnSpPr>
        <p:spPr>
          <a:xfrm flipV="1">
            <a:off x="12973000" y="7492082"/>
            <a:ext cx="2184862" cy="3466405"/>
          </a:xfrm>
          <a:prstGeom prst="bentConnector3">
            <a:avLst>
              <a:gd name="adj1" fmla="val 56975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9" name="组合 958">
            <a:extLst>
              <a:ext uri="{FF2B5EF4-FFF2-40B4-BE49-F238E27FC236}">
                <a16:creationId xmlns:a16="http://schemas.microsoft.com/office/drawing/2014/main" id="{70502C2C-B9C3-4F88-B4FD-61557CA9D8A3}"/>
              </a:ext>
            </a:extLst>
          </p:cNvPr>
          <p:cNvGrpSpPr/>
          <p:nvPr/>
        </p:nvGrpSpPr>
        <p:grpSpPr>
          <a:xfrm>
            <a:off x="15090565" y="2671464"/>
            <a:ext cx="1306953" cy="2551280"/>
            <a:chOff x="9454048" y="3044920"/>
            <a:chExt cx="1557025" cy="2551280"/>
          </a:xfrm>
        </p:grpSpPr>
        <p:sp>
          <p:nvSpPr>
            <p:cNvPr id="960" name="矩形: 圆角 959">
              <a:extLst>
                <a:ext uri="{FF2B5EF4-FFF2-40B4-BE49-F238E27FC236}">
                  <a16:creationId xmlns:a16="http://schemas.microsoft.com/office/drawing/2014/main" id="{34E66CC7-6F85-4CAF-BDA2-0CCE651D48BB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61" name="组合 960">
              <a:extLst>
                <a:ext uri="{FF2B5EF4-FFF2-40B4-BE49-F238E27FC236}">
                  <a16:creationId xmlns:a16="http://schemas.microsoft.com/office/drawing/2014/main" id="{08E35E31-0C46-4D54-9A5D-1F6DFA295EBF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962" name="组合 961">
                <a:extLst>
                  <a:ext uri="{FF2B5EF4-FFF2-40B4-BE49-F238E27FC236}">
                    <a16:creationId xmlns:a16="http://schemas.microsoft.com/office/drawing/2014/main" id="{362834D6-3706-443B-B61F-500809AB2528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964" name="立方体 963">
                  <a:extLst>
                    <a:ext uri="{FF2B5EF4-FFF2-40B4-BE49-F238E27FC236}">
                      <a16:creationId xmlns:a16="http://schemas.microsoft.com/office/drawing/2014/main" id="{B4BCEF91-6B0D-4C29-9ECF-58191E2E81E0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5" name="立方体 964">
                  <a:extLst>
                    <a:ext uri="{FF2B5EF4-FFF2-40B4-BE49-F238E27FC236}">
                      <a16:creationId xmlns:a16="http://schemas.microsoft.com/office/drawing/2014/main" id="{FB99C99C-35DC-4D85-AD14-97258D836FB9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6" name="立方体 965">
                  <a:extLst>
                    <a:ext uri="{FF2B5EF4-FFF2-40B4-BE49-F238E27FC236}">
                      <a16:creationId xmlns:a16="http://schemas.microsoft.com/office/drawing/2014/main" id="{EBDCE96C-6A91-4A31-AF76-7E5C3B88A484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7" name="立方体 966">
                  <a:extLst>
                    <a:ext uri="{FF2B5EF4-FFF2-40B4-BE49-F238E27FC236}">
                      <a16:creationId xmlns:a16="http://schemas.microsoft.com/office/drawing/2014/main" id="{3A98BC78-42AE-49A2-B4B4-CEAA38515645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8" name="立方体 967">
                  <a:extLst>
                    <a:ext uri="{FF2B5EF4-FFF2-40B4-BE49-F238E27FC236}">
                      <a16:creationId xmlns:a16="http://schemas.microsoft.com/office/drawing/2014/main" id="{343861CE-9861-4BB2-9E47-A9146AF5E213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9" name="立方体 968">
                  <a:extLst>
                    <a:ext uri="{FF2B5EF4-FFF2-40B4-BE49-F238E27FC236}">
                      <a16:creationId xmlns:a16="http://schemas.microsoft.com/office/drawing/2014/main" id="{23C35E34-5400-4F94-A73A-B74A9B256D1C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63" name="立方体 962">
                <a:extLst>
                  <a:ext uri="{FF2B5EF4-FFF2-40B4-BE49-F238E27FC236}">
                    <a16:creationId xmlns:a16="http://schemas.microsoft.com/office/drawing/2014/main" id="{10F7D01D-263C-4070-B25D-9E2CFE585F8F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rgbClr val="AEBBCC"/>
              </a:solidFill>
              <a:ln w="50800">
                <a:solidFill>
                  <a:srgbClr val="5A60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70" name="组合 969">
            <a:extLst>
              <a:ext uri="{FF2B5EF4-FFF2-40B4-BE49-F238E27FC236}">
                <a16:creationId xmlns:a16="http://schemas.microsoft.com/office/drawing/2014/main" id="{AAAA4DE7-D8AB-45E4-80B8-BAA375C9546E}"/>
              </a:ext>
            </a:extLst>
          </p:cNvPr>
          <p:cNvGrpSpPr/>
          <p:nvPr/>
        </p:nvGrpSpPr>
        <p:grpSpPr>
          <a:xfrm>
            <a:off x="15088209" y="8402811"/>
            <a:ext cx="1242336" cy="2551280"/>
            <a:chOff x="9454048" y="3044920"/>
            <a:chExt cx="1557025" cy="2551280"/>
          </a:xfrm>
        </p:grpSpPr>
        <p:sp>
          <p:nvSpPr>
            <p:cNvPr id="971" name="矩形: 圆角 970">
              <a:extLst>
                <a:ext uri="{FF2B5EF4-FFF2-40B4-BE49-F238E27FC236}">
                  <a16:creationId xmlns:a16="http://schemas.microsoft.com/office/drawing/2014/main" id="{599C0AC8-4B0D-4453-8E4B-602844D808C5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72" name="组合 971">
              <a:extLst>
                <a:ext uri="{FF2B5EF4-FFF2-40B4-BE49-F238E27FC236}">
                  <a16:creationId xmlns:a16="http://schemas.microsoft.com/office/drawing/2014/main" id="{E0E97463-A271-4664-8210-529A0D72B5A1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973" name="组合 972">
                <a:extLst>
                  <a:ext uri="{FF2B5EF4-FFF2-40B4-BE49-F238E27FC236}">
                    <a16:creationId xmlns:a16="http://schemas.microsoft.com/office/drawing/2014/main" id="{5C4D98AC-8CDA-470D-B504-59234368D411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975" name="立方体 974">
                  <a:extLst>
                    <a:ext uri="{FF2B5EF4-FFF2-40B4-BE49-F238E27FC236}">
                      <a16:creationId xmlns:a16="http://schemas.microsoft.com/office/drawing/2014/main" id="{5A4B2123-0014-4511-AA5B-583CA11EC7FB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6" name="立方体 975">
                  <a:extLst>
                    <a:ext uri="{FF2B5EF4-FFF2-40B4-BE49-F238E27FC236}">
                      <a16:creationId xmlns:a16="http://schemas.microsoft.com/office/drawing/2014/main" id="{2A5EAFDA-E12D-495F-B655-E9C2A2279143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7" name="立方体 976">
                  <a:extLst>
                    <a:ext uri="{FF2B5EF4-FFF2-40B4-BE49-F238E27FC236}">
                      <a16:creationId xmlns:a16="http://schemas.microsoft.com/office/drawing/2014/main" id="{CA304A97-7EE0-41F8-A4A4-19DAF00AC76C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8" name="立方体 977">
                  <a:extLst>
                    <a:ext uri="{FF2B5EF4-FFF2-40B4-BE49-F238E27FC236}">
                      <a16:creationId xmlns:a16="http://schemas.microsoft.com/office/drawing/2014/main" id="{C48FE184-1255-4EEE-8E08-27EDEB511260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9" name="立方体 978">
                  <a:extLst>
                    <a:ext uri="{FF2B5EF4-FFF2-40B4-BE49-F238E27FC236}">
                      <a16:creationId xmlns:a16="http://schemas.microsoft.com/office/drawing/2014/main" id="{38F3BDDA-3A70-4044-A674-998259F3D7D0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0" name="立方体 979">
                  <a:extLst>
                    <a:ext uri="{FF2B5EF4-FFF2-40B4-BE49-F238E27FC236}">
                      <a16:creationId xmlns:a16="http://schemas.microsoft.com/office/drawing/2014/main" id="{9FDA0EB1-9FC0-49CB-9303-18548609E742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rgbClr val="AEBBCC"/>
                </a:solidFill>
                <a:ln w="50800">
                  <a:solidFill>
                    <a:srgbClr val="5A606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74" name="立方体 973">
                <a:extLst>
                  <a:ext uri="{FF2B5EF4-FFF2-40B4-BE49-F238E27FC236}">
                    <a16:creationId xmlns:a16="http://schemas.microsoft.com/office/drawing/2014/main" id="{49E2CF8C-54B7-48C0-A913-292EB919AEC1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rgbClr val="AEBBCC"/>
              </a:solidFill>
              <a:ln w="50800">
                <a:solidFill>
                  <a:srgbClr val="5A60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81" name="文本框 980">
            <a:extLst>
              <a:ext uri="{FF2B5EF4-FFF2-40B4-BE49-F238E27FC236}">
                <a16:creationId xmlns:a16="http://schemas.microsoft.com/office/drawing/2014/main" id="{B72FFAB8-9A13-4E93-87E1-606C8EE1DFBC}"/>
              </a:ext>
            </a:extLst>
          </p:cNvPr>
          <p:cNvSpPr txBox="1"/>
          <p:nvPr/>
        </p:nvSpPr>
        <p:spPr>
          <a:xfrm>
            <a:off x="16866553" y="5178156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983" name="文本框 982">
            <a:extLst>
              <a:ext uri="{FF2B5EF4-FFF2-40B4-BE49-F238E27FC236}">
                <a16:creationId xmlns:a16="http://schemas.microsoft.com/office/drawing/2014/main" id="{8C7E4937-91A4-4451-820F-8DC558EA0E1D}"/>
              </a:ext>
            </a:extLst>
          </p:cNvPr>
          <p:cNvSpPr txBox="1"/>
          <p:nvPr/>
        </p:nvSpPr>
        <p:spPr>
          <a:xfrm>
            <a:off x="7088563" y="2158376"/>
            <a:ext cx="27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Subgroup features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0" name="矩形 989">
            <a:extLst>
              <a:ext uri="{FF2B5EF4-FFF2-40B4-BE49-F238E27FC236}">
                <a16:creationId xmlns:a16="http://schemas.microsoft.com/office/drawing/2014/main" id="{22731A0D-CBEC-4884-AD1F-AC8E63043E71}"/>
              </a:ext>
            </a:extLst>
          </p:cNvPr>
          <p:cNvSpPr/>
          <p:nvPr/>
        </p:nvSpPr>
        <p:spPr>
          <a:xfrm rot="16200000">
            <a:off x="16062594" y="9343474"/>
            <a:ext cx="2422877" cy="696230"/>
          </a:xfrm>
          <a:prstGeom prst="rect">
            <a:avLst/>
          </a:prstGeom>
          <a:solidFill>
            <a:srgbClr val="F6D8E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1" name="直接箭头连接符 990">
            <a:extLst>
              <a:ext uri="{FF2B5EF4-FFF2-40B4-BE49-F238E27FC236}">
                <a16:creationId xmlns:a16="http://schemas.microsoft.com/office/drawing/2014/main" id="{A063BAAF-D1A0-46C6-AE6A-ED3191031FBB}"/>
              </a:ext>
            </a:extLst>
          </p:cNvPr>
          <p:cNvCxnSpPr>
            <a:cxnSpLocks/>
          </p:cNvCxnSpPr>
          <p:nvPr/>
        </p:nvCxnSpPr>
        <p:spPr>
          <a:xfrm flipH="1">
            <a:off x="16366009" y="9712058"/>
            <a:ext cx="537264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777926F-F92D-4C28-9ACE-C3C519F9F655}"/>
              </a:ext>
            </a:extLst>
          </p:cNvPr>
          <p:cNvGrpSpPr/>
          <p:nvPr/>
        </p:nvGrpSpPr>
        <p:grpSpPr>
          <a:xfrm>
            <a:off x="12136367" y="9091769"/>
            <a:ext cx="1334878" cy="1268564"/>
            <a:chOff x="15324553" y="5778611"/>
            <a:chExt cx="1334878" cy="1268564"/>
          </a:xfrm>
        </p:grpSpPr>
        <p:grpSp>
          <p:nvGrpSpPr>
            <p:cNvPr id="632" name="组合 631">
              <a:extLst>
                <a:ext uri="{FF2B5EF4-FFF2-40B4-BE49-F238E27FC236}">
                  <a16:creationId xmlns:a16="http://schemas.microsoft.com/office/drawing/2014/main" id="{0A585B40-BAE5-4E7D-9696-213766D3C612}"/>
                </a:ext>
              </a:extLst>
            </p:cNvPr>
            <p:cNvGrpSpPr/>
            <p:nvPr/>
          </p:nvGrpSpPr>
          <p:grpSpPr>
            <a:xfrm>
              <a:off x="15324553" y="6803062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34" name="立方体 633">
                <a:extLst>
                  <a:ext uri="{FF2B5EF4-FFF2-40B4-BE49-F238E27FC236}">
                    <a16:creationId xmlns:a16="http://schemas.microsoft.com/office/drawing/2014/main" id="{095ACCBE-9848-40A0-8B26-F0C8E50FB97D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5" name="立方体 634">
                <a:extLst>
                  <a:ext uri="{FF2B5EF4-FFF2-40B4-BE49-F238E27FC236}">
                    <a16:creationId xmlns:a16="http://schemas.microsoft.com/office/drawing/2014/main" id="{78F78BDC-5E30-4568-94C7-D83279165648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6" name="立方体 635">
                <a:extLst>
                  <a:ext uri="{FF2B5EF4-FFF2-40B4-BE49-F238E27FC236}">
                    <a16:creationId xmlns:a16="http://schemas.microsoft.com/office/drawing/2014/main" id="{58A1E042-90BD-4165-A3D0-626094AFA819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7" name="立方体 636">
                <a:extLst>
                  <a:ext uri="{FF2B5EF4-FFF2-40B4-BE49-F238E27FC236}">
                    <a16:creationId xmlns:a16="http://schemas.microsoft.com/office/drawing/2014/main" id="{01418725-6E14-4AB5-9422-F0AC7BB4BDA6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8" name="立方体 637">
                <a:extLst>
                  <a:ext uri="{FF2B5EF4-FFF2-40B4-BE49-F238E27FC236}">
                    <a16:creationId xmlns:a16="http://schemas.microsoft.com/office/drawing/2014/main" id="{3895CF7C-345D-4B92-8129-B87FEF0863A3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9" name="立方体 638">
                <a:extLst>
                  <a:ext uri="{FF2B5EF4-FFF2-40B4-BE49-F238E27FC236}">
                    <a16:creationId xmlns:a16="http://schemas.microsoft.com/office/drawing/2014/main" id="{868D6EE8-4709-4D41-88BA-407498345FE0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063354E9-6F92-4431-BA33-68A62423ACF9}"/>
                </a:ext>
              </a:extLst>
            </p:cNvPr>
            <p:cNvGrpSpPr/>
            <p:nvPr/>
          </p:nvGrpSpPr>
          <p:grpSpPr>
            <a:xfrm>
              <a:off x="15324553" y="6602335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41" name="立方体 640">
                <a:extLst>
                  <a:ext uri="{FF2B5EF4-FFF2-40B4-BE49-F238E27FC236}">
                    <a16:creationId xmlns:a16="http://schemas.microsoft.com/office/drawing/2014/main" id="{7C95443A-7393-4C62-96CE-D1462D7D24A3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2" name="立方体 641">
                <a:extLst>
                  <a:ext uri="{FF2B5EF4-FFF2-40B4-BE49-F238E27FC236}">
                    <a16:creationId xmlns:a16="http://schemas.microsoft.com/office/drawing/2014/main" id="{53760468-3639-42F4-9133-601CE142784B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3" name="立方体 642">
                <a:extLst>
                  <a:ext uri="{FF2B5EF4-FFF2-40B4-BE49-F238E27FC236}">
                    <a16:creationId xmlns:a16="http://schemas.microsoft.com/office/drawing/2014/main" id="{047CE1A5-92F2-48FC-B374-F48405A62709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4" name="立方体 643">
                <a:extLst>
                  <a:ext uri="{FF2B5EF4-FFF2-40B4-BE49-F238E27FC236}">
                    <a16:creationId xmlns:a16="http://schemas.microsoft.com/office/drawing/2014/main" id="{A18B2865-7DBC-4A78-A4C5-C5C90AEB4DD5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5" name="立方体 644">
                <a:extLst>
                  <a:ext uri="{FF2B5EF4-FFF2-40B4-BE49-F238E27FC236}">
                    <a16:creationId xmlns:a16="http://schemas.microsoft.com/office/drawing/2014/main" id="{63690E8B-18DE-45C6-B94D-B40B8590FE6C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6" name="立方体 645">
                <a:extLst>
                  <a:ext uri="{FF2B5EF4-FFF2-40B4-BE49-F238E27FC236}">
                    <a16:creationId xmlns:a16="http://schemas.microsoft.com/office/drawing/2014/main" id="{AF76FDF6-1098-4C33-9202-3FE7F22C4891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47" name="组合 646">
              <a:extLst>
                <a:ext uri="{FF2B5EF4-FFF2-40B4-BE49-F238E27FC236}">
                  <a16:creationId xmlns:a16="http://schemas.microsoft.com/office/drawing/2014/main" id="{978A8379-B32D-436E-977E-6CBB60F2FA9A}"/>
                </a:ext>
              </a:extLst>
            </p:cNvPr>
            <p:cNvGrpSpPr/>
            <p:nvPr/>
          </p:nvGrpSpPr>
          <p:grpSpPr>
            <a:xfrm>
              <a:off x="15324553" y="6387701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48" name="立方体 647">
                <a:extLst>
                  <a:ext uri="{FF2B5EF4-FFF2-40B4-BE49-F238E27FC236}">
                    <a16:creationId xmlns:a16="http://schemas.microsoft.com/office/drawing/2014/main" id="{CFAACC5B-C81C-42F2-85C7-D286CDC3B5B3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9" name="立方体 648">
                <a:extLst>
                  <a:ext uri="{FF2B5EF4-FFF2-40B4-BE49-F238E27FC236}">
                    <a16:creationId xmlns:a16="http://schemas.microsoft.com/office/drawing/2014/main" id="{3AA7AD07-710D-43B0-8139-8E68D05EBA1B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0" name="立方体 649">
                <a:extLst>
                  <a:ext uri="{FF2B5EF4-FFF2-40B4-BE49-F238E27FC236}">
                    <a16:creationId xmlns:a16="http://schemas.microsoft.com/office/drawing/2014/main" id="{5991F35B-1A34-4D9B-8BED-ADF661759541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1" name="立方体 650">
                <a:extLst>
                  <a:ext uri="{FF2B5EF4-FFF2-40B4-BE49-F238E27FC236}">
                    <a16:creationId xmlns:a16="http://schemas.microsoft.com/office/drawing/2014/main" id="{75E6B62A-E5A9-4792-BDD8-A59EEF159450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2" name="立方体 651">
                <a:extLst>
                  <a:ext uri="{FF2B5EF4-FFF2-40B4-BE49-F238E27FC236}">
                    <a16:creationId xmlns:a16="http://schemas.microsoft.com/office/drawing/2014/main" id="{66D1505C-CBFC-4DF4-B03D-5CB9C6959EA3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3" name="立方体 652">
                <a:extLst>
                  <a:ext uri="{FF2B5EF4-FFF2-40B4-BE49-F238E27FC236}">
                    <a16:creationId xmlns:a16="http://schemas.microsoft.com/office/drawing/2014/main" id="{AE4FA243-F4ED-414B-B86E-57439AEF2F36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54" name="组合 653">
              <a:extLst>
                <a:ext uri="{FF2B5EF4-FFF2-40B4-BE49-F238E27FC236}">
                  <a16:creationId xmlns:a16="http://schemas.microsoft.com/office/drawing/2014/main" id="{BC702859-DD09-4A12-858F-0EB4D95C52CA}"/>
                </a:ext>
              </a:extLst>
            </p:cNvPr>
            <p:cNvGrpSpPr/>
            <p:nvPr/>
          </p:nvGrpSpPr>
          <p:grpSpPr>
            <a:xfrm>
              <a:off x="15324553" y="6175096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55" name="立方体 654">
                <a:extLst>
                  <a:ext uri="{FF2B5EF4-FFF2-40B4-BE49-F238E27FC236}">
                    <a16:creationId xmlns:a16="http://schemas.microsoft.com/office/drawing/2014/main" id="{A7D18967-08A9-4FCA-A537-F374F7B24B79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6" name="立方体 655">
                <a:extLst>
                  <a:ext uri="{FF2B5EF4-FFF2-40B4-BE49-F238E27FC236}">
                    <a16:creationId xmlns:a16="http://schemas.microsoft.com/office/drawing/2014/main" id="{B264B8FC-DF7D-4A16-B18D-D66733EC88A4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7" name="立方体 656">
                <a:extLst>
                  <a:ext uri="{FF2B5EF4-FFF2-40B4-BE49-F238E27FC236}">
                    <a16:creationId xmlns:a16="http://schemas.microsoft.com/office/drawing/2014/main" id="{4C6B692C-166C-48CD-948D-FA3E336AF0DB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1" name="立方体 660">
                <a:extLst>
                  <a:ext uri="{FF2B5EF4-FFF2-40B4-BE49-F238E27FC236}">
                    <a16:creationId xmlns:a16="http://schemas.microsoft.com/office/drawing/2014/main" id="{106223F3-46F5-4850-9763-BBF574610147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3" name="立方体 662">
                <a:extLst>
                  <a:ext uri="{FF2B5EF4-FFF2-40B4-BE49-F238E27FC236}">
                    <a16:creationId xmlns:a16="http://schemas.microsoft.com/office/drawing/2014/main" id="{FBAC147E-295A-4D96-B038-9FDC187D56F2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4" name="立方体 663">
                <a:extLst>
                  <a:ext uri="{FF2B5EF4-FFF2-40B4-BE49-F238E27FC236}">
                    <a16:creationId xmlns:a16="http://schemas.microsoft.com/office/drawing/2014/main" id="{BCE6E2EE-291B-4B41-85EE-DCCD92FAB1B7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65" name="组合 664">
              <a:extLst>
                <a:ext uri="{FF2B5EF4-FFF2-40B4-BE49-F238E27FC236}">
                  <a16:creationId xmlns:a16="http://schemas.microsoft.com/office/drawing/2014/main" id="{2147759B-607C-4AA0-9445-2CEE81F97416}"/>
                </a:ext>
              </a:extLst>
            </p:cNvPr>
            <p:cNvGrpSpPr/>
            <p:nvPr/>
          </p:nvGrpSpPr>
          <p:grpSpPr>
            <a:xfrm>
              <a:off x="15324553" y="5979537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66" name="立方体 665">
                <a:extLst>
                  <a:ext uri="{FF2B5EF4-FFF2-40B4-BE49-F238E27FC236}">
                    <a16:creationId xmlns:a16="http://schemas.microsoft.com/office/drawing/2014/main" id="{7C78F1F4-A0DA-4267-87AE-F85BB869872B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7" name="立方体 666">
                <a:extLst>
                  <a:ext uri="{FF2B5EF4-FFF2-40B4-BE49-F238E27FC236}">
                    <a16:creationId xmlns:a16="http://schemas.microsoft.com/office/drawing/2014/main" id="{291FA2FD-4F59-4D0E-936B-1D17CCD09995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8" name="立方体 667">
                <a:extLst>
                  <a:ext uri="{FF2B5EF4-FFF2-40B4-BE49-F238E27FC236}">
                    <a16:creationId xmlns:a16="http://schemas.microsoft.com/office/drawing/2014/main" id="{AE341E28-AC93-4A05-B77E-8746F6B30312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9" name="立方体 668">
                <a:extLst>
                  <a:ext uri="{FF2B5EF4-FFF2-40B4-BE49-F238E27FC236}">
                    <a16:creationId xmlns:a16="http://schemas.microsoft.com/office/drawing/2014/main" id="{FB1E9331-92AD-483F-B583-B52A14B3259D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0" name="立方体 669">
                <a:extLst>
                  <a:ext uri="{FF2B5EF4-FFF2-40B4-BE49-F238E27FC236}">
                    <a16:creationId xmlns:a16="http://schemas.microsoft.com/office/drawing/2014/main" id="{65399F6B-5225-427B-8E29-1313DB462E40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1" name="立方体 670">
                <a:extLst>
                  <a:ext uri="{FF2B5EF4-FFF2-40B4-BE49-F238E27FC236}">
                    <a16:creationId xmlns:a16="http://schemas.microsoft.com/office/drawing/2014/main" id="{7D958F9E-E4A9-4BB2-A4BF-7AC3207796FF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72" name="组合 671">
              <a:extLst>
                <a:ext uri="{FF2B5EF4-FFF2-40B4-BE49-F238E27FC236}">
                  <a16:creationId xmlns:a16="http://schemas.microsoft.com/office/drawing/2014/main" id="{62AD1294-13C7-48B4-91F9-C6930F9823A6}"/>
                </a:ext>
              </a:extLst>
            </p:cNvPr>
            <p:cNvGrpSpPr/>
            <p:nvPr/>
          </p:nvGrpSpPr>
          <p:grpSpPr>
            <a:xfrm>
              <a:off x="15324912" y="5778611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73" name="立方体 672">
                <a:extLst>
                  <a:ext uri="{FF2B5EF4-FFF2-40B4-BE49-F238E27FC236}">
                    <a16:creationId xmlns:a16="http://schemas.microsoft.com/office/drawing/2014/main" id="{F5F61597-1CB5-4B47-9245-3A136DE189D3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4" name="立方体 673">
                <a:extLst>
                  <a:ext uri="{FF2B5EF4-FFF2-40B4-BE49-F238E27FC236}">
                    <a16:creationId xmlns:a16="http://schemas.microsoft.com/office/drawing/2014/main" id="{3EBF7CB1-8E79-468F-ACD8-91F2812FD76E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5" name="立方体 674">
                <a:extLst>
                  <a:ext uri="{FF2B5EF4-FFF2-40B4-BE49-F238E27FC236}">
                    <a16:creationId xmlns:a16="http://schemas.microsoft.com/office/drawing/2014/main" id="{9A299197-1CA9-47F5-B802-95288528BD39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6" name="立方体 675">
                <a:extLst>
                  <a:ext uri="{FF2B5EF4-FFF2-40B4-BE49-F238E27FC236}">
                    <a16:creationId xmlns:a16="http://schemas.microsoft.com/office/drawing/2014/main" id="{5D5ECBCB-B300-48A4-A1C5-223A0FF95ACA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5" name="立方体 684">
                <a:extLst>
                  <a:ext uri="{FF2B5EF4-FFF2-40B4-BE49-F238E27FC236}">
                    <a16:creationId xmlns:a16="http://schemas.microsoft.com/office/drawing/2014/main" id="{CFA7921F-7355-423C-9CD8-47C2780CF383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6" name="立方体 685">
                <a:extLst>
                  <a:ext uri="{FF2B5EF4-FFF2-40B4-BE49-F238E27FC236}">
                    <a16:creationId xmlns:a16="http://schemas.microsoft.com/office/drawing/2014/main" id="{4CEAB6CD-7CA6-4329-9DC4-C34C31A2FFF1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741B8C-065D-4A7B-8F96-C33DC781052E}"/>
              </a:ext>
            </a:extLst>
          </p:cNvPr>
          <p:cNvGrpSpPr/>
          <p:nvPr/>
        </p:nvGrpSpPr>
        <p:grpSpPr>
          <a:xfrm>
            <a:off x="10248671" y="7686659"/>
            <a:ext cx="1212353" cy="1665873"/>
            <a:chOff x="12022418" y="7567684"/>
            <a:chExt cx="1352773" cy="1858822"/>
          </a:xfrm>
        </p:grpSpPr>
        <p:sp>
          <p:nvSpPr>
            <p:cNvPr id="875" name="矩形: 圆角 874">
              <a:extLst>
                <a:ext uri="{FF2B5EF4-FFF2-40B4-BE49-F238E27FC236}">
                  <a16:creationId xmlns:a16="http://schemas.microsoft.com/office/drawing/2014/main" id="{74F17D80-1456-4725-B5E4-B929E4388441}"/>
                </a:ext>
              </a:extLst>
            </p:cNvPr>
            <p:cNvSpPr/>
            <p:nvPr/>
          </p:nvSpPr>
          <p:spPr>
            <a:xfrm>
              <a:off x="12022418" y="7567684"/>
              <a:ext cx="1352773" cy="1858822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6" name="组合 875">
              <a:extLst>
                <a:ext uri="{FF2B5EF4-FFF2-40B4-BE49-F238E27FC236}">
                  <a16:creationId xmlns:a16="http://schemas.microsoft.com/office/drawing/2014/main" id="{90E6BE8A-5E48-476D-BBD6-A99E7C82CEBC}"/>
                </a:ext>
              </a:extLst>
            </p:cNvPr>
            <p:cNvGrpSpPr/>
            <p:nvPr/>
          </p:nvGrpSpPr>
          <p:grpSpPr>
            <a:xfrm>
              <a:off x="12177372" y="7746058"/>
              <a:ext cx="1052191" cy="1588076"/>
              <a:chOff x="10509944" y="3483305"/>
              <a:chExt cx="1618797" cy="2443256"/>
            </a:xfrm>
          </p:grpSpPr>
          <p:sp>
            <p:nvSpPr>
              <p:cNvPr id="877" name="立方体 876">
                <a:extLst>
                  <a:ext uri="{FF2B5EF4-FFF2-40B4-BE49-F238E27FC236}">
                    <a16:creationId xmlns:a16="http://schemas.microsoft.com/office/drawing/2014/main" id="{BBA9B6EA-39DA-44E0-AE55-FF69B340A052}"/>
                  </a:ext>
                </a:extLst>
              </p:cNvPr>
              <p:cNvSpPr/>
              <p:nvPr/>
            </p:nvSpPr>
            <p:spPr>
              <a:xfrm>
                <a:off x="10509951" y="4375040"/>
                <a:ext cx="1618790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8" name="立方体 877">
                <a:extLst>
                  <a:ext uri="{FF2B5EF4-FFF2-40B4-BE49-F238E27FC236}">
                    <a16:creationId xmlns:a16="http://schemas.microsoft.com/office/drawing/2014/main" id="{19F58538-8BE3-402C-AC95-1210682F6DB0}"/>
                  </a:ext>
                </a:extLst>
              </p:cNvPr>
              <p:cNvSpPr/>
              <p:nvPr/>
            </p:nvSpPr>
            <p:spPr>
              <a:xfrm>
                <a:off x="10509946" y="4784903"/>
                <a:ext cx="1618790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9" name="立方体 878">
                <a:extLst>
                  <a:ext uri="{FF2B5EF4-FFF2-40B4-BE49-F238E27FC236}">
                    <a16:creationId xmlns:a16="http://schemas.microsoft.com/office/drawing/2014/main" id="{46BB51E4-3BD2-4DEC-9309-A0E3DB31103F}"/>
                  </a:ext>
                </a:extLst>
              </p:cNvPr>
              <p:cNvSpPr/>
              <p:nvPr/>
            </p:nvSpPr>
            <p:spPr>
              <a:xfrm>
                <a:off x="10509944" y="3483305"/>
                <a:ext cx="1618790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0" name="立方体 879">
                <a:extLst>
                  <a:ext uri="{FF2B5EF4-FFF2-40B4-BE49-F238E27FC236}">
                    <a16:creationId xmlns:a16="http://schemas.microsoft.com/office/drawing/2014/main" id="{4754FC46-1101-4E1E-A8DB-0D58C05D0571}"/>
                  </a:ext>
                </a:extLst>
              </p:cNvPr>
              <p:cNvSpPr/>
              <p:nvPr/>
            </p:nvSpPr>
            <p:spPr>
              <a:xfrm>
                <a:off x="10509944" y="3893168"/>
                <a:ext cx="1618789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1" name="立方体 880">
                <a:extLst>
                  <a:ext uri="{FF2B5EF4-FFF2-40B4-BE49-F238E27FC236}">
                    <a16:creationId xmlns:a16="http://schemas.microsoft.com/office/drawing/2014/main" id="{6B403F89-CD8D-409B-8E7B-4C34FE58ECE9}"/>
                  </a:ext>
                </a:extLst>
              </p:cNvPr>
              <p:cNvSpPr/>
              <p:nvPr/>
            </p:nvSpPr>
            <p:spPr>
              <a:xfrm>
                <a:off x="10509944" y="5202257"/>
                <a:ext cx="1618789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2" name="立方体 881">
                <a:extLst>
                  <a:ext uri="{FF2B5EF4-FFF2-40B4-BE49-F238E27FC236}">
                    <a16:creationId xmlns:a16="http://schemas.microsoft.com/office/drawing/2014/main" id="{740004AE-0F2F-4323-B055-7B1A53B0E46D}"/>
                  </a:ext>
                </a:extLst>
              </p:cNvPr>
              <p:cNvSpPr/>
              <p:nvPr/>
            </p:nvSpPr>
            <p:spPr>
              <a:xfrm>
                <a:off x="10509947" y="5622093"/>
                <a:ext cx="1618789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884" name="连接符: 肘形 883">
            <a:extLst>
              <a:ext uri="{FF2B5EF4-FFF2-40B4-BE49-F238E27FC236}">
                <a16:creationId xmlns:a16="http://schemas.microsoft.com/office/drawing/2014/main" id="{A6D9F397-5CA8-4707-88CF-CB19A2EED512}"/>
              </a:ext>
            </a:extLst>
          </p:cNvPr>
          <p:cNvCxnSpPr>
            <a:cxnSpLocks/>
            <a:stCxn id="875" idx="0"/>
            <a:endCxn id="887" idx="0"/>
          </p:cNvCxnSpPr>
          <p:nvPr/>
        </p:nvCxnSpPr>
        <p:spPr>
          <a:xfrm rot="16200000" flipH="1">
            <a:off x="11512495" y="7029012"/>
            <a:ext cx="626242" cy="1941536"/>
          </a:xfrm>
          <a:prstGeom prst="bentConnector3">
            <a:avLst>
              <a:gd name="adj1" fmla="val -36503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直接箭头连接符 884">
            <a:extLst>
              <a:ext uri="{FF2B5EF4-FFF2-40B4-BE49-F238E27FC236}">
                <a16:creationId xmlns:a16="http://schemas.microsoft.com/office/drawing/2014/main" id="{80FD6D30-433E-4A8D-9BA8-976CA811193C}"/>
              </a:ext>
            </a:extLst>
          </p:cNvPr>
          <p:cNvCxnSpPr>
            <a:cxnSpLocks/>
            <a:stCxn id="887" idx="2"/>
            <a:endCxn id="875" idx="3"/>
          </p:cNvCxnSpPr>
          <p:nvPr/>
        </p:nvCxnSpPr>
        <p:spPr>
          <a:xfrm flipH="1">
            <a:off x="11461024" y="8511947"/>
            <a:ext cx="1136314" cy="7649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连接符: 肘形 885">
            <a:extLst>
              <a:ext uri="{FF2B5EF4-FFF2-40B4-BE49-F238E27FC236}">
                <a16:creationId xmlns:a16="http://schemas.microsoft.com/office/drawing/2014/main" id="{03FD47B0-4AE4-4813-9AFD-1E35E03E1F73}"/>
              </a:ext>
            </a:extLst>
          </p:cNvPr>
          <p:cNvCxnSpPr>
            <a:cxnSpLocks/>
            <a:stCxn id="875" idx="2"/>
            <a:endCxn id="889" idx="2"/>
          </p:cNvCxnSpPr>
          <p:nvPr/>
        </p:nvCxnSpPr>
        <p:spPr>
          <a:xfrm rot="16200000" flipH="1">
            <a:off x="10911901" y="9295478"/>
            <a:ext cx="1605955" cy="1720061"/>
          </a:xfrm>
          <a:prstGeom prst="bentConnector2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流程图: 汇总连接 886">
            <a:extLst>
              <a:ext uri="{FF2B5EF4-FFF2-40B4-BE49-F238E27FC236}">
                <a16:creationId xmlns:a16="http://schemas.microsoft.com/office/drawing/2014/main" id="{960F6796-3DD3-43B8-BBEC-4D98C3819886}"/>
              </a:ext>
            </a:extLst>
          </p:cNvPr>
          <p:cNvSpPr/>
          <p:nvPr/>
        </p:nvSpPr>
        <p:spPr>
          <a:xfrm>
            <a:off x="12597338" y="8312901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88" name="直接箭头连接符 887">
            <a:extLst>
              <a:ext uri="{FF2B5EF4-FFF2-40B4-BE49-F238E27FC236}">
                <a16:creationId xmlns:a16="http://schemas.microsoft.com/office/drawing/2014/main" id="{3718AD2E-CDF9-4E3F-962B-F8692FFFC641}"/>
              </a:ext>
            </a:extLst>
          </p:cNvPr>
          <p:cNvCxnSpPr>
            <a:cxnSpLocks/>
          </p:cNvCxnSpPr>
          <p:nvPr/>
        </p:nvCxnSpPr>
        <p:spPr>
          <a:xfrm flipH="1" flipV="1">
            <a:off x="12795338" y="8715274"/>
            <a:ext cx="1" cy="376494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流程图: 汇总连接 888">
            <a:extLst>
              <a:ext uri="{FF2B5EF4-FFF2-40B4-BE49-F238E27FC236}">
                <a16:creationId xmlns:a16="http://schemas.microsoft.com/office/drawing/2014/main" id="{7C85F0F8-935D-4979-91B1-725F567B6106}"/>
              </a:ext>
            </a:extLst>
          </p:cNvPr>
          <p:cNvSpPr/>
          <p:nvPr/>
        </p:nvSpPr>
        <p:spPr>
          <a:xfrm>
            <a:off x="12574909" y="10759441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99" name="直接箭头连接符 898">
            <a:extLst>
              <a:ext uri="{FF2B5EF4-FFF2-40B4-BE49-F238E27FC236}">
                <a16:creationId xmlns:a16="http://schemas.microsoft.com/office/drawing/2014/main" id="{8EFC9814-43F2-4A3D-947A-E5B38EDBAD7D}"/>
              </a:ext>
            </a:extLst>
          </p:cNvPr>
          <p:cNvCxnSpPr>
            <a:cxnSpLocks/>
          </p:cNvCxnSpPr>
          <p:nvPr/>
        </p:nvCxnSpPr>
        <p:spPr>
          <a:xfrm flipH="1" flipV="1">
            <a:off x="12790158" y="10385769"/>
            <a:ext cx="1" cy="376494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矩形: 圆角 927">
            <a:extLst>
              <a:ext uri="{FF2B5EF4-FFF2-40B4-BE49-F238E27FC236}">
                <a16:creationId xmlns:a16="http://schemas.microsoft.com/office/drawing/2014/main" id="{93F3ABD4-86EB-4DA5-BB69-A9BFA5414352}"/>
              </a:ext>
            </a:extLst>
          </p:cNvPr>
          <p:cNvSpPr/>
          <p:nvPr/>
        </p:nvSpPr>
        <p:spPr>
          <a:xfrm>
            <a:off x="10049655" y="7190071"/>
            <a:ext cx="3707247" cy="3998719"/>
          </a:xfrm>
          <a:prstGeom prst="roundRect">
            <a:avLst>
              <a:gd name="adj" fmla="val 11522"/>
            </a:avLst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文本框 992">
                <a:extLst>
                  <a:ext uri="{FF2B5EF4-FFF2-40B4-BE49-F238E27FC236}">
                    <a16:creationId xmlns:a16="http://schemas.microsoft.com/office/drawing/2014/main" id="{87F0F12E-F77B-41C9-9EF6-DCFC6FEACF38}"/>
                  </a:ext>
                </a:extLst>
              </p:cNvPr>
              <p:cNvSpPr txBox="1"/>
              <p:nvPr/>
            </p:nvSpPr>
            <p:spPr>
              <a:xfrm>
                <a:off x="11206824" y="10040135"/>
                <a:ext cx="37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h𝑜𝑚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3" name="文本框 992">
                <a:extLst>
                  <a:ext uri="{FF2B5EF4-FFF2-40B4-BE49-F238E27FC236}">
                    <a16:creationId xmlns:a16="http://schemas.microsoft.com/office/drawing/2014/main" id="{87F0F12E-F77B-41C9-9EF6-DCFC6FEA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824" y="10040135"/>
                <a:ext cx="377372" cy="523220"/>
              </a:xfrm>
              <a:prstGeom prst="rect">
                <a:avLst/>
              </a:prstGeom>
              <a:blipFill>
                <a:blip r:embed="rId17"/>
                <a:stretch>
                  <a:fillRect r="-1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6247A1B-48A1-42C7-BBEF-EE49CD9BB3AD}"/>
              </a:ext>
            </a:extLst>
          </p:cNvPr>
          <p:cNvGrpSpPr/>
          <p:nvPr/>
        </p:nvGrpSpPr>
        <p:grpSpPr>
          <a:xfrm>
            <a:off x="3870484" y="3667365"/>
            <a:ext cx="982939" cy="6201021"/>
            <a:chOff x="6792845" y="2717606"/>
            <a:chExt cx="1187244" cy="5661353"/>
          </a:xfrm>
        </p:grpSpPr>
        <p:sp>
          <p:nvSpPr>
            <p:cNvPr id="207" name="流程图: 过程 206">
              <a:extLst>
                <a:ext uri="{FF2B5EF4-FFF2-40B4-BE49-F238E27FC236}">
                  <a16:creationId xmlns:a16="http://schemas.microsoft.com/office/drawing/2014/main" id="{36E33AAD-EE0E-4857-94C1-859C996E463E}"/>
                </a:ext>
              </a:extLst>
            </p:cNvPr>
            <p:cNvSpPr/>
            <p:nvPr/>
          </p:nvSpPr>
          <p:spPr>
            <a:xfrm>
              <a:off x="6792845" y="2717606"/>
              <a:ext cx="1187244" cy="5661353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rgbClr val="2553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8A2E7659-406B-433A-B19B-2EBBF037B6F3}"/>
                </a:ext>
              </a:extLst>
            </p:cNvPr>
            <p:cNvSpPr txBox="1"/>
            <p:nvPr/>
          </p:nvSpPr>
          <p:spPr>
            <a:xfrm rot="16200000">
              <a:off x="4990779" y="4948159"/>
              <a:ext cx="47209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Backbone Network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99608DA3-6517-4896-8905-5F111E5A9487}"/>
              </a:ext>
            </a:extLst>
          </p:cNvPr>
          <p:cNvSpPr txBox="1"/>
          <p:nvPr/>
        </p:nvSpPr>
        <p:spPr>
          <a:xfrm>
            <a:off x="18247533" y="9449968"/>
            <a:ext cx="58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cxnSp>
        <p:nvCxnSpPr>
          <p:cNvPr id="1041" name="直接箭头连接符 1040">
            <a:extLst>
              <a:ext uri="{FF2B5EF4-FFF2-40B4-BE49-F238E27FC236}">
                <a16:creationId xmlns:a16="http://schemas.microsoft.com/office/drawing/2014/main" id="{C2ACBE11-37EB-4E04-9278-DD9BF0C6857F}"/>
              </a:ext>
            </a:extLst>
          </p:cNvPr>
          <p:cNvCxnSpPr>
            <a:cxnSpLocks/>
          </p:cNvCxnSpPr>
          <p:nvPr/>
        </p:nvCxnSpPr>
        <p:spPr>
          <a:xfrm flipH="1">
            <a:off x="17615208" y="9726850"/>
            <a:ext cx="509768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文本框 1064">
            <a:extLst>
              <a:ext uri="{FF2B5EF4-FFF2-40B4-BE49-F238E27FC236}">
                <a16:creationId xmlns:a16="http://schemas.microsoft.com/office/drawing/2014/main" id="{583B53FA-DD0B-4D13-A7C6-17D21E1388C3}"/>
              </a:ext>
            </a:extLst>
          </p:cNvPr>
          <p:cNvSpPr txBox="1"/>
          <p:nvPr/>
        </p:nvSpPr>
        <p:spPr>
          <a:xfrm>
            <a:off x="14340953" y="2041494"/>
            <a:ext cx="307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 Features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E543D8E-51EC-4A0E-A1E6-CA1D33C160E6}"/>
              </a:ext>
            </a:extLst>
          </p:cNvPr>
          <p:cNvGrpSpPr/>
          <p:nvPr/>
        </p:nvGrpSpPr>
        <p:grpSpPr>
          <a:xfrm>
            <a:off x="10054616" y="2682515"/>
            <a:ext cx="3707247" cy="3943975"/>
            <a:chOff x="11869448" y="2668002"/>
            <a:chExt cx="3707247" cy="3943975"/>
          </a:xfrm>
        </p:grpSpPr>
        <p:cxnSp>
          <p:nvCxnSpPr>
            <p:cNvPr id="628" name="连接符: 肘形 627">
              <a:extLst>
                <a:ext uri="{FF2B5EF4-FFF2-40B4-BE49-F238E27FC236}">
                  <a16:creationId xmlns:a16="http://schemas.microsoft.com/office/drawing/2014/main" id="{3499DB58-9E76-49B8-AE0D-A0C67B9055DE}"/>
                </a:ext>
              </a:extLst>
            </p:cNvPr>
            <p:cNvCxnSpPr>
              <a:cxnSpLocks/>
              <a:stCxn id="1068" idx="0"/>
              <a:endCxn id="871" idx="0"/>
            </p:cNvCxnSpPr>
            <p:nvPr/>
          </p:nvCxnSpPr>
          <p:spPr>
            <a:xfrm rot="16200000" flipH="1">
              <a:off x="13313595" y="2621411"/>
              <a:ext cx="657001" cy="1926718"/>
            </a:xfrm>
            <a:prstGeom prst="bentConnector3">
              <a:avLst>
                <a:gd name="adj1" fmla="val -34794"/>
              </a:avLst>
            </a:prstGeom>
            <a:ln w="41275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箭头连接符 628">
              <a:extLst>
                <a:ext uri="{FF2B5EF4-FFF2-40B4-BE49-F238E27FC236}">
                  <a16:creationId xmlns:a16="http://schemas.microsoft.com/office/drawing/2014/main" id="{209BC689-A25D-405D-B109-B8912C647321}"/>
                </a:ext>
              </a:extLst>
            </p:cNvPr>
            <p:cNvCxnSpPr>
              <a:cxnSpLocks/>
              <a:stCxn id="871" idx="2"/>
              <a:endCxn id="861" idx="3"/>
            </p:cNvCxnSpPr>
            <p:nvPr/>
          </p:nvCxnSpPr>
          <p:spPr>
            <a:xfrm flipH="1">
              <a:off x="13289982" y="4112317"/>
              <a:ext cx="1116427" cy="8688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连接符: 肘形 630">
              <a:extLst>
                <a:ext uri="{FF2B5EF4-FFF2-40B4-BE49-F238E27FC236}">
                  <a16:creationId xmlns:a16="http://schemas.microsoft.com/office/drawing/2014/main" id="{1757C756-E856-4AE9-98D7-24C25AFB66D8}"/>
                </a:ext>
              </a:extLst>
            </p:cNvPr>
            <p:cNvCxnSpPr>
              <a:cxnSpLocks/>
              <a:stCxn id="861" idx="2"/>
              <a:endCxn id="873" idx="2"/>
            </p:cNvCxnSpPr>
            <p:nvPr/>
          </p:nvCxnSpPr>
          <p:spPr>
            <a:xfrm rot="16200000" flipH="1">
              <a:off x="12898314" y="4850254"/>
              <a:ext cx="1308398" cy="1707790"/>
            </a:xfrm>
            <a:prstGeom prst="bentConnector2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1" name="流程图: 汇总连接 870">
              <a:extLst>
                <a:ext uri="{FF2B5EF4-FFF2-40B4-BE49-F238E27FC236}">
                  <a16:creationId xmlns:a16="http://schemas.microsoft.com/office/drawing/2014/main" id="{DD27FDB9-4EF1-4904-87E8-D020B67BB60F}"/>
                </a:ext>
              </a:extLst>
            </p:cNvPr>
            <p:cNvSpPr/>
            <p:nvPr/>
          </p:nvSpPr>
          <p:spPr>
            <a:xfrm>
              <a:off x="14406409" y="3913271"/>
              <a:ext cx="398091" cy="398091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72" name="直接箭头连接符 871">
              <a:extLst>
                <a:ext uri="{FF2B5EF4-FFF2-40B4-BE49-F238E27FC236}">
                  <a16:creationId xmlns:a16="http://schemas.microsoft.com/office/drawing/2014/main" id="{CA731745-F2B3-4E97-9581-5BF4CCE5B236}"/>
                </a:ext>
              </a:extLst>
            </p:cNvPr>
            <p:cNvCxnSpPr>
              <a:cxnSpLocks/>
              <a:stCxn id="622" idx="1"/>
              <a:endCxn id="871" idx="4"/>
            </p:cNvCxnSpPr>
            <p:nvPr/>
          </p:nvCxnSpPr>
          <p:spPr>
            <a:xfrm flipH="1" flipV="1">
              <a:off x="14605455" y="4311362"/>
              <a:ext cx="6646" cy="857321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3" name="流程图: 汇总连接 872">
              <a:extLst>
                <a:ext uri="{FF2B5EF4-FFF2-40B4-BE49-F238E27FC236}">
                  <a16:creationId xmlns:a16="http://schemas.microsoft.com/office/drawing/2014/main" id="{8E07093B-D63B-47BC-9A03-2F7735B65B93}"/>
                </a:ext>
              </a:extLst>
            </p:cNvPr>
            <p:cNvSpPr/>
            <p:nvPr/>
          </p:nvSpPr>
          <p:spPr>
            <a:xfrm>
              <a:off x="14406408" y="6159302"/>
              <a:ext cx="398091" cy="398091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74" name="直接箭头连接符 873">
              <a:extLst>
                <a:ext uri="{FF2B5EF4-FFF2-40B4-BE49-F238E27FC236}">
                  <a16:creationId xmlns:a16="http://schemas.microsoft.com/office/drawing/2014/main" id="{FEC616D8-6A81-4E11-93F8-165C22B04146}"/>
                </a:ext>
              </a:extLst>
            </p:cNvPr>
            <p:cNvCxnSpPr>
              <a:cxnSpLocks/>
              <a:stCxn id="873" idx="0"/>
              <a:endCxn id="622" idx="3"/>
            </p:cNvCxnSpPr>
            <p:nvPr/>
          </p:nvCxnSpPr>
          <p:spPr>
            <a:xfrm flipV="1">
              <a:off x="14605454" y="5392845"/>
              <a:ext cx="6647" cy="766457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71F7DC5-3965-4919-87F9-4BA83BC699C0}"/>
                </a:ext>
              </a:extLst>
            </p:cNvPr>
            <p:cNvGrpSpPr/>
            <p:nvPr/>
          </p:nvGrpSpPr>
          <p:grpSpPr>
            <a:xfrm>
              <a:off x="13839156" y="5148732"/>
              <a:ext cx="1557025" cy="244113"/>
              <a:chOff x="10948152" y="3636890"/>
              <a:chExt cx="6498654" cy="1018871"/>
            </a:xfrm>
          </p:grpSpPr>
          <p:sp>
            <p:nvSpPr>
              <p:cNvPr id="55" name="立方体 54">
                <a:extLst>
                  <a:ext uri="{FF2B5EF4-FFF2-40B4-BE49-F238E27FC236}">
                    <a16:creationId xmlns:a16="http://schemas.microsoft.com/office/drawing/2014/main" id="{12F6A7AD-8E08-4FB2-A305-DA1FE0C44FD5}"/>
                  </a:ext>
                </a:extLst>
              </p:cNvPr>
              <p:cNvSpPr/>
              <p:nvPr/>
            </p:nvSpPr>
            <p:spPr>
              <a:xfrm>
                <a:off x="10948152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49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0" name="立方体 619">
                <a:extLst>
                  <a:ext uri="{FF2B5EF4-FFF2-40B4-BE49-F238E27FC236}">
                    <a16:creationId xmlns:a16="http://schemas.microsoft.com/office/drawing/2014/main" id="{B17B32D7-E6F0-4400-9844-FDE36E8A4726}"/>
                  </a:ext>
                </a:extLst>
              </p:cNvPr>
              <p:cNvSpPr/>
              <p:nvPr/>
            </p:nvSpPr>
            <p:spPr>
              <a:xfrm>
                <a:off x="11876839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1" name="立方体 620">
                <a:extLst>
                  <a:ext uri="{FF2B5EF4-FFF2-40B4-BE49-F238E27FC236}">
                    <a16:creationId xmlns:a16="http://schemas.microsoft.com/office/drawing/2014/main" id="{E7188A7E-C778-4EAB-B262-AE0467167FE2}"/>
                  </a:ext>
                </a:extLst>
              </p:cNvPr>
              <p:cNvSpPr/>
              <p:nvPr/>
            </p:nvSpPr>
            <p:spPr>
              <a:xfrm>
                <a:off x="12777754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2" name="立方体 621">
                <a:extLst>
                  <a:ext uri="{FF2B5EF4-FFF2-40B4-BE49-F238E27FC236}">
                    <a16:creationId xmlns:a16="http://schemas.microsoft.com/office/drawing/2014/main" id="{79315DFC-E5E1-4F5F-A82D-602897AB6E06}"/>
                  </a:ext>
                </a:extLst>
              </p:cNvPr>
              <p:cNvSpPr/>
              <p:nvPr/>
            </p:nvSpPr>
            <p:spPr>
              <a:xfrm>
                <a:off x="13706442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3" name="立方体 622">
                <a:extLst>
                  <a:ext uri="{FF2B5EF4-FFF2-40B4-BE49-F238E27FC236}">
                    <a16:creationId xmlns:a16="http://schemas.microsoft.com/office/drawing/2014/main" id="{B97158C2-1221-4B5D-A29A-133203FB7C21}"/>
                  </a:ext>
                </a:extLst>
              </p:cNvPr>
              <p:cNvSpPr/>
              <p:nvPr/>
            </p:nvSpPr>
            <p:spPr>
              <a:xfrm>
                <a:off x="14620542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4" name="立方体 623">
                <a:extLst>
                  <a:ext uri="{FF2B5EF4-FFF2-40B4-BE49-F238E27FC236}">
                    <a16:creationId xmlns:a16="http://schemas.microsoft.com/office/drawing/2014/main" id="{D9249E96-78D2-4D38-9B73-A51A1BD8E807}"/>
                  </a:ext>
                </a:extLst>
              </p:cNvPr>
              <p:cNvSpPr/>
              <p:nvPr/>
            </p:nvSpPr>
            <p:spPr>
              <a:xfrm>
                <a:off x="15513836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5" name="立方体 624">
                <a:extLst>
                  <a:ext uri="{FF2B5EF4-FFF2-40B4-BE49-F238E27FC236}">
                    <a16:creationId xmlns:a16="http://schemas.microsoft.com/office/drawing/2014/main" id="{28D6D9C3-0AE7-4C83-90BE-8E225EBB42DD}"/>
                  </a:ext>
                </a:extLst>
              </p:cNvPr>
              <p:cNvSpPr/>
              <p:nvPr/>
            </p:nvSpPr>
            <p:spPr>
              <a:xfrm>
                <a:off x="16427936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29" name="矩形: 圆角 928">
              <a:extLst>
                <a:ext uri="{FF2B5EF4-FFF2-40B4-BE49-F238E27FC236}">
                  <a16:creationId xmlns:a16="http://schemas.microsoft.com/office/drawing/2014/main" id="{A825BFA9-2561-4A7B-A53D-6CEE61E8A036}"/>
                </a:ext>
              </a:extLst>
            </p:cNvPr>
            <p:cNvSpPr/>
            <p:nvPr/>
          </p:nvSpPr>
          <p:spPr>
            <a:xfrm>
              <a:off x="11869448" y="2668002"/>
              <a:ext cx="3707247" cy="3943975"/>
            </a:xfrm>
            <a:prstGeom prst="roundRect">
              <a:avLst>
                <a:gd name="adj" fmla="val 11522"/>
              </a:avLst>
            </a:prstGeom>
            <a:noFill/>
            <a:ln w="285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2" name="文本框 991">
                  <a:extLst>
                    <a:ext uri="{FF2B5EF4-FFF2-40B4-BE49-F238E27FC236}">
                      <a16:creationId xmlns:a16="http://schemas.microsoft.com/office/drawing/2014/main" id="{6C4922D3-848D-439D-885D-A675010E2AC2}"/>
                    </a:ext>
                  </a:extLst>
                </p:cNvPr>
                <p:cNvSpPr txBox="1"/>
                <p:nvPr/>
              </p:nvSpPr>
              <p:spPr>
                <a:xfrm>
                  <a:off x="13305174" y="5260609"/>
                  <a:ext cx="3773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h𝑒𝑡</m:t>
                            </m:r>
                          </m:sub>
                        </m:sSub>
                      </m:oMath>
                    </m:oMathPara>
                  </a14:m>
                  <a:endPara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2" name="文本框 991">
                  <a:extLst>
                    <a:ext uri="{FF2B5EF4-FFF2-40B4-BE49-F238E27FC236}">
                      <a16:creationId xmlns:a16="http://schemas.microsoft.com/office/drawing/2014/main" id="{6C4922D3-848D-439D-885D-A675010E2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5174" y="5260609"/>
                  <a:ext cx="377372" cy="523220"/>
                </a:xfrm>
                <a:prstGeom prst="rect">
                  <a:avLst/>
                </a:prstGeom>
                <a:blipFill>
                  <a:blip r:embed="rId18"/>
                  <a:stretch>
                    <a:fillRect r="-919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EA333BC-DDE4-428D-8251-18F914B07858}"/>
                </a:ext>
              </a:extLst>
            </p:cNvPr>
            <p:cNvGrpSpPr/>
            <p:nvPr/>
          </p:nvGrpSpPr>
          <p:grpSpPr>
            <a:xfrm>
              <a:off x="12107253" y="3192060"/>
              <a:ext cx="1182729" cy="1857890"/>
              <a:chOff x="12050461" y="3064146"/>
              <a:chExt cx="1337775" cy="2101443"/>
            </a:xfrm>
          </p:grpSpPr>
          <p:sp>
            <p:nvSpPr>
              <p:cNvPr id="861" name="矩形: 圆角 860">
                <a:extLst>
                  <a:ext uri="{FF2B5EF4-FFF2-40B4-BE49-F238E27FC236}">
                    <a16:creationId xmlns:a16="http://schemas.microsoft.com/office/drawing/2014/main" id="{D243E954-5DF9-478E-85CC-81C1DE34EC1A}"/>
                  </a:ext>
                </a:extLst>
              </p:cNvPr>
              <p:cNvSpPr/>
              <p:nvPr/>
            </p:nvSpPr>
            <p:spPr>
              <a:xfrm>
                <a:off x="12050461" y="3064146"/>
                <a:ext cx="1337775" cy="2101443"/>
              </a:xfrm>
              <a:prstGeom prst="roundRect">
                <a:avLst>
                  <a:gd name="adj" fmla="val 9843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05" name="组合 604">
                <a:extLst>
                  <a:ext uri="{FF2B5EF4-FFF2-40B4-BE49-F238E27FC236}">
                    <a16:creationId xmlns:a16="http://schemas.microsoft.com/office/drawing/2014/main" id="{7E3AF0DE-F618-466D-A102-23C85F852B51}"/>
                  </a:ext>
                </a:extLst>
              </p:cNvPr>
              <p:cNvGrpSpPr/>
              <p:nvPr/>
            </p:nvGrpSpPr>
            <p:grpSpPr>
              <a:xfrm>
                <a:off x="12228669" y="3484162"/>
                <a:ext cx="1019224" cy="1588076"/>
                <a:chOff x="10506345" y="3483305"/>
                <a:chExt cx="1568078" cy="2443256"/>
              </a:xfrm>
            </p:grpSpPr>
            <p:sp>
              <p:nvSpPr>
                <p:cNvPr id="607" name="立方体 606">
                  <a:extLst>
                    <a:ext uri="{FF2B5EF4-FFF2-40B4-BE49-F238E27FC236}">
                      <a16:creationId xmlns:a16="http://schemas.microsoft.com/office/drawing/2014/main" id="{FF6A7ADE-F7E9-441C-8660-15A95DE67772}"/>
                    </a:ext>
                  </a:extLst>
                </p:cNvPr>
                <p:cNvSpPr/>
                <p:nvPr/>
              </p:nvSpPr>
              <p:spPr>
                <a:xfrm>
                  <a:off x="10506350" y="4375038"/>
                  <a:ext cx="1568073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8" name="立方体 607">
                  <a:extLst>
                    <a:ext uri="{FF2B5EF4-FFF2-40B4-BE49-F238E27FC236}">
                      <a16:creationId xmlns:a16="http://schemas.microsoft.com/office/drawing/2014/main" id="{BE4F9BE2-32F5-4157-9844-8824A02D832F}"/>
                    </a:ext>
                  </a:extLst>
                </p:cNvPr>
                <p:cNvSpPr/>
                <p:nvPr/>
              </p:nvSpPr>
              <p:spPr>
                <a:xfrm>
                  <a:off x="10506348" y="4784902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9" name="立方体 608">
                  <a:extLst>
                    <a:ext uri="{FF2B5EF4-FFF2-40B4-BE49-F238E27FC236}">
                      <a16:creationId xmlns:a16="http://schemas.microsoft.com/office/drawing/2014/main" id="{C39C5ABC-376A-48FB-B8C7-EC1E005060FA}"/>
                    </a:ext>
                  </a:extLst>
                </p:cNvPr>
                <p:cNvSpPr/>
                <p:nvPr/>
              </p:nvSpPr>
              <p:spPr>
                <a:xfrm>
                  <a:off x="10506350" y="3483305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0" name="立方体 609">
                  <a:extLst>
                    <a:ext uri="{FF2B5EF4-FFF2-40B4-BE49-F238E27FC236}">
                      <a16:creationId xmlns:a16="http://schemas.microsoft.com/office/drawing/2014/main" id="{53157A4F-E99F-4EF6-9A12-6AE8F3777D05}"/>
                    </a:ext>
                  </a:extLst>
                </p:cNvPr>
                <p:cNvSpPr/>
                <p:nvPr/>
              </p:nvSpPr>
              <p:spPr>
                <a:xfrm>
                  <a:off x="10506345" y="3893167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1" name="立方体 610">
                  <a:extLst>
                    <a:ext uri="{FF2B5EF4-FFF2-40B4-BE49-F238E27FC236}">
                      <a16:creationId xmlns:a16="http://schemas.microsoft.com/office/drawing/2014/main" id="{64B55EE7-F1B6-4F42-8718-AD07725D6621}"/>
                    </a:ext>
                  </a:extLst>
                </p:cNvPr>
                <p:cNvSpPr/>
                <p:nvPr/>
              </p:nvSpPr>
              <p:spPr>
                <a:xfrm>
                  <a:off x="10506345" y="5202258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2" name="立方体 611">
                  <a:extLst>
                    <a:ext uri="{FF2B5EF4-FFF2-40B4-BE49-F238E27FC236}">
                      <a16:creationId xmlns:a16="http://schemas.microsoft.com/office/drawing/2014/main" id="{6183DD10-0D9E-411F-B8B9-EC36E9570FE1}"/>
                    </a:ext>
                  </a:extLst>
                </p:cNvPr>
                <p:cNvSpPr/>
                <p:nvPr/>
              </p:nvSpPr>
              <p:spPr>
                <a:xfrm>
                  <a:off x="10506352" y="5622091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06" name="立方体 605">
                <a:extLst>
                  <a:ext uri="{FF2B5EF4-FFF2-40B4-BE49-F238E27FC236}">
                    <a16:creationId xmlns:a16="http://schemas.microsoft.com/office/drawing/2014/main" id="{424B217E-9A80-410D-802A-0BD16D107D89}"/>
                  </a:ext>
                </a:extLst>
              </p:cNvPr>
              <p:cNvSpPr/>
              <p:nvPr/>
            </p:nvSpPr>
            <p:spPr>
              <a:xfrm>
                <a:off x="12228670" y="3203876"/>
                <a:ext cx="1019224" cy="197900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8" name="矩形: 圆角 1067">
                <a:extLst>
                  <a:ext uri="{FF2B5EF4-FFF2-40B4-BE49-F238E27FC236}">
                    <a16:creationId xmlns:a16="http://schemas.microsoft.com/office/drawing/2014/main" id="{1CB4169C-1AA4-40E6-BB60-316767D15AA1}"/>
                  </a:ext>
                </a:extLst>
              </p:cNvPr>
              <p:cNvSpPr/>
              <p:nvPr/>
            </p:nvSpPr>
            <p:spPr>
              <a:xfrm>
                <a:off x="12145833" y="3136773"/>
                <a:ext cx="1102055" cy="319504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0C76D08F-757D-48AC-ACD7-7692F7A0DA8A}"/>
                  </a:ext>
                </a:extLst>
              </p:cNvPr>
              <p:cNvSpPr txBox="1"/>
              <p:nvPr/>
            </p:nvSpPr>
            <p:spPr>
              <a:xfrm>
                <a:off x="17930193" y="10698208"/>
                <a:ext cx="1313132" cy="78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0C76D08F-757D-48AC-ACD7-7692F7A0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193" y="10698208"/>
                <a:ext cx="1313132" cy="78495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4" name="矩形 783">
            <a:extLst>
              <a:ext uri="{FF2B5EF4-FFF2-40B4-BE49-F238E27FC236}">
                <a16:creationId xmlns:a16="http://schemas.microsoft.com/office/drawing/2014/main" id="{711484D4-CD58-42F1-937B-6FF4C3FE2AB2}"/>
              </a:ext>
            </a:extLst>
          </p:cNvPr>
          <p:cNvSpPr/>
          <p:nvPr/>
        </p:nvSpPr>
        <p:spPr>
          <a:xfrm rot="16200000">
            <a:off x="16068815" y="6549018"/>
            <a:ext cx="2422877" cy="696230"/>
          </a:xfrm>
          <a:prstGeom prst="rect">
            <a:avLst/>
          </a:prstGeom>
          <a:solidFill>
            <a:srgbClr val="F6D8E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5" name="直接箭头连接符 784">
            <a:extLst>
              <a:ext uri="{FF2B5EF4-FFF2-40B4-BE49-F238E27FC236}">
                <a16:creationId xmlns:a16="http://schemas.microsoft.com/office/drawing/2014/main" id="{9CB8D807-D773-40E6-8A8F-60E3C244089A}"/>
              </a:ext>
            </a:extLst>
          </p:cNvPr>
          <p:cNvCxnSpPr>
            <a:cxnSpLocks/>
          </p:cNvCxnSpPr>
          <p:nvPr/>
        </p:nvCxnSpPr>
        <p:spPr>
          <a:xfrm flipH="1">
            <a:off x="16372230" y="6917602"/>
            <a:ext cx="537264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矩形 785">
            <a:extLst>
              <a:ext uri="{FF2B5EF4-FFF2-40B4-BE49-F238E27FC236}">
                <a16:creationId xmlns:a16="http://schemas.microsoft.com/office/drawing/2014/main" id="{93ABAF44-5294-4CC3-AE9B-22CB8D59ABB2}"/>
              </a:ext>
            </a:extLst>
          </p:cNvPr>
          <p:cNvSpPr/>
          <p:nvPr/>
        </p:nvSpPr>
        <p:spPr>
          <a:xfrm rot="16200000">
            <a:off x="16054472" y="3574086"/>
            <a:ext cx="2422877" cy="696230"/>
          </a:xfrm>
          <a:prstGeom prst="rect">
            <a:avLst/>
          </a:prstGeom>
          <a:solidFill>
            <a:srgbClr val="F6D8E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7" name="直接箭头连接符 786">
            <a:extLst>
              <a:ext uri="{FF2B5EF4-FFF2-40B4-BE49-F238E27FC236}">
                <a16:creationId xmlns:a16="http://schemas.microsoft.com/office/drawing/2014/main" id="{1638DBC0-E8F1-4D69-92C0-DD301555FFA7}"/>
              </a:ext>
            </a:extLst>
          </p:cNvPr>
          <p:cNvCxnSpPr>
            <a:cxnSpLocks/>
          </p:cNvCxnSpPr>
          <p:nvPr/>
        </p:nvCxnSpPr>
        <p:spPr>
          <a:xfrm flipH="1">
            <a:off x="16372230" y="3956728"/>
            <a:ext cx="537264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文本框 787">
            <a:extLst>
              <a:ext uri="{FF2B5EF4-FFF2-40B4-BE49-F238E27FC236}">
                <a16:creationId xmlns:a16="http://schemas.microsoft.com/office/drawing/2014/main" id="{2DEF2F85-2B86-4245-AC51-438929B5D7C8}"/>
              </a:ext>
            </a:extLst>
          </p:cNvPr>
          <p:cNvSpPr txBox="1"/>
          <p:nvPr/>
        </p:nvSpPr>
        <p:spPr>
          <a:xfrm>
            <a:off x="15283993" y="5187171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8" name="文本框 837">
                <a:extLst>
                  <a:ext uri="{FF2B5EF4-FFF2-40B4-BE49-F238E27FC236}">
                    <a16:creationId xmlns:a16="http://schemas.microsoft.com/office/drawing/2014/main" id="{00F409C4-472B-4EF7-8BD7-EA99FC0E06C1}"/>
                  </a:ext>
                </a:extLst>
              </p:cNvPr>
              <p:cNvSpPr txBox="1"/>
              <p:nvPr/>
            </p:nvSpPr>
            <p:spPr>
              <a:xfrm>
                <a:off x="19784667" y="10692996"/>
                <a:ext cx="1447010" cy="802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8" name="文本框 837">
                <a:extLst>
                  <a:ext uri="{FF2B5EF4-FFF2-40B4-BE49-F238E27FC236}">
                    <a16:creationId xmlns:a16="http://schemas.microsoft.com/office/drawing/2014/main" id="{00F409C4-472B-4EF7-8BD7-EA99FC0E0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667" y="10692996"/>
                <a:ext cx="1447010" cy="8029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文本框 264">
            <a:extLst>
              <a:ext uri="{FF2B5EF4-FFF2-40B4-BE49-F238E27FC236}">
                <a16:creationId xmlns:a16="http://schemas.microsoft.com/office/drawing/2014/main" id="{FD4C6E44-1586-4127-87AD-EDF08F69292D}"/>
              </a:ext>
            </a:extLst>
          </p:cNvPr>
          <p:cNvSpPr txBox="1"/>
          <p:nvPr/>
        </p:nvSpPr>
        <p:spPr>
          <a:xfrm>
            <a:off x="29361154" y="521654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3B6538B8-1BD0-47F2-BF26-52CDD1B43B47}"/>
              </a:ext>
            </a:extLst>
          </p:cNvPr>
          <p:cNvGrpSpPr/>
          <p:nvPr/>
        </p:nvGrpSpPr>
        <p:grpSpPr>
          <a:xfrm>
            <a:off x="29254673" y="2686958"/>
            <a:ext cx="1075656" cy="2551280"/>
            <a:chOff x="9454048" y="3044920"/>
            <a:chExt cx="1557025" cy="2551280"/>
          </a:xfrm>
        </p:grpSpPr>
        <p:sp>
          <p:nvSpPr>
            <p:cNvPr id="267" name="矩形: 圆角 266">
              <a:extLst>
                <a:ext uri="{FF2B5EF4-FFF2-40B4-BE49-F238E27FC236}">
                  <a16:creationId xmlns:a16="http://schemas.microsoft.com/office/drawing/2014/main" id="{FBA9FB83-BA03-40F8-AA5E-7901586C8AE6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98747365-3C8E-4182-83B5-8D1B697B7C38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100BE15C-21F0-4EC2-8E91-57B5A9333A71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271" name="立方体 270">
                  <a:extLst>
                    <a:ext uri="{FF2B5EF4-FFF2-40B4-BE49-F238E27FC236}">
                      <a16:creationId xmlns:a16="http://schemas.microsoft.com/office/drawing/2014/main" id="{378BC768-ED4E-46DC-A62C-95802BBECD77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立方体 271">
                  <a:extLst>
                    <a:ext uri="{FF2B5EF4-FFF2-40B4-BE49-F238E27FC236}">
                      <a16:creationId xmlns:a16="http://schemas.microsoft.com/office/drawing/2014/main" id="{387BBC7C-EE63-43CD-8B58-3DC597428553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立方体 272">
                  <a:extLst>
                    <a:ext uri="{FF2B5EF4-FFF2-40B4-BE49-F238E27FC236}">
                      <a16:creationId xmlns:a16="http://schemas.microsoft.com/office/drawing/2014/main" id="{D522227C-6636-4615-9530-0936119E8DBF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立方体 273">
                  <a:extLst>
                    <a:ext uri="{FF2B5EF4-FFF2-40B4-BE49-F238E27FC236}">
                      <a16:creationId xmlns:a16="http://schemas.microsoft.com/office/drawing/2014/main" id="{6CB3F150-9F8F-4D50-9903-DD758B2F9160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立方体 274">
                  <a:extLst>
                    <a:ext uri="{FF2B5EF4-FFF2-40B4-BE49-F238E27FC236}">
                      <a16:creationId xmlns:a16="http://schemas.microsoft.com/office/drawing/2014/main" id="{A23D3FD6-BFF4-46C0-A9FE-9D2842B102EA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6" name="立方体 275">
                  <a:extLst>
                    <a:ext uri="{FF2B5EF4-FFF2-40B4-BE49-F238E27FC236}">
                      <a16:creationId xmlns:a16="http://schemas.microsoft.com/office/drawing/2014/main" id="{527910E6-6F55-41CE-96DA-7E50829AAE88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0" name="立方体 269">
                <a:extLst>
                  <a:ext uri="{FF2B5EF4-FFF2-40B4-BE49-F238E27FC236}">
                    <a16:creationId xmlns:a16="http://schemas.microsoft.com/office/drawing/2014/main" id="{20942435-265E-40CA-9A79-98414DEE109D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2A05C89A-D1D2-4990-AC5E-ABE650A92532}"/>
              </a:ext>
            </a:extLst>
          </p:cNvPr>
          <p:cNvGrpSpPr/>
          <p:nvPr/>
        </p:nvGrpSpPr>
        <p:grpSpPr>
          <a:xfrm>
            <a:off x="29263223" y="5700697"/>
            <a:ext cx="1075657" cy="2551280"/>
            <a:chOff x="9454048" y="3044920"/>
            <a:chExt cx="1557025" cy="2551280"/>
          </a:xfrm>
        </p:grpSpPr>
        <p:sp>
          <p:nvSpPr>
            <p:cNvPr id="278" name="矩形: 圆角 277">
              <a:extLst>
                <a:ext uri="{FF2B5EF4-FFF2-40B4-BE49-F238E27FC236}">
                  <a16:creationId xmlns:a16="http://schemas.microsoft.com/office/drawing/2014/main" id="{A5157E87-7F65-471D-9292-66DB479E8F19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B56EACAD-1D44-412D-91A9-5FFBEAB322F5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CD61511A-9DB4-4874-A6F8-9A1BF3AFDEEA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282" name="立方体 281">
                  <a:extLst>
                    <a:ext uri="{FF2B5EF4-FFF2-40B4-BE49-F238E27FC236}">
                      <a16:creationId xmlns:a16="http://schemas.microsoft.com/office/drawing/2014/main" id="{DFC4ECC3-2CAD-453E-BABD-E2EE4BE41236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立方体 282">
                  <a:extLst>
                    <a:ext uri="{FF2B5EF4-FFF2-40B4-BE49-F238E27FC236}">
                      <a16:creationId xmlns:a16="http://schemas.microsoft.com/office/drawing/2014/main" id="{33D9BCF5-FA0F-47A4-BDD5-E764220F5D36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立方体 283">
                  <a:extLst>
                    <a:ext uri="{FF2B5EF4-FFF2-40B4-BE49-F238E27FC236}">
                      <a16:creationId xmlns:a16="http://schemas.microsoft.com/office/drawing/2014/main" id="{72EE7747-254A-4782-B1AF-7760DC2F4BA0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立方体 284">
                  <a:extLst>
                    <a:ext uri="{FF2B5EF4-FFF2-40B4-BE49-F238E27FC236}">
                      <a16:creationId xmlns:a16="http://schemas.microsoft.com/office/drawing/2014/main" id="{4AB4C6CA-1455-45AA-BA95-4A8539CFA26F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立方体 285">
                  <a:extLst>
                    <a:ext uri="{FF2B5EF4-FFF2-40B4-BE49-F238E27FC236}">
                      <a16:creationId xmlns:a16="http://schemas.microsoft.com/office/drawing/2014/main" id="{9EA649BC-CD8B-433A-86F7-1B5827A81A57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立方体 286">
                  <a:extLst>
                    <a:ext uri="{FF2B5EF4-FFF2-40B4-BE49-F238E27FC236}">
                      <a16:creationId xmlns:a16="http://schemas.microsoft.com/office/drawing/2014/main" id="{C7EA2E84-AAAC-47C4-9C30-6B684E8C904B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1" name="立方体 280">
                <a:extLst>
                  <a:ext uri="{FF2B5EF4-FFF2-40B4-BE49-F238E27FC236}">
                    <a16:creationId xmlns:a16="http://schemas.microsoft.com/office/drawing/2014/main" id="{5381DB1D-70E1-4273-B475-6ABE1ACB08D1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ECA4D252-2566-400B-A8BC-0FEA1A37079C}"/>
              </a:ext>
            </a:extLst>
          </p:cNvPr>
          <p:cNvGrpSpPr/>
          <p:nvPr/>
        </p:nvGrpSpPr>
        <p:grpSpPr>
          <a:xfrm>
            <a:off x="29263675" y="8422611"/>
            <a:ext cx="1075206" cy="2551280"/>
            <a:chOff x="9454048" y="3044920"/>
            <a:chExt cx="1557025" cy="2551280"/>
          </a:xfrm>
        </p:grpSpPr>
        <p:sp>
          <p:nvSpPr>
            <p:cNvPr id="289" name="矩形: 圆角 288">
              <a:extLst>
                <a:ext uri="{FF2B5EF4-FFF2-40B4-BE49-F238E27FC236}">
                  <a16:creationId xmlns:a16="http://schemas.microsoft.com/office/drawing/2014/main" id="{FB95873F-9F96-4F9A-8AF0-2491A1F5DD8A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80E79087-D2A6-4055-A595-7DF38DDBDA1D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291" name="组合 290">
                <a:extLst>
                  <a:ext uri="{FF2B5EF4-FFF2-40B4-BE49-F238E27FC236}">
                    <a16:creationId xmlns:a16="http://schemas.microsoft.com/office/drawing/2014/main" id="{D1919932-F67B-437F-A243-E0FCA61A2BE1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293" name="立方体 292">
                  <a:extLst>
                    <a:ext uri="{FF2B5EF4-FFF2-40B4-BE49-F238E27FC236}">
                      <a16:creationId xmlns:a16="http://schemas.microsoft.com/office/drawing/2014/main" id="{94F2CA94-607D-48F0-B4D3-8D979155F522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立方体 293">
                  <a:extLst>
                    <a:ext uri="{FF2B5EF4-FFF2-40B4-BE49-F238E27FC236}">
                      <a16:creationId xmlns:a16="http://schemas.microsoft.com/office/drawing/2014/main" id="{78EB54A6-3D01-46A2-AC6D-ACD4A8B74C90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5" name="立方体 294">
                  <a:extLst>
                    <a:ext uri="{FF2B5EF4-FFF2-40B4-BE49-F238E27FC236}">
                      <a16:creationId xmlns:a16="http://schemas.microsoft.com/office/drawing/2014/main" id="{32D33AE8-94A5-4097-BB0F-8BD9A8574B42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立方体 295">
                  <a:extLst>
                    <a:ext uri="{FF2B5EF4-FFF2-40B4-BE49-F238E27FC236}">
                      <a16:creationId xmlns:a16="http://schemas.microsoft.com/office/drawing/2014/main" id="{6095B4FF-1B8A-479E-9367-AD0F3611A796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立方体 296">
                  <a:extLst>
                    <a:ext uri="{FF2B5EF4-FFF2-40B4-BE49-F238E27FC236}">
                      <a16:creationId xmlns:a16="http://schemas.microsoft.com/office/drawing/2014/main" id="{A2349575-FAAE-4A0E-B4EE-0A042310877D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立方体 297">
                  <a:extLst>
                    <a:ext uri="{FF2B5EF4-FFF2-40B4-BE49-F238E27FC236}">
                      <a16:creationId xmlns:a16="http://schemas.microsoft.com/office/drawing/2014/main" id="{33BF4DF1-245C-433A-8F98-5B7F59BD3A24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2" name="立方体 291">
                <a:extLst>
                  <a:ext uri="{FF2B5EF4-FFF2-40B4-BE49-F238E27FC236}">
                    <a16:creationId xmlns:a16="http://schemas.microsoft.com/office/drawing/2014/main" id="{1D771E26-25F2-4A3C-8E38-6422FD3E3C9B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8" name="文本框 357">
            <a:extLst>
              <a:ext uri="{FF2B5EF4-FFF2-40B4-BE49-F238E27FC236}">
                <a16:creationId xmlns:a16="http://schemas.microsoft.com/office/drawing/2014/main" id="{72E7B565-3E73-49F6-915D-ADE87DDAC1D6}"/>
              </a:ext>
            </a:extLst>
          </p:cNvPr>
          <p:cNvSpPr txBox="1"/>
          <p:nvPr/>
        </p:nvSpPr>
        <p:spPr>
          <a:xfrm>
            <a:off x="22358835" y="2283319"/>
            <a:ext cx="536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(Counterfactual)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9" name="直接箭头连接符 428">
            <a:extLst>
              <a:ext uri="{FF2B5EF4-FFF2-40B4-BE49-F238E27FC236}">
                <a16:creationId xmlns:a16="http://schemas.microsoft.com/office/drawing/2014/main" id="{A37B0EA8-A656-4073-AA76-E15552046661}"/>
              </a:ext>
            </a:extLst>
          </p:cNvPr>
          <p:cNvCxnSpPr>
            <a:cxnSpLocks/>
            <a:stCxn id="433" idx="2"/>
          </p:cNvCxnSpPr>
          <p:nvPr/>
        </p:nvCxnSpPr>
        <p:spPr>
          <a:xfrm>
            <a:off x="24254535" y="4220309"/>
            <a:ext cx="1563103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文本框 431">
            <a:extLst>
              <a:ext uri="{FF2B5EF4-FFF2-40B4-BE49-F238E27FC236}">
                <a16:creationId xmlns:a16="http://schemas.microsoft.com/office/drawing/2014/main" id="{468ACAFD-E518-41C9-9C96-9D264CDB55C7}"/>
              </a:ext>
            </a:extLst>
          </p:cNvPr>
          <p:cNvSpPr txBox="1"/>
          <p:nvPr/>
        </p:nvSpPr>
        <p:spPr>
          <a:xfrm flipH="1">
            <a:off x="22583556" y="6787704"/>
            <a:ext cx="531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Graph (Counterfactual)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流程图: 汇总连接 432">
            <a:extLst>
              <a:ext uri="{FF2B5EF4-FFF2-40B4-BE49-F238E27FC236}">
                <a16:creationId xmlns:a16="http://schemas.microsoft.com/office/drawing/2014/main" id="{170C24D3-0439-4DE7-B551-721F77D93AA1}"/>
              </a:ext>
            </a:extLst>
          </p:cNvPr>
          <p:cNvSpPr/>
          <p:nvPr/>
        </p:nvSpPr>
        <p:spPr>
          <a:xfrm flipH="1">
            <a:off x="23855784" y="4021263"/>
            <a:ext cx="39875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98A8AC3D-77A6-46BA-98AF-DC064721C085}"/>
              </a:ext>
            </a:extLst>
          </p:cNvPr>
          <p:cNvCxnSpPr>
            <a:cxnSpLocks/>
            <a:endCxn id="433" idx="4"/>
          </p:cNvCxnSpPr>
          <p:nvPr/>
        </p:nvCxnSpPr>
        <p:spPr>
          <a:xfrm flipH="1" flipV="1">
            <a:off x="24055159" y="4419354"/>
            <a:ext cx="5578" cy="867985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流程图: 汇总连接 434">
            <a:extLst>
              <a:ext uri="{FF2B5EF4-FFF2-40B4-BE49-F238E27FC236}">
                <a16:creationId xmlns:a16="http://schemas.microsoft.com/office/drawing/2014/main" id="{14F215F5-E191-41DB-BEEC-963ABB5F94BC}"/>
              </a:ext>
            </a:extLst>
          </p:cNvPr>
          <p:cNvSpPr/>
          <p:nvPr/>
        </p:nvSpPr>
        <p:spPr>
          <a:xfrm flipH="1">
            <a:off x="23863273" y="6220931"/>
            <a:ext cx="39875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124A5BE5-4DA1-4CEA-9DC9-27D357A903B2}"/>
              </a:ext>
            </a:extLst>
          </p:cNvPr>
          <p:cNvCxnSpPr>
            <a:cxnSpLocks/>
            <a:stCxn id="435" idx="0"/>
          </p:cNvCxnSpPr>
          <p:nvPr/>
        </p:nvCxnSpPr>
        <p:spPr>
          <a:xfrm flipH="1" flipV="1">
            <a:off x="24060737" y="5511501"/>
            <a:ext cx="1911" cy="70943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连接符: 肘形 439">
            <a:extLst>
              <a:ext uri="{FF2B5EF4-FFF2-40B4-BE49-F238E27FC236}">
                <a16:creationId xmlns:a16="http://schemas.microsoft.com/office/drawing/2014/main" id="{D9C066D8-A59D-4178-8B78-25280CCCD28A}"/>
              </a:ext>
            </a:extLst>
          </p:cNvPr>
          <p:cNvCxnSpPr>
            <a:cxnSpLocks/>
            <a:stCxn id="733" idx="0"/>
            <a:endCxn id="443" idx="0"/>
          </p:cNvCxnSpPr>
          <p:nvPr/>
        </p:nvCxnSpPr>
        <p:spPr>
          <a:xfrm rot="16200000" flipH="1" flipV="1">
            <a:off x="24876218" y="6895979"/>
            <a:ext cx="718211" cy="2289167"/>
          </a:xfrm>
          <a:prstGeom prst="bentConnector3">
            <a:avLst>
              <a:gd name="adj1" fmla="val -31829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>
            <a:extLst>
              <a:ext uri="{FF2B5EF4-FFF2-40B4-BE49-F238E27FC236}">
                <a16:creationId xmlns:a16="http://schemas.microsoft.com/office/drawing/2014/main" id="{240DF6DC-674A-43E3-80F3-35C05D418836}"/>
              </a:ext>
            </a:extLst>
          </p:cNvPr>
          <p:cNvCxnSpPr>
            <a:cxnSpLocks/>
            <a:stCxn id="443" idx="2"/>
          </p:cNvCxnSpPr>
          <p:nvPr/>
        </p:nvCxnSpPr>
        <p:spPr>
          <a:xfrm>
            <a:off x="24290116" y="8598715"/>
            <a:ext cx="1500833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流程图: 汇总连接 442">
            <a:extLst>
              <a:ext uri="{FF2B5EF4-FFF2-40B4-BE49-F238E27FC236}">
                <a16:creationId xmlns:a16="http://schemas.microsoft.com/office/drawing/2014/main" id="{0281E890-ACCE-47DD-B37E-292A79CAAFCA}"/>
              </a:ext>
            </a:extLst>
          </p:cNvPr>
          <p:cNvSpPr/>
          <p:nvPr/>
        </p:nvSpPr>
        <p:spPr>
          <a:xfrm flipH="1">
            <a:off x="23891365" y="8399669"/>
            <a:ext cx="39875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7" name="直接箭头连接符 446">
            <a:extLst>
              <a:ext uri="{FF2B5EF4-FFF2-40B4-BE49-F238E27FC236}">
                <a16:creationId xmlns:a16="http://schemas.microsoft.com/office/drawing/2014/main" id="{E6E80FE3-335E-48EA-B6A7-E5CEB84E80FD}"/>
              </a:ext>
            </a:extLst>
          </p:cNvPr>
          <p:cNvCxnSpPr>
            <a:cxnSpLocks/>
          </p:cNvCxnSpPr>
          <p:nvPr/>
        </p:nvCxnSpPr>
        <p:spPr>
          <a:xfrm flipV="1">
            <a:off x="24092351" y="8787785"/>
            <a:ext cx="1" cy="376494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流程图: 汇总连接 448">
            <a:extLst>
              <a:ext uri="{FF2B5EF4-FFF2-40B4-BE49-F238E27FC236}">
                <a16:creationId xmlns:a16="http://schemas.microsoft.com/office/drawing/2014/main" id="{D1610515-4BB8-4E02-A3D1-2C14F14E63EE}"/>
              </a:ext>
            </a:extLst>
          </p:cNvPr>
          <p:cNvSpPr/>
          <p:nvPr/>
        </p:nvSpPr>
        <p:spPr>
          <a:xfrm flipH="1">
            <a:off x="23888370" y="10806484"/>
            <a:ext cx="39875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A41D134D-EE3D-4340-939E-7BFF636E6244}"/>
              </a:ext>
            </a:extLst>
          </p:cNvPr>
          <p:cNvCxnSpPr>
            <a:cxnSpLocks/>
          </p:cNvCxnSpPr>
          <p:nvPr/>
        </p:nvCxnSpPr>
        <p:spPr>
          <a:xfrm flipV="1">
            <a:off x="24095876" y="10433986"/>
            <a:ext cx="1" cy="376494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: 圆角 450">
            <a:extLst>
              <a:ext uri="{FF2B5EF4-FFF2-40B4-BE49-F238E27FC236}">
                <a16:creationId xmlns:a16="http://schemas.microsoft.com/office/drawing/2014/main" id="{27A87C6B-605B-4C45-9377-451623B893CF}"/>
              </a:ext>
            </a:extLst>
          </p:cNvPr>
          <p:cNvSpPr/>
          <p:nvPr/>
        </p:nvSpPr>
        <p:spPr>
          <a:xfrm flipH="1">
            <a:off x="23089073" y="7276999"/>
            <a:ext cx="4126129" cy="3998719"/>
          </a:xfrm>
          <a:prstGeom prst="roundRect">
            <a:avLst>
              <a:gd name="adj" fmla="val 11522"/>
            </a:avLst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2" name="矩形: 圆角 451">
            <a:extLst>
              <a:ext uri="{FF2B5EF4-FFF2-40B4-BE49-F238E27FC236}">
                <a16:creationId xmlns:a16="http://schemas.microsoft.com/office/drawing/2014/main" id="{81B159EF-3190-40A1-9E1E-C5DB08E45D6F}"/>
              </a:ext>
            </a:extLst>
          </p:cNvPr>
          <p:cNvSpPr/>
          <p:nvPr/>
        </p:nvSpPr>
        <p:spPr>
          <a:xfrm flipH="1">
            <a:off x="23053423" y="2768685"/>
            <a:ext cx="4161780" cy="3943975"/>
          </a:xfrm>
          <a:prstGeom prst="roundRect">
            <a:avLst>
              <a:gd name="adj" fmla="val 11522"/>
            </a:avLst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8" name="组合 537">
            <a:extLst>
              <a:ext uri="{FF2B5EF4-FFF2-40B4-BE49-F238E27FC236}">
                <a16:creationId xmlns:a16="http://schemas.microsoft.com/office/drawing/2014/main" id="{068474F2-AEBC-4780-91E9-7052F88DD2B7}"/>
              </a:ext>
            </a:extLst>
          </p:cNvPr>
          <p:cNvGrpSpPr/>
          <p:nvPr/>
        </p:nvGrpSpPr>
        <p:grpSpPr>
          <a:xfrm>
            <a:off x="23304966" y="5243968"/>
            <a:ext cx="1557025" cy="244113"/>
            <a:chOff x="14216063" y="3711905"/>
            <a:chExt cx="6498653" cy="1018871"/>
          </a:xfrm>
        </p:grpSpPr>
        <p:sp>
          <p:nvSpPr>
            <p:cNvPr id="539" name="立方体 538">
              <a:extLst>
                <a:ext uri="{FF2B5EF4-FFF2-40B4-BE49-F238E27FC236}">
                  <a16:creationId xmlns:a16="http://schemas.microsoft.com/office/drawing/2014/main" id="{691A60BE-C5E1-40FE-A561-C48959C124E9}"/>
                </a:ext>
              </a:extLst>
            </p:cNvPr>
            <p:cNvSpPr/>
            <p:nvPr/>
          </p:nvSpPr>
          <p:spPr>
            <a:xfrm>
              <a:off x="14216063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0" name="立方体 539">
              <a:extLst>
                <a:ext uri="{FF2B5EF4-FFF2-40B4-BE49-F238E27FC236}">
                  <a16:creationId xmlns:a16="http://schemas.microsoft.com/office/drawing/2014/main" id="{80AB24CC-4459-4CC4-8D18-D916C0EB629C}"/>
                </a:ext>
              </a:extLst>
            </p:cNvPr>
            <p:cNvSpPr/>
            <p:nvPr/>
          </p:nvSpPr>
          <p:spPr>
            <a:xfrm>
              <a:off x="15144751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1" name="立方体 540">
              <a:extLst>
                <a:ext uri="{FF2B5EF4-FFF2-40B4-BE49-F238E27FC236}">
                  <a16:creationId xmlns:a16="http://schemas.microsoft.com/office/drawing/2014/main" id="{B904FE6D-26F6-4F5D-A94D-773B9B15D286}"/>
                </a:ext>
              </a:extLst>
            </p:cNvPr>
            <p:cNvSpPr/>
            <p:nvPr/>
          </p:nvSpPr>
          <p:spPr>
            <a:xfrm>
              <a:off x="16045665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2" name="立方体 541">
              <a:extLst>
                <a:ext uri="{FF2B5EF4-FFF2-40B4-BE49-F238E27FC236}">
                  <a16:creationId xmlns:a16="http://schemas.microsoft.com/office/drawing/2014/main" id="{E757E41B-D701-4C4D-8FBD-8F06527CC57D}"/>
                </a:ext>
              </a:extLst>
            </p:cNvPr>
            <p:cNvSpPr/>
            <p:nvPr/>
          </p:nvSpPr>
          <p:spPr>
            <a:xfrm>
              <a:off x="16974353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3" name="立方体 542">
              <a:extLst>
                <a:ext uri="{FF2B5EF4-FFF2-40B4-BE49-F238E27FC236}">
                  <a16:creationId xmlns:a16="http://schemas.microsoft.com/office/drawing/2014/main" id="{21F5CF45-FD8D-4A0C-A748-98C0BD4F8DF7}"/>
                </a:ext>
              </a:extLst>
            </p:cNvPr>
            <p:cNvSpPr/>
            <p:nvPr/>
          </p:nvSpPr>
          <p:spPr>
            <a:xfrm>
              <a:off x="17888452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4" name="立方体 543">
              <a:extLst>
                <a:ext uri="{FF2B5EF4-FFF2-40B4-BE49-F238E27FC236}">
                  <a16:creationId xmlns:a16="http://schemas.microsoft.com/office/drawing/2014/main" id="{D06550D6-268A-43C7-B262-A93109C7705B}"/>
                </a:ext>
              </a:extLst>
            </p:cNvPr>
            <p:cNvSpPr/>
            <p:nvPr/>
          </p:nvSpPr>
          <p:spPr>
            <a:xfrm>
              <a:off x="18781746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5" name="立方体 544">
              <a:extLst>
                <a:ext uri="{FF2B5EF4-FFF2-40B4-BE49-F238E27FC236}">
                  <a16:creationId xmlns:a16="http://schemas.microsoft.com/office/drawing/2014/main" id="{3679E3AC-A7E4-4752-9D11-F7179B475D23}"/>
                </a:ext>
              </a:extLst>
            </p:cNvPr>
            <p:cNvSpPr/>
            <p:nvPr/>
          </p:nvSpPr>
          <p:spPr>
            <a:xfrm>
              <a:off x="19695845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34B66975-0852-4B6B-A79D-87D909CF364A}"/>
              </a:ext>
            </a:extLst>
          </p:cNvPr>
          <p:cNvGrpSpPr/>
          <p:nvPr/>
        </p:nvGrpSpPr>
        <p:grpSpPr>
          <a:xfrm>
            <a:off x="23435974" y="9166391"/>
            <a:ext cx="1334878" cy="1268564"/>
            <a:chOff x="15324553" y="5778611"/>
            <a:chExt cx="1334878" cy="1268564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547" name="组合 546">
              <a:extLst>
                <a:ext uri="{FF2B5EF4-FFF2-40B4-BE49-F238E27FC236}">
                  <a16:creationId xmlns:a16="http://schemas.microsoft.com/office/drawing/2014/main" id="{A9BDD336-1375-4600-9332-8625A56CC0BB}"/>
                </a:ext>
              </a:extLst>
            </p:cNvPr>
            <p:cNvGrpSpPr/>
            <p:nvPr/>
          </p:nvGrpSpPr>
          <p:grpSpPr>
            <a:xfrm>
              <a:off x="15324553" y="6803062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662" name="立方体 661">
                <a:extLst>
                  <a:ext uri="{FF2B5EF4-FFF2-40B4-BE49-F238E27FC236}">
                    <a16:creationId xmlns:a16="http://schemas.microsoft.com/office/drawing/2014/main" id="{6458D5D7-D0A9-4731-938D-FD111FE62879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7" name="立方体 676">
                <a:extLst>
                  <a:ext uri="{FF2B5EF4-FFF2-40B4-BE49-F238E27FC236}">
                    <a16:creationId xmlns:a16="http://schemas.microsoft.com/office/drawing/2014/main" id="{A522C34A-8C30-48DC-9717-ADE9EA37AF35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8" name="立方体 677">
                <a:extLst>
                  <a:ext uri="{FF2B5EF4-FFF2-40B4-BE49-F238E27FC236}">
                    <a16:creationId xmlns:a16="http://schemas.microsoft.com/office/drawing/2014/main" id="{8081FC63-B629-4DD9-B034-ADFF34D976AA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9" name="立方体 678">
                <a:extLst>
                  <a:ext uri="{FF2B5EF4-FFF2-40B4-BE49-F238E27FC236}">
                    <a16:creationId xmlns:a16="http://schemas.microsoft.com/office/drawing/2014/main" id="{BD3BB48E-B9B7-422B-BA06-6DBC7FF33003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立方体 679">
                <a:extLst>
                  <a:ext uri="{FF2B5EF4-FFF2-40B4-BE49-F238E27FC236}">
                    <a16:creationId xmlns:a16="http://schemas.microsoft.com/office/drawing/2014/main" id="{E4098714-9882-4907-90BD-949DED405594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1" name="立方体 680">
                <a:extLst>
                  <a:ext uri="{FF2B5EF4-FFF2-40B4-BE49-F238E27FC236}">
                    <a16:creationId xmlns:a16="http://schemas.microsoft.com/office/drawing/2014/main" id="{68DB179A-860A-4619-A2E9-20CC8DF5870E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48" name="组合 547">
              <a:extLst>
                <a:ext uri="{FF2B5EF4-FFF2-40B4-BE49-F238E27FC236}">
                  <a16:creationId xmlns:a16="http://schemas.microsoft.com/office/drawing/2014/main" id="{70F90BB2-BD84-414F-AC91-920384D56D0B}"/>
                </a:ext>
              </a:extLst>
            </p:cNvPr>
            <p:cNvGrpSpPr/>
            <p:nvPr/>
          </p:nvGrpSpPr>
          <p:grpSpPr>
            <a:xfrm>
              <a:off x="15324553" y="6602335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627" name="立方体 626">
                <a:extLst>
                  <a:ext uri="{FF2B5EF4-FFF2-40B4-BE49-F238E27FC236}">
                    <a16:creationId xmlns:a16="http://schemas.microsoft.com/office/drawing/2014/main" id="{E7445540-2DD1-4D59-BF35-6920806721EC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0" name="立方体 629">
                <a:extLst>
                  <a:ext uri="{FF2B5EF4-FFF2-40B4-BE49-F238E27FC236}">
                    <a16:creationId xmlns:a16="http://schemas.microsoft.com/office/drawing/2014/main" id="{0F8C1853-FED0-48FB-A119-ADE1B81D8BAB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3" name="立方体 632">
                <a:extLst>
                  <a:ext uri="{FF2B5EF4-FFF2-40B4-BE49-F238E27FC236}">
                    <a16:creationId xmlns:a16="http://schemas.microsoft.com/office/drawing/2014/main" id="{5DFA939B-9500-4245-9872-415164CF1C00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8" name="立方体 657">
                <a:extLst>
                  <a:ext uri="{FF2B5EF4-FFF2-40B4-BE49-F238E27FC236}">
                    <a16:creationId xmlns:a16="http://schemas.microsoft.com/office/drawing/2014/main" id="{B158A521-D403-42C0-842F-1B4DC30EA74B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9" name="立方体 658">
                <a:extLst>
                  <a:ext uri="{FF2B5EF4-FFF2-40B4-BE49-F238E27FC236}">
                    <a16:creationId xmlns:a16="http://schemas.microsoft.com/office/drawing/2014/main" id="{F055A225-8949-48F6-AA86-904159C57EEA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0" name="立方体 659">
                <a:extLst>
                  <a:ext uri="{FF2B5EF4-FFF2-40B4-BE49-F238E27FC236}">
                    <a16:creationId xmlns:a16="http://schemas.microsoft.com/office/drawing/2014/main" id="{C4655CFD-7CEB-4DE1-B1C9-058AC6542BBA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69E2B942-8B34-4F81-8F3C-65183965BE34}"/>
                </a:ext>
              </a:extLst>
            </p:cNvPr>
            <p:cNvGrpSpPr/>
            <p:nvPr/>
          </p:nvGrpSpPr>
          <p:grpSpPr>
            <a:xfrm>
              <a:off x="15324553" y="6387701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615" name="立方体 614">
                <a:extLst>
                  <a:ext uri="{FF2B5EF4-FFF2-40B4-BE49-F238E27FC236}">
                    <a16:creationId xmlns:a16="http://schemas.microsoft.com/office/drawing/2014/main" id="{F59E2592-2FAB-41CA-887E-50EFFE2B6065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6" name="立方体 615">
                <a:extLst>
                  <a:ext uri="{FF2B5EF4-FFF2-40B4-BE49-F238E27FC236}">
                    <a16:creationId xmlns:a16="http://schemas.microsoft.com/office/drawing/2014/main" id="{2E0E4281-49E2-4A09-A6B7-E575896CD8CF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7" name="立方体 616">
                <a:extLst>
                  <a:ext uri="{FF2B5EF4-FFF2-40B4-BE49-F238E27FC236}">
                    <a16:creationId xmlns:a16="http://schemas.microsoft.com/office/drawing/2014/main" id="{DDCB03A7-91F4-4BF7-8C3C-37630452868F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8" name="立方体 617">
                <a:extLst>
                  <a:ext uri="{FF2B5EF4-FFF2-40B4-BE49-F238E27FC236}">
                    <a16:creationId xmlns:a16="http://schemas.microsoft.com/office/drawing/2014/main" id="{2911ECF9-C246-4B44-AF5E-19D0A939B09C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9" name="立方体 618">
                <a:extLst>
                  <a:ext uri="{FF2B5EF4-FFF2-40B4-BE49-F238E27FC236}">
                    <a16:creationId xmlns:a16="http://schemas.microsoft.com/office/drawing/2014/main" id="{07D17A0B-F991-4C1D-BDBB-FC7623E9DE84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6" name="立方体 625">
                <a:extLst>
                  <a:ext uri="{FF2B5EF4-FFF2-40B4-BE49-F238E27FC236}">
                    <a16:creationId xmlns:a16="http://schemas.microsoft.com/office/drawing/2014/main" id="{30873D17-9FAA-4BEC-9F4D-048F24292817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9D21DC1F-84E1-468B-9BE0-EBC3D518BB3A}"/>
                </a:ext>
              </a:extLst>
            </p:cNvPr>
            <p:cNvGrpSpPr/>
            <p:nvPr/>
          </p:nvGrpSpPr>
          <p:grpSpPr>
            <a:xfrm>
              <a:off x="15324553" y="6175096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601" name="立方体 600">
                <a:extLst>
                  <a:ext uri="{FF2B5EF4-FFF2-40B4-BE49-F238E27FC236}">
                    <a16:creationId xmlns:a16="http://schemas.microsoft.com/office/drawing/2014/main" id="{760E2331-8194-4BDC-BE67-0125263D7BF8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2" name="立方体 601">
                <a:extLst>
                  <a:ext uri="{FF2B5EF4-FFF2-40B4-BE49-F238E27FC236}">
                    <a16:creationId xmlns:a16="http://schemas.microsoft.com/office/drawing/2014/main" id="{2F75DC07-F7A4-40C5-8BD8-25D9B517E87F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3" name="立方体 602">
                <a:extLst>
                  <a:ext uri="{FF2B5EF4-FFF2-40B4-BE49-F238E27FC236}">
                    <a16:creationId xmlns:a16="http://schemas.microsoft.com/office/drawing/2014/main" id="{C5E4A399-8BB5-4503-8C63-36F90EFE87B1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立方体 603">
                <a:extLst>
                  <a:ext uri="{FF2B5EF4-FFF2-40B4-BE49-F238E27FC236}">
                    <a16:creationId xmlns:a16="http://schemas.microsoft.com/office/drawing/2014/main" id="{33184534-0796-4453-A9FC-33BAF8C2947F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3" name="立方体 612">
                <a:extLst>
                  <a:ext uri="{FF2B5EF4-FFF2-40B4-BE49-F238E27FC236}">
                    <a16:creationId xmlns:a16="http://schemas.microsoft.com/office/drawing/2014/main" id="{9A06FF5F-13D6-4E1D-8651-25950B9D9F86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4" name="立方体 613">
                <a:extLst>
                  <a:ext uri="{FF2B5EF4-FFF2-40B4-BE49-F238E27FC236}">
                    <a16:creationId xmlns:a16="http://schemas.microsoft.com/office/drawing/2014/main" id="{345DCDB8-9F7F-4905-9F7F-1D30DEAFBAED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1" name="组合 550">
              <a:extLst>
                <a:ext uri="{FF2B5EF4-FFF2-40B4-BE49-F238E27FC236}">
                  <a16:creationId xmlns:a16="http://schemas.microsoft.com/office/drawing/2014/main" id="{208566FD-05E6-4343-8E66-C9D45BAEE259}"/>
                </a:ext>
              </a:extLst>
            </p:cNvPr>
            <p:cNvGrpSpPr/>
            <p:nvPr/>
          </p:nvGrpSpPr>
          <p:grpSpPr>
            <a:xfrm>
              <a:off x="15324553" y="5979537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561" name="立方体 560">
                <a:extLst>
                  <a:ext uri="{FF2B5EF4-FFF2-40B4-BE49-F238E27FC236}">
                    <a16:creationId xmlns:a16="http://schemas.microsoft.com/office/drawing/2014/main" id="{638937F4-CB3E-4981-B4AC-4FD74C79D365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2" name="立方体 561">
                <a:extLst>
                  <a:ext uri="{FF2B5EF4-FFF2-40B4-BE49-F238E27FC236}">
                    <a16:creationId xmlns:a16="http://schemas.microsoft.com/office/drawing/2014/main" id="{8DF4DEA3-EC1E-4B61-8F57-14D74277AAE4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3" name="立方体 562">
                <a:extLst>
                  <a:ext uri="{FF2B5EF4-FFF2-40B4-BE49-F238E27FC236}">
                    <a16:creationId xmlns:a16="http://schemas.microsoft.com/office/drawing/2014/main" id="{19734861-5882-45D8-BD47-250187ADA50D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4" name="立方体 563">
                <a:extLst>
                  <a:ext uri="{FF2B5EF4-FFF2-40B4-BE49-F238E27FC236}">
                    <a16:creationId xmlns:a16="http://schemas.microsoft.com/office/drawing/2014/main" id="{C5C52276-8D39-4B71-B103-53F8FF0DD15B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5" name="立方体 564">
                <a:extLst>
                  <a:ext uri="{FF2B5EF4-FFF2-40B4-BE49-F238E27FC236}">
                    <a16:creationId xmlns:a16="http://schemas.microsoft.com/office/drawing/2014/main" id="{5674E350-E87D-465B-A9FD-9ACEEE4AE8EA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6" name="立方体 565">
                <a:extLst>
                  <a:ext uri="{FF2B5EF4-FFF2-40B4-BE49-F238E27FC236}">
                    <a16:creationId xmlns:a16="http://schemas.microsoft.com/office/drawing/2014/main" id="{0B39EEF3-AFBF-4F14-9DD4-2E8B2616400C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2" name="组合 551">
              <a:extLst>
                <a:ext uri="{FF2B5EF4-FFF2-40B4-BE49-F238E27FC236}">
                  <a16:creationId xmlns:a16="http://schemas.microsoft.com/office/drawing/2014/main" id="{D3DE2F89-C674-4EE5-8CF7-895B71C9F31B}"/>
                </a:ext>
              </a:extLst>
            </p:cNvPr>
            <p:cNvGrpSpPr/>
            <p:nvPr/>
          </p:nvGrpSpPr>
          <p:grpSpPr>
            <a:xfrm>
              <a:off x="15324912" y="5778611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553" name="立方体 552">
                <a:extLst>
                  <a:ext uri="{FF2B5EF4-FFF2-40B4-BE49-F238E27FC236}">
                    <a16:creationId xmlns:a16="http://schemas.microsoft.com/office/drawing/2014/main" id="{FE764963-EE4F-48F6-AC5F-602314F6E98B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6" name="立方体 555">
                <a:extLst>
                  <a:ext uri="{FF2B5EF4-FFF2-40B4-BE49-F238E27FC236}">
                    <a16:creationId xmlns:a16="http://schemas.microsoft.com/office/drawing/2014/main" id="{14FD3966-4D87-4336-BB08-39AECE42A2CD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7" name="立方体 556">
                <a:extLst>
                  <a:ext uri="{FF2B5EF4-FFF2-40B4-BE49-F238E27FC236}">
                    <a16:creationId xmlns:a16="http://schemas.microsoft.com/office/drawing/2014/main" id="{88DBC918-172A-46CE-9128-980CE6624F86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8" name="立方体 557">
                <a:extLst>
                  <a:ext uri="{FF2B5EF4-FFF2-40B4-BE49-F238E27FC236}">
                    <a16:creationId xmlns:a16="http://schemas.microsoft.com/office/drawing/2014/main" id="{71BEAB0D-CE46-4386-8C33-55CA4929D772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9" name="立方体 558">
                <a:extLst>
                  <a:ext uri="{FF2B5EF4-FFF2-40B4-BE49-F238E27FC236}">
                    <a16:creationId xmlns:a16="http://schemas.microsoft.com/office/drawing/2014/main" id="{EF3DCD4C-7CC3-4A5A-9272-3A5B07B7903E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0" name="立方体 559">
                <a:extLst>
                  <a:ext uri="{FF2B5EF4-FFF2-40B4-BE49-F238E27FC236}">
                    <a16:creationId xmlns:a16="http://schemas.microsoft.com/office/drawing/2014/main" id="{8CF0794A-9451-4098-BB75-E35F0212CD70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705" name="组合 704">
            <a:extLst>
              <a:ext uri="{FF2B5EF4-FFF2-40B4-BE49-F238E27FC236}">
                <a16:creationId xmlns:a16="http://schemas.microsoft.com/office/drawing/2014/main" id="{8101CA4B-16AD-45EA-9623-149A49B82D77}"/>
              </a:ext>
            </a:extLst>
          </p:cNvPr>
          <p:cNvGrpSpPr/>
          <p:nvPr/>
        </p:nvGrpSpPr>
        <p:grpSpPr>
          <a:xfrm>
            <a:off x="25828375" y="4770865"/>
            <a:ext cx="1151898" cy="1857890"/>
            <a:chOff x="12050462" y="3064146"/>
            <a:chExt cx="1732449" cy="2101443"/>
          </a:xfrm>
        </p:grpSpPr>
        <p:sp>
          <p:nvSpPr>
            <p:cNvPr id="706" name="矩形: 圆角 705">
              <a:extLst>
                <a:ext uri="{FF2B5EF4-FFF2-40B4-BE49-F238E27FC236}">
                  <a16:creationId xmlns:a16="http://schemas.microsoft.com/office/drawing/2014/main" id="{E1E41872-FA2B-439E-87F5-1457FBF92453}"/>
                </a:ext>
              </a:extLst>
            </p:cNvPr>
            <p:cNvSpPr/>
            <p:nvPr/>
          </p:nvSpPr>
          <p:spPr>
            <a:xfrm>
              <a:off x="12050462" y="3064146"/>
              <a:ext cx="1732449" cy="2101443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7" name="组合 706">
              <a:extLst>
                <a:ext uri="{FF2B5EF4-FFF2-40B4-BE49-F238E27FC236}">
                  <a16:creationId xmlns:a16="http://schemas.microsoft.com/office/drawing/2014/main" id="{5C7C4FF3-F6CF-4767-9FFE-6CA24D3EFEC7}"/>
                </a:ext>
              </a:extLst>
            </p:cNvPr>
            <p:cNvGrpSpPr/>
            <p:nvPr/>
          </p:nvGrpSpPr>
          <p:grpSpPr>
            <a:xfrm>
              <a:off x="12228670" y="3484162"/>
              <a:ext cx="1382432" cy="1588076"/>
              <a:chOff x="10506346" y="3483305"/>
              <a:chExt cx="2126874" cy="2443256"/>
            </a:xfrm>
          </p:grpSpPr>
          <p:sp>
            <p:nvSpPr>
              <p:cNvPr id="710" name="立方体 709">
                <a:extLst>
                  <a:ext uri="{FF2B5EF4-FFF2-40B4-BE49-F238E27FC236}">
                    <a16:creationId xmlns:a16="http://schemas.microsoft.com/office/drawing/2014/main" id="{7AA6BD5C-CD8A-48FC-B233-D11911F73605}"/>
                  </a:ext>
                </a:extLst>
              </p:cNvPr>
              <p:cNvSpPr/>
              <p:nvPr/>
            </p:nvSpPr>
            <p:spPr>
              <a:xfrm>
                <a:off x="10506350" y="4375039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立方体 710">
                <a:extLst>
                  <a:ext uri="{FF2B5EF4-FFF2-40B4-BE49-F238E27FC236}">
                    <a16:creationId xmlns:a16="http://schemas.microsoft.com/office/drawing/2014/main" id="{A2F9005E-E856-4B02-8373-E1E37BB34757}"/>
                  </a:ext>
                </a:extLst>
              </p:cNvPr>
              <p:cNvSpPr/>
              <p:nvPr/>
            </p:nvSpPr>
            <p:spPr>
              <a:xfrm>
                <a:off x="10506346" y="4784902"/>
                <a:ext cx="2126871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立方体 711">
                <a:extLst>
                  <a:ext uri="{FF2B5EF4-FFF2-40B4-BE49-F238E27FC236}">
                    <a16:creationId xmlns:a16="http://schemas.microsoft.com/office/drawing/2014/main" id="{7FE6868E-A4B3-4786-B24E-08BCA02C814A}"/>
                  </a:ext>
                </a:extLst>
              </p:cNvPr>
              <p:cNvSpPr/>
              <p:nvPr/>
            </p:nvSpPr>
            <p:spPr>
              <a:xfrm>
                <a:off x="10506349" y="3483305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立方体 712">
                <a:extLst>
                  <a:ext uri="{FF2B5EF4-FFF2-40B4-BE49-F238E27FC236}">
                    <a16:creationId xmlns:a16="http://schemas.microsoft.com/office/drawing/2014/main" id="{8FCA291C-F7C9-4560-A90A-605D1B79553E}"/>
                  </a:ext>
                </a:extLst>
              </p:cNvPr>
              <p:cNvSpPr/>
              <p:nvPr/>
            </p:nvSpPr>
            <p:spPr>
              <a:xfrm>
                <a:off x="10506350" y="3893168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立方体 713">
                <a:extLst>
                  <a:ext uri="{FF2B5EF4-FFF2-40B4-BE49-F238E27FC236}">
                    <a16:creationId xmlns:a16="http://schemas.microsoft.com/office/drawing/2014/main" id="{E63CF3B2-E561-4029-AFB8-BF14D73FD480}"/>
                  </a:ext>
                </a:extLst>
              </p:cNvPr>
              <p:cNvSpPr/>
              <p:nvPr/>
            </p:nvSpPr>
            <p:spPr>
              <a:xfrm>
                <a:off x="10506350" y="5202257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立方体 714">
                <a:extLst>
                  <a:ext uri="{FF2B5EF4-FFF2-40B4-BE49-F238E27FC236}">
                    <a16:creationId xmlns:a16="http://schemas.microsoft.com/office/drawing/2014/main" id="{C5A286C5-6BFC-4618-99D3-4DA725023EEB}"/>
                  </a:ext>
                </a:extLst>
              </p:cNvPr>
              <p:cNvSpPr/>
              <p:nvPr/>
            </p:nvSpPr>
            <p:spPr>
              <a:xfrm>
                <a:off x="10506348" y="5622092"/>
                <a:ext cx="2126871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8" name="立方体 707">
              <a:extLst>
                <a:ext uri="{FF2B5EF4-FFF2-40B4-BE49-F238E27FC236}">
                  <a16:creationId xmlns:a16="http://schemas.microsoft.com/office/drawing/2014/main" id="{17963AC2-3D28-4A5E-BDF3-8D1B8FF8779B}"/>
                </a:ext>
              </a:extLst>
            </p:cNvPr>
            <p:cNvSpPr/>
            <p:nvPr/>
          </p:nvSpPr>
          <p:spPr>
            <a:xfrm>
              <a:off x="12228670" y="3203876"/>
              <a:ext cx="1382430" cy="197900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076ADDD6-6C36-4BE5-A131-29AD1AD38D90}"/>
              </a:ext>
            </a:extLst>
          </p:cNvPr>
          <p:cNvGrpSpPr/>
          <p:nvPr/>
        </p:nvGrpSpPr>
        <p:grpSpPr>
          <a:xfrm>
            <a:off x="25820546" y="2807346"/>
            <a:ext cx="1132005" cy="1857890"/>
            <a:chOff x="12050462" y="3064146"/>
            <a:chExt cx="1732449" cy="2101443"/>
          </a:xfrm>
        </p:grpSpPr>
        <p:sp>
          <p:nvSpPr>
            <p:cNvPr id="717" name="矩形: 圆角 716">
              <a:extLst>
                <a:ext uri="{FF2B5EF4-FFF2-40B4-BE49-F238E27FC236}">
                  <a16:creationId xmlns:a16="http://schemas.microsoft.com/office/drawing/2014/main" id="{CB662881-2FDB-4DB6-A6E8-5D4823EF4B67}"/>
                </a:ext>
              </a:extLst>
            </p:cNvPr>
            <p:cNvSpPr/>
            <p:nvPr/>
          </p:nvSpPr>
          <p:spPr>
            <a:xfrm>
              <a:off x="12050462" y="3064146"/>
              <a:ext cx="1732449" cy="2101443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18" name="组合 717">
              <a:extLst>
                <a:ext uri="{FF2B5EF4-FFF2-40B4-BE49-F238E27FC236}">
                  <a16:creationId xmlns:a16="http://schemas.microsoft.com/office/drawing/2014/main" id="{15F83F3D-9F1F-4400-963F-8346592E3E4C}"/>
                </a:ext>
              </a:extLst>
            </p:cNvPr>
            <p:cNvGrpSpPr/>
            <p:nvPr/>
          </p:nvGrpSpPr>
          <p:grpSpPr>
            <a:xfrm>
              <a:off x="12228670" y="3484164"/>
              <a:ext cx="1382432" cy="1588077"/>
              <a:chOff x="10506346" y="3483305"/>
              <a:chExt cx="2126874" cy="2443256"/>
            </a:xfrm>
          </p:grpSpPr>
          <p:sp>
            <p:nvSpPr>
              <p:cNvPr id="721" name="立方体 720">
                <a:extLst>
                  <a:ext uri="{FF2B5EF4-FFF2-40B4-BE49-F238E27FC236}">
                    <a16:creationId xmlns:a16="http://schemas.microsoft.com/office/drawing/2014/main" id="{7EECE9F9-4109-42C2-8382-7EAEAED3A9C3}"/>
                  </a:ext>
                </a:extLst>
              </p:cNvPr>
              <p:cNvSpPr/>
              <p:nvPr/>
            </p:nvSpPr>
            <p:spPr>
              <a:xfrm>
                <a:off x="10506350" y="4375039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立方体 721">
                <a:extLst>
                  <a:ext uri="{FF2B5EF4-FFF2-40B4-BE49-F238E27FC236}">
                    <a16:creationId xmlns:a16="http://schemas.microsoft.com/office/drawing/2014/main" id="{B61000A2-0D3A-4E39-B1E2-E15F6CF8BC92}"/>
                  </a:ext>
                </a:extLst>
              </p:cNvPr>
              <p:cNvSpPr/>
              <p:nvPr/>
            </p:nvSpPr>
            <p:spPr>
              <a:xfrm>
                <a:off x="10506346" y="4784902"/>
                <a:ext cx="2126871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立方体 722">
                <a:extLst>
                  <a:ext uri="{FF2B5EF4-FFF2-40B4-BE49-F238E27FC236}">
                    <a16:creationId xmlns:a16="http://schemas.microsoft.com/office/drawing/2014/main" id="{3AE47B4A-08E7-4532-A897-9F1C46441873}"/>
                  </a:ext>
                </a:extLst>
              </p:cNvPr>
              <p:cNvSpPr/>
              <p:nvPr/>
            </p:nvSpPr>
            <p:spPr>
              <a:xfrm>
                <a:off x="10506349" y="3483305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" name="立方体 723">
                <a:extLst>
                  <a:ext uri="{FF2B5EF4-FFF2-40B4-BE49-F238E27FC236}">
                    <a16:creationId xmlns:a16="http://schemas.microsoft.com/office/drawing/2014/main" id="{CA4CCDA0-3FA5-45DC-A83D-F16939998D97}"/>
                  </a:ext>
                </a:extLst>
              </p:cNvPr>
              <p:cNvSpPr/>
              <p:nvPr/>
            </p:nvSpPr>
            <p:spPr>
              <a:xfrm>
                <a:off x="10506350" y="3893168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立方体 724">
                <a:extLst>
                  <a:ext uri="{FF2B5EF4-FFF2-40B4-BE49-F238E27FC236}">
                    <a16:creationId xmlns:a16="http://schemas.microsoft.com/office/drawing/2014/main" id="{7BA2D9DA-A0E0-4108-8990-F51CB827FCBE}"/>
                  </a:ext>
                </a:extLst>
              </p:cNvPr>
              <p:cNvSpPr/>
              <p:nvPr/>
            </p:nvSpPr>
            <p:spPr>
              <a:xfrm>
                <a:off x="10506350" y="5202257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立方体 725">
                <a:extLst>
                  <a:ext uri="{FF2B5EF4-FFF2-40B4-BE49-F238E27FC236}">
                    <a16:creationId xmlns:a16="http://schemas.microsoft.com/office/drawing/2014/main" id="{76F28316-9BC2-439E-B334-F2B6F2A97F6A}"/>
                  </a:ext>
                </a:extLst>
              </p:cNvPr>
              <p:cNvSpPr/>
              <p:nvPr/>
            </p:nvSpPr>
            <p:spPr>
              <a:xfrm>
                <a:off x="10506348" y="5622092"/>
                <a:ext cx="2126871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9" name="立方体 718">
              <a:extLst>
                <a:ext uri="{FF2B5EF4-FFF2-40B4-BE49-F238E27FC236}">
                  <a16:creationId xmlns:a16="http://schemas.microsoft.com/office/drawing/2014/main" id="{FF7FC882-A356-4D80-AF1E-84748C1B6B1E}"/>
                </a:ext>
              </a:extLst>
            </p:cNvPr>
            <p:cNvSpPr/>
            <p:nvPr/>
          </p:nvSpPr>
          <p:spPr>
            <a:xfrm>
              <a:off x="12228670" y="3203876"/>
              <a:ext cx="1382430" cy="197900"/>
            </a:xfrm>
            <a:prstGeom prst="cube">
              <a:avLst/>
            </a:prstGeom>
            <a:solidFill>
              <a:srgbClr val="F2F2F2"/>
            </a:solidFill>
            <a:ln w="508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: 圆角 719">
              <a:extLst>
                <a:ext uri="{FF2B5EF4-FFF2-40B4-BE49-F238E27FC236}">
                  <a16:creationId xmlns:a16="http://schemas.microsoft.com/office/drawing/2014/main" id="{2B5DAB5B-52CA-46A8-9762-B9D58217B932}"/>
                </a:ext>
              </a:extLst>
            </p:cNvPr>
            <p:cNvSpPr/>
            <p:nvPr/>
          </p:nvSpPr>
          <p:spPr>
            <a:xfrm>
              <a:off x="12145833" y="3136773"/>
              <a:ext cx="1547910" cy="31950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28" name="连接符: 肘形 427">
            <a:extLst>
              <a:ext uri="{FF2B5EF4-FFF2-40B4-BE49-F238E27FC236}">
                <a16:creationId xmlns:a16="http://schemas.microsoft.com/office/drawing/2014/main" id="{96A848C7-B137-4C33-B625-375535DEB1C6}"/>
              </a:ext>
            </a:extLst>
          </p:cNvPr>
          <p:cNvCxnSpPr>
            <a:cxnSpLocks/>
            <a:stCxn id="720" idx="1"/>
            <a:endCxn id="433" idx="0"/>
          </p:cNvCxnSpPr>
          <p:nvPr/>
        </p:nvCxnSpPr>
        <p:spPr>
          <a:xfrm rot="10800000" flipV="1">
            <a:off x="24055159" y="3012793"/>
            <a:ext cx="1827704" cy="1008470"/>
          </a:xfrm>
          <a:prstGeom prst="bentConnector2">
            <a:avLst/>
          </a:prstGeom>
          <a:ln w="412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接箭头连接符 730">
            <a:extLst>
              <a:ext uri="{FF2B5EF4-FFF2-40B4-BE49-F238E27FC236}">
                <a16:creationId xmlns:a16="http://schemas.microsoft.com/office/drawing/2014/main" id="{D6956F95-0800-4A41-8C36-9E28AE5A4261}"/>
              </a:ext>
            </a:extLst>
          </p:cNvPr>
          <p:cNvCxnSpPr>
            <a:cxnSpLocks/>
          </p:cNvCxnSpPr>
          <p:nvPr/>
        </p:nvCxnSpPr>
        <p:spPr>
          <a:xfrm>
            <a:off x="24262024" y="6433635"/>
            <a:ext cx="1563103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2" name="组合 731">
            <a:extLst>
              <a:ext uri="{FF2B5EF4-FFF2-40B4-BE49-F238E27FC236}">
                <a16:creationId xmlns:a16="http://schemas.microsoft.com/office/drawing/2014/main" id="{D083AA89-1E5B-406E-B81B-3AC36C57BDB3}"/>
              </a:ext>
            </a:extLst>
          </p:cNvPr>
          <p:cNvGrpSpPr/>
          <p:nvPr/>
        </p:nvGrpSpPr>
        <p:grpSpPr>
          <a:xfrm>
            <a:off x="25790949" y="7681458"/>
            <a:ext cx="1177916" cy="1627294"/>
            <a:chOff x="12050461" y="3324972"/>
            <a:chExt cx="1732449" cy="1840618"/>
          </a:xfrm>
        </p:grpSpPr>
        <p:sp>
          <p:nvSpPr>
            <p:cNvPr id="733" name="矩形: 圆角 732">
              <a:extLst>
                <a:ext uri="{FF2B5EF4-FFF2-40B4-BE49-F238E27FC236}">
                  <a16:creationId xmlns:a16="http://schemas.microsoft.com/office/drawing/2014/main" id="{205C5A90-B4EB-4378-9E6E-8CC27D53DFEE}"/>
                </a:ext>
              </a:extLst>
            </p:cNvPr>
            <p:cNvSpPr/>
            <p:nvPr/>
          </p:nvSpPr>
          <p:spPr>
            <a:xfrm>
              <a:off x="12050461" y="3324972"/>
              <a:ext cx="1732449" cy="1840618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34" name="组合 733">
              <a:extLst>
                <a:ext uri="{FF2B5EF4-FFF2-40B4-BE49-F238E27FC236}">
                  <a16:creationId xmlns:a16="http://schemas.microsoft.com/office/drawing/2014/main" id="{A4932D5F-DC99-412E-8F18-CCEEFE91ECD2}"/>
                </a:ext>
              </a:extLst>
            </p:cNvPr>
            <p:cNvGrpSpPr/>
            <p:nvPr/>
          </p:nvGrpSpPr>
          <p:grpSpPr>
            <a:xfrm>
              <a:off x="12228670" y="3484164"/>
              <a:ext cx="1382432" cy="1588077"/>
              <a:chOff x="10506346" y="3483305"/>
              <a:chExt cx="2126874" cy="2443256"/>
            </a:xfrm>
          </p:grpSpPr>
          <p:sp>
            <p:nvSpPr>
              <p:cNvPr id="737" name="立方体 736">
                <a:extLst>
                  <a:ext uri="{FF2B5EF4-FFF2-40B4-BE49-F238E27FC236}">
                    <a16:creationId xmlns:a16="http://schemas.microsoft.com/office/drawing/2014/main" id="{4AC9B6D5-A9A1-41F7-910D-529041F9011C}"/>
                  </a:ext>
                </a:extLst>
              </p:cNvPr>
              <p:cNvSpPr/>
              <p:nvPr/>
            </p:nvSpPr>
            <p:spPr>
              <a:xfrm>
                <a:off x="10506350" y="4375039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立方体 737">
                <a:extLst>
                  <a:ext uri="{FF2B5EF4-FFF2-40B4-BE49-F238E27FC236}">
                    <a16:creationId xmlns:a16="http://schemas.microsoft.com/office/drawing/2014/main" id="{E42861C9-C7B3-4B58-B8B5-948F452DFA5B}"/>
                  </a:ext>
                </a:extLst>
              </p:cNvPr>
              <p:cNvSpPr/>
              <p:nvPr/>
            </p:nvSpPr>
            <p:spPr>
              <a:xfrm>
                <a:off x="10506346" y="4784902"/>
                <a:ext cx="2126871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9" name="立方体 738">
                <a:extLst>
                  <a:ext uri="{FF2B5EF4-FFF2-40B4-BE49-F238E27FC236}">
                    <a16:creationId xmlns:a16="http://schemas.microsoft.com/office/drawing/2014/main" id="{3A10236A-2919-4246-884F-6EBC92FBDFB1}"/>
                  </a:ext>
                </a:extLst>
              </p:cNvPr>
              <p:cNvSpPr/>
              <p:nvPr/>
            </p:nvSpPr>
            <p:spPr>
              <a:xfrm>
                <a:off x="10506349" y="3483305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0" name="立方体 739">
                <a:extLst>
                  <a:ext uri="{FF2B5EF4-FFF2-40B4-BE49-F238E27FC236}">
                    <a16:creationId xmlns:a16="http://schemas.microsoft.com/office/drawing/2014/main" id="{FA51980D-493C-4449-81B1-25E268B920F2}"/>
                  </a:ext>
                </a:extLst>
              </p:cNvPr>
              <p:cNvSpPr/>
              <p:nvPr/>
            </p:nvSpPr>
            <p:spPr>
              <a:xfrm>
                <a:off x="10506350" y="3893168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1" name="立方体 740">
                <a:extLst>
                  <a:ext uri="{FF2B5EF4-FFF2-40B4-BE49-F238E27FC236}">
                    <a16:creationId xmlns:a16="http://schemas.microsoft.com/office/drawing/2014/main" id="{9B699565-2CE7-44F8-A22B-1FC41B9A3861}"/>
                  </a:ext>
                </a:extLst>
              </p:cNvPr>
              <p:cNvSpPr/>
              <p:nvPr/>
            </p:nvSpPr>
            <p:spPr>
              <a:xfrm>
                <a:off x="10506350" y="5202257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2" name="立方体 741">
                <a:extLst>
                  <a:ext uri="{FF2B5EF4-FFF2-40B4-BE49-F238E27FC236}">
                    <a16:creationId xmlns:a16="http://schemas.microsoft.com/office/drawing/2014/main" id="{477B0107-3ECC-47AD-8875-05F42A062C22}"/>
                  </a:ext>
                </a:extLst>
              </p:cNvPr>
              <p:cNvSpPr/>
              <p:nvPr/>
            </p:nvSpPr>
            <p:spPr>
              <a:xfrm>
                <a:off x="10506348" y="5622092"/>
                <a:ext cx="2126871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752" name="直接箭头连接符 751">
            <a:extLst>
              <a:ext uri="{FF2B5EF4-FFF2-40B4-BE49-F238E27FC236}">
                <a16:creationId xmlns:a16="http://schemas.microsoft.com/office/drawing/2014/main" id="{284E6310-9F35-4ACC-8E21-E2AC0889EFAA}"/>
              </a:ext>
            </a:extLst>
          </p:cNvPr>
          <p:cNvCxnSpPr>
            <a:cxnSpLocks/>
          </p:cNvCxnSpPr>
          <p:nvPr/>
        </p:nvCxnSpPr>
        <p:spPr>
          <a:xfrm>
            <a:off x="24285669" y="10988618"/>
            <a:ext cx="1500833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连接符: 肘形 752">
            <a:extLst>
              <a:ext uri="{FF2B5EF4-FFF2-40B4-BE49-F238E27FC236}">
                <a16:creationId xmlns:a16="http://schemas.microsoft.com/office/drawing/2014/main" id="{21A57D3B-80BA-42D4-B9FA-F26CFF89BFE0}"/>
              </a:ext>
            </a:extLst>
          </p:cNvPr>
          <p:cNvCxnSpPr>
            <a:cxnSpLocks/>
            <a:stCxn id="278" idx="1"/>
            <a:endCxn id="706" idx="3"/>
          </p:cNvCxnSpPr>
          <p:nvPr/>
        </p:nvCxnSpPr>
        <p:spPr>
          <a:xfrm rot="10800000">
            <a:off x="26980273" y="5699811"/>
            <a:ext cx="2282950" cy="1276527"/>
          </a:xfrm>
          <a:prstGeom prst="bentConnector3">
            <a:avLst>
              <a:gd name="adj1" fmla="val 58344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连接符: 肘形 753">
            <a:extLst>
              <a:ext uri="{FF2B5EF4-FFF2-40B4-BE49-F238E27FC236}">
                <a16:creationId xmlns:a16="http://schemas.microsoft.com/office/drawing/2014/main" id="{679C93D8-589B-4F7A-9E23-6E6778E85C24}"/>
              </a:ext>
            </a:extLst>
          </p:cNvPr>
          <p:cNvCxnSpPr>
            <a:cxnSpLocks/>
          </p:cNvCxnSpPr>
          <p:nvPr/>
        </p:nvCxnSpPr>
        <p:spPr>
          <a:xfrm rot="5400000">
            <a:off x="25860818" y="8068673"/>
            <a:ext cx="3203791" cy="949064"/>
          </a:xfrm>
          <a:prstGeom prst="bentConnector3">
            <a:avLst>
              <a:gd name="adj1" fmla="val 99947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椭圆 754">
            <a:extLst>
              <a:ext uri="{FF2B5EF4-FFF2-40B4-BE49-F238E27FC236}">
                <a16:creationId xmlns:a16="http://schemas.microsoft.com/office/drawing/2014/main" id="{09848439-7DBC-4C17-BDD7-0CDA3EC92325}"/>
              </a:ext>
            </a:extLst>
          </p:cNvPr>
          <p:cNvSpPr/>
          <p:nvPr/>
        </p:nvSpPr>
        <p:spPr>
          <a:xfrm>
            <a:off x="27823944" y="6855648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矩形 774">
            <a:extLst>
              <a:ext uri="{FF2B5EF4-FFF2-40B4-BE49-F238E27FC236}">
                <a16:creationId xmlns:a16="http://schemas.microsoft.com/office/drawing/2014/main" id="{5DE018AD-D3CF-4236-BFC9-C4194856CD51}"/>
              </a:ext>
            </a:extLst>
          </p:cNvPr>
          <p:cNvSpPr/>
          <p:nvPr/>
        </p:nvSpPr>
        <p:spPr>
          <a:xfrm>
            <a:off x="27407693" y="2775237"/>
            <a:ext cx="1702889" cy="865583"/>
          </a:xfrm>
          <a:prstGeom prst="rect">
            <a:avLst/>
          </a:prstGeom>
          <a:solidFill>
            <a:srgbClr val="E5E5FF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6" name="连接符: 肘形 775">
            <a:extLst>
              <a:ext uri="{FF2B5EF4-FFF2-40B4-BE49-F238E27FC236}">
                <a16:creationId xmlns:a16="http://schemas.microsoft.com/office/drawing/2014/main" id="{7E3029AC-8545-4251-B19B-354EC18DA58D}"/>
              </a:ext>
            </a:extLst>
          </p:cNvPr>
          <p:cNvCxnSpPr>
            <a:cxnSpLocks/>
            <a:stCxn id="775" idx="2"/>
          </p:cNvCxnSpPr>
          <p:nvPr/>
        </p:nvCxnSpPr>
        <p:spPr>
          <a:xfrm rot="5400000">
            <a:off x="27494816" y="3152684"/>
            <a:ext cx="276187" cy="1252459"/>
          </a:xfrm>
          <a:prstGeom prst="bentConnector2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连接符: 肘形 776">
            <a:extLst>
              <a:ext uri="{FF2B5EF4-FFF2-40B4-BE49-F238E27FC236}">
                <a16:creationId xmlns:a16="http://schemas.microsoft.com/office/drawing/2014/main" id="{7AB9608A-A7AC-4183-87A8-9E6DDFEE5697}"/>
              </a:ext>
            </a:extLst>
          </p:cNvPr>
          <p:cNvCxnSpPr>
            <a:cxnSpLocks/>
          </p:cNvCxnSpPr>
          <p:nvPr/>
        </p:nvCxnSpPr>
        <p:spPr>
          <a:xfrm rot="5400000">
            <a:off x="25360340" y="5582661"/>
            <a:ext cx="4495355" cy="1303567"/>
          </a:xfrm>
          <a:prstGeom prst="bentConnector2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椭圆 777">
            <a:extLst>
              <a:ext uri="{FF2B5EF4-FFF2-40B4-BE49-F238E27FC236}">
                <a16:creationId xmlns:a16="http://schemas.microsoft.com/office/drawing/2014/main" id="{73F5189C-9225-419C-85BE-3ED757A1B8CA}"/>
              </a:ext>
            </a:extLst>
          </p:cNvPr>
          <p:cNvSpPr/>
          <p:nvPr/>
        </p:nvSpPr>
        <p:spPr>
          <a:xfrm>
            <a:off x="28150594" y="3828166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文本框 778">
                <a:extLst>
                  <a:ext uri="{FF2B5EF4-FFF2-40B4-BE49-F238E27FC236}">
                    <a16:creationId xmlns:a16="http://schemas.microsoft.com/office/drawing/2014/main" id="{B704EEFD-8F4F-46DC-97C9-32362909FF8C}"/>
                  </a:ext>
                </a:extLst>
              </p:cNvPr>
              <p:cNvSpPr txBox="1"/>
              <p:nvPr/>
            </p:nvSpPr>
            <p:spPr>
              <a:xfrm>
                <a:off x="28283922" y="4053208"/>
                <a:ext cx="377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9" name="文本框 778">
                <a:extLst>
                  <a:ext uri="{FF2B5EF4-FFF2-40B4-BE49-F238E27FC236}">
                    <a16:creationId xmlns:a16="http://schemas.microsoft.com/office/drawing/2014/main" id="{B704EEFD-8F4F-46DC-97C9-32362909F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922" y="4053208"/>
                <a:ext cx="377372" cy="707886"/>
              </a:xfrm>
              <a:prstGeom prst="rect">
                <a:avLst/>
              </a:prstGeom>
              <a:blipFill>
                <a:blip r:embed="rId21"/>
                <a:stretch>
                  <a:fillRect r="-5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文本框 779">
                <a:extLst>
                  <a:ext uri="{FF2B5EF4-FFF2-40B4-BE49-F238E27FC236}">
                    <a16:creationId xmlns:a16="http://schemas.microsoft.com/office/drawing/2014/main" id="{39748A7D-8485-4101-9BDD-AA0B383C3DC7}"/>
                  </a:ext>
                </a:extLst>
              </p:cNvPr>
              <p:cNvSpPr txBox="1"/>
              <p:nvPr/>
            </p:nvSpPr>
            <p:spPr>
              <a:xfrm>
                <a:off x="23871597" y="4617926"/>
                <a:ext cx="2122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h𝑒𝑡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0" name="文本框 779">
                <a:extLst>
                  <a:ext uri="{FF2B5EF4-FFF2-40B4-BE49-F238E27FC236}">
                    <a16:creationId xmlns:a16="http://schemas.microsoft.com/office/drawing/2014/main" id="{39748A7D-8485-4101-9BDD-AA0B38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1597" y="4617926"/>
                <a:ext cx="212215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文本框 780">
                <a:extLst>
                  <a:ext uri="{FF2B5EF4-FFF2-40B4-BE49-F238E27FC236}">
                    <a16:creationId xmlns:a16="http://schemas.microsoft.com/office/drawing/2014/main" id="{2C713AEB-8B9D-49D5-982B-BE1682443FBF}"/>
                  </a:ext>
                </a:extLst>
              </p:cNvPr>
              <p:cNvSpPr txBox="1"/>
              <p:nvPr/>
            </p:nvSpPr>
            <p:spPr>
              <a:xfrm>
                <a:off x="23933724" y="8659367"/>
                <a:ext cx="2122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h𝑜𝑚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1" name="文本框 780">
                <a:extLst>
                  <a:ext uri="{FF2B5EF4-FFF2-40B4-BE49-F238E27FC236}">
                    <a16:creationId xmlns:a16="http://schemas.microsoft.com/office/drawing/2014/main" id="{2C713AEB-8B9D-49D5-982B-BE1682443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724" y="8659367"/>
                <a:ext cx="2122150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2" name="矩形 781">
            <a:extLst>
              <a:ext uri="{FF2B5EF4-FFF2-40B4-BE49-F238E27FC236}">
                <a16:creationId xmlns:a16="http://schemas.microsoft.com/office/drawing/2014/main" id="{72957915-6727-464B-9B25-3491542D916A}"/>
              </a:ext>
            </a:extLst>
          </p:cNvPr>
          <p:cNvSpPr/>
          <p:nvPr/>
        </p:nvSpPr>
        <p:spPr>
          <a:xfrm rot="16200000">
            <a:off x="20229700" y="9352945"/>
            <a:ext cx="2422877" cy="696230"/>
          </a:xfrm>
          <a:prstGeom prst="rect">
            <a:avLst/>
          </a:prstGeom>
          <a:solidFill>
            <a:srgbClr val="F6D8E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9" name="连接符: 肘形 788">
            <a:extLst>
              <a:ext uri="{FF2B5EF4-FFF2-40B4-BE49-F238E27FC236}">
                <a16:creationId xmlns:a16="http://schemas.microsoft.com/office/drawing/2014/main" id="{6515C01A-1BD1-49F2-AB4B-767392F73786}"/>
              </a:ext>
            </a:extLst>
          </p:cNvPr>
          <p:cNvCxnSpPr>
            <a:cxnSpLocks/>
            <a:stCxn id="449" idx="6"/>
            <a:endCxn id="839" idx="2"/>
          </p:cNvCxnSpPr>
          <p:nvPr/>
        </p:nvCxnSpPr>
        <p:spPr>
          <a:xfrm rot="10800000">
            <a:off x="21794630" y="6986680"/>
            <a:ext cx="2093741" cy="4018850"/>
          </a:xfrm>
          <a:prstGeom prst="bentConnector3">
            <a:avLst>
              <a:gd name="adj1" fmla="val 70623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连接符: 肘形 790">
            <a:extLst>
              <a:ext uri="{FF2B5EF4-FFF2-40B4-BE49-F238E27FC236}">
                <a16:creationId xmlns:a16="http://schemas.microsoft.com/office/drawing/2014/main" id="{07E64F51-E04F-48BF-BB5E-DB245B338034}"/>
              </a:ext>
            </a:extLst>
          </p:cNvPr>
          <p:cNvCxnSpPr>
            <a:cxnSpLocks/>
            <a:stCxn id="435" idx="6"/>
            <a:endCxn id="792" idx="0"/>
          </p:cNvCxnSpPr>
          <p:nvPr/>
        </p:nvCxnSpPr>
        <p:spPr>
          <a:xfrm rot="10800000" flipV="1">
            <a:off x="22410237" y="6419976"/>
            <a:ext cx="1453037" cy="478629"/>
          </a:xfrm>
          <a:prstGeom prst="bentConnector2">
            <a:avLst/>
          </a:prstGeom>
          <a:ln w="476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椭圆 791">
            <a:extLst>
              <a:ext uri="{FF2B5EF4-FFF2-40B4-BE49-F238E27FC236}">
                <a16:creationId xmlns:a16="http://schemas.microsoft.com/office/drawing/2014/main" id="{4D463AA7-BA01-441F-80D1-80B2B2ACE36E}"/>
              </a:ext>
            </a:extLst>
          </p:cNvPr>
          <p:cNvSpPr/>
          <p:nvPr/>
        </p:nvSpPr>
        <p:spPr>
          <a:xfrm>
            <a:off x="22297225" y="6898606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7" name="直接箭头连接符 836">
            <a:extLst>
              <a:ext uri="{FF2B5EF4-FFF2-40B4-BE49-F238E27FC236}">
                <a16:creationId xmlns:a16="http://schemas.microsoft.com/office/drawing/2014/main" id="{ED74B187-803A-4931-BDCD-A22354D0EC1A}"/>
              </a:ext>
            </a:extLst>
          </p:cNvPr>
          <p:cNvCxnSpPr>
            <a:cxnSpLocks/>
          </p:cNvCxnSpPr>
          <p:nvPr/>
        </p:nvCxnSpPr>
        <p:spPr>
          <a:xfrm>
            <a:off x="20552564" y="9722043"/>
            <a:ext cx="540459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矩形 838">
            <a:extLst>
              <a:ext uri="{FF2B5EF4-FFF2-40B4-BE49-F238E27FC236}">
                <a16:creationId xmlns:a16="http://schemas.microsoft.com/office/drawing/2014/main" id="{68A42FAF-08B9-473A-8466-956665FD8A28}"/>
              </a:ext>
            </a:extLst>
          </p:cNvPr>
          <p:cNvSpPr/>
          <p:nvPr/>
        </p:nvSpPr>
        <p:spPr>
          <a:xfrm rot="16200000">
            <a:off x="20235075" y="6638565"/>
            <a:ext cx="2422877" cy="696230"/>
          </a:xfrm>
          <a:prstGeom prst="rect">
            <a:avLst/>
          </a:prstGeom>
          <a:solidFill>
            <a:srgbClr val="F6D8E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0" name="矩形 839">
            <a:extLst>
              <a:ext uri="{FF2B5EF4-FFF2-40B4-BE49-F238E27FC236}">
                <a16:creationId xmlns:a16="http://schemas.microsoft.com/office/drawing/2014/main" id="{01B83AD8-403D-4220-9128-6EF73B19A0F0}"/>
              </a:ext>
            </a:extLst>
          </p:cNvPr>
          <p:cNvSpPr/>
          <p:nvPr/>
        </p:nvSpPr>
        <p:spPr>
          <a:xfrm rot="16200000">
            <a:off x="20235917" y="3678684"/>
            <a:ext cx="2422877" cy="696230"/>
          </a:xfrm>
          <a:prstGeom prst="rect">
            <a:avLst/>
          </a:prstGeom>
          <a:solidFill>
            <a:srgbClr val="F6D8E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1" name="文本框 840">
            <a:extLst>
              <a:ext uri="{FF2B5EF4-FFF2-40B4-BE49-F238E27FC236}">
                <a16:creationId xmlns:a16="http://schemas.microsoft.com/office/drawing/2014/main" id="{F258A6C3-932B-4A17-AF53-FEE0774CCA79}"/>
              </a:ext>
            </a:extLst>
          </p:cNvPr>
          <p:cNvSpPr txBox="1"/>
          <p:nvPr/>
        </p:nvSpPr>
        <p:spPr>
          <a:xfrm>
            <a:off x="20981572" y="5258109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cxnSp>
        <p:nvCxnSpPr>
          <p:cNvPr id="842" name="连接符: 肘形 841">
            <a:extLst>
              <a:ext uri="{FF2B5EF4-FFF2-40B4-BE49-F238E27FC236}">
                <a16:creationId xmlns:a16="http://schemas.microsoft.com/office/drawing/2014/main" id="{4231F85C-7BD0-4CCD-8E34-4D388CE75021}"/>
              </a:ext>
            </a:extLst>
          </p:cNvPr>
          <p:cNvCxnSpPr>
            <a:cxnSpLocks/>
            <a:stCxn id="983" idx="0"/>
            <a:endCxn id="267" idx="0"/>
          </p:cNvCxnSpPr>
          <p:nvPr/>
        </p:nvCxnSpPr>
        <p:spPr>
          <a:xfrm rot="16200000" flipH="1">
            <a:off x="18858245" y="-8247298"/>
            <a:ext cx="528582" cy="21339930"/>
          </a:xfrm>
          <a:prstGeom prst="bentConnector3">
            <a:avLst>
              <a:gd name="adj1" fmla="val -162179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FCDEC65-ACF5-44BF-A28E-2DF81BC84C0B}"/>
              </a:ext>
            </a:extLst>
          </p:cNvPr>
          <p:cNvGrpSpPr/>
          <p:nvPr/>
        </p:nvGrpSpPr>
        <p:grpSpPr>
          <a:xfrm>
            <a:off x="19226677" y="7870366"/>
            <a:ext cx="409686" cy="398091"/>
            <a:chOff x="29063835" y="3023097"/>
            <a:chExt cx="436758" cy="398091"/>
          </a:xfrm>
        </p:grpSpPr>
        <p:sp>
          <p:nvSpPr>
            <p:cNvPr id="843" name="流程图: 接点 842">
              <a:extLst>
                <a:ext uri="{FF2B5EF4-FFF2-40B4-BE49-F238E27FC236}">
                  <a16:creationId xmlns:a16="http://schemas.microsoft.com/office/drawing/2014/main" id="{160B8AF3-BD0A-4C2D-B0DD-78233403E3E7}"/>
                </a:ext>
              </a:extLst>
            </p:cNvPr>
            <p:cNvSpPr/>
            <p:nvPr/>
          </p:nvSpPr>
          <p:spPr>
            <a:xfrm>
              <a:off x="29063835" y="3023097"/>
              <a:ext cx="436758" cy="39809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4B07C2D0-AFFD-4EFE-B23B-8E3B3F9760F2}"/>
                </a:ext>
              </a:extLst>
            </p:cNvPr>
            <p:cNvCxnSpPr>
              <a:stCxn id="843" idx="2"/>
              <a:endCxn id="843" idx="6"/>
            </p:cNvCxnSpPr>
            <p:nvPr/>
          </p:nvCxnSpPr>
          <p:spPr>
            <a:xfrm>
              <a:off x="29063835" y="3222143"/>
              <a:ext cx="4367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5" name="直接箭头连接符 844">
            <a:extLst>
              <a:ext uri="{FF2B5EF4-FFF2-40B4-BE49-F238E27FC236}">
                <a16:creationId xmlns:a16="http://schemas.microsoft.com/office/drawing/2014/main" id="{6E353DC9-879D-40A5-B83F-90F07E21583D}"/>
              </a:ext>
            </a:extLst>
          </p:cNvPr>
          <p:cNvCxnSpPr>
            <a:cxnSpLocks/>
          </p:cNvCxnSpPr>
          <p:nvPr/>
        </p:nvCxnSpPr>
        <p:spPr>
          <a:xfrm flipH="1">
            <a:off x="18604886" y="8063283"/>
            <a:ext cx="607628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接箭头连接符 845">
            <a:extLst>
              <a:ext uri="{FF2B5EF4-FFF2-40B4-BE49-F238E27FC236}">
                <a16:creationId xmlns:a16="http://schemas.microsoft.com/office/drawing/2014/main" id="{219058B0-8306-4F6F-A72D-AF374B6ACD0C}"/>
              </a:ext>
            </a:extLst>
          </p:cNvPr>
          <p:cNvCxnSpPr>
            <a:cxnSpLocks/>
          </p:cNvCxnSpPr>
          <p:nvPr/>
        </p:nvCxnSpPr>
        <p:spPr>
          <a:xfrm>
            <a:off x="19650601" y="8070338"/>
            <a:ext cx="590535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文本框 907">
            <a:extLst>
              <a:ext uri="{FF2B5EF4-FFF2-40B4-BE49-F238E27FC236}">
                <a16:creationId xmlns:a16="http://schemas.microsoft.com/office/drawing/2014/main" id="{CE036DD4-67CA-4B52-88BD-8D5619F4FBD0}"/>
              </a:ext>
            </a:extLst>
          </p:cNvPr>
          <p:cNvSpPr txBox="1"/>
          <p:nvPr/>
        </p:nvSpPr>
        <p:spPr>
          <a:xfrm>
            <a:off x="19973177" y="9453741"/>
            <a:ext cx="614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9" name="文本框 908">
                <a:extLst>
                  <a:ext uri="{FF2B5EF4-FFF2-40B4-BE49-F238E27FC236}">
                    <a16:creationId xmlns:a16="http://schemas.microsoft.com/office/drawing/2014/main" id="{01243975-421C-40EE-A1E8-E3FC3715A3FA}"/>
                  </a:ext>
                </a:extLst>
              </p:cNvPr>
              <p:cNvSpPr txBox="1"/>
              <p:nvPr/>
            </p:nvSpPr>
            <p:spPr>
              <a:xfrm>
                <a:off x="19988314" y="6275130"/>
                <a:ext cx="377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𝑇𝐼𝐸</m:t>
                          </m:r>
                        </m:sub>
                      </m:sSub>
                    </m:oMath>
                  </m:oMathPara>
                </a14:m>
                <a:endParaRPr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9" name="文本框 908">
                <a:extLst>
                  <a:ext uri="{FF2B5EF4-FFF2-40B4-BE49-F238E27FC236}">
                    <a16:creationId xmlns:a16="http://schemas.microsoft.com/office/drawing/2014/main" id="{01243975-421C-40EE-A1E8-E3FC3715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8314" y="6275130"/>
                <a:ext cx="377372" cy="707886"/>
              </a:xfrm>
              <a:prstGeom prst="rect">
                <a:avLst/>
              </a:prstGeom>
              <a:blipFill>
                <a:blip r:embed="rId24"/>
                <a:stretch>
                  <a:fillRect r="-14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1" name="直接箭头连接符 910">
            <a:extLst>
              <a:ext uri="{FF2B5EF4-FFF2-40B4-BE49-F238E27FC236}">
                <a16:creationId xmlns:a16="http://schemas.microsoft.com/office/drawing/2014/main" id="{1124EE0C-5BB5-499C-BAE8-740B54353BAA}"/>
              </a:ext>
            </a:extLst>
          </p:cNvPr>
          <p:cNvCxnSpPr>
            <a:cxnSpLocks/>
          </p:cNvCxnSpPr>
          <p:nvPr/>
        </p:nvCxnSpPr>
        <p:spPr>
          <a:xfrm>
            <a:off x="15709376" y="11602659"/>
            <a:ext cx="1462950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2" name="文本框 911">
                <a:extLst>
                  <a:ext uri="{FF2B5EF4-FFF2-40B4-BE49-F238E27FC236}">
                    <a16:creationId xmlns:a16="http://schemas.microsoft.com/office/drawing/2014/main" id="{793B0A35-F2DA-4D1D-A05F-DA7E45F2C7A5}"/>
                  </a:ext>
                </a:extLst>
              </p:cNvPr>
              <p:cNvSpPr txBox="1"/>
              <p:nvPr/>
            </p:nvSpPr>
            <p:spPr>
              <a:xfrm>
                <a:off x="21293127" y="11861706"/>
                <a:ext cx="1605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𝐂𝐨𝐮𝐧𝐭𝐞𝐫𝐟𝐚𝐜𝐭𝐮𝐚𝐥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𝐑𝐞𝐥𝐚𝐭𝐢𝐨𝐧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𝐈𝐧𝐭𝐞𝐫𝐯𝐞𝐧𝐭𝐢𝐨𝐧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12" name="文本框 911">
                <a:extLst>
                  <a:ext uri="{FF2B5EF4-FFF2-40B4-BE49-F238E27FC236}">
                    <a16:creationId xmlns:a16="http://schemas.microsoft.com/office/drawing/2014/main" id="{793B0A35-F2DA-4D1D-A05F-DA7E45F2C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3127" y="11861706"/>
                <a:ext cx="1605096" cy="461665"/>
              </a:xfrm>
              <a:prstGeom prst="rect">
                <a:avLst/>
              </a:prstGeom>
              <a:blipFill>
                <a:blip r:embed="rId25"/>
                <a:stretch>
                  <a:fillRect l="-126616" r="-120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E981A0C-9C1F-471B-AAEB-E4939CA633C4}"/>
              </a:ext>
            </a:extLst>
          </p:cNvPr>
          <p:cNvGrpSpPr/>
          <p:nvPr/>
        </p:nvGrpSpPr>
        <p:grpSpPr>
          <a:xfrm>
            <a:off x="18020233" y="2996962"/>
            <a:ext cx="920705" cy="725044"/>
            <a:chOff x="20987349" y="3002759"/>
            <a:chExt cx="1130581" cy="890319"/>
          </a:xfrm>
        </p:grpSpPr>
        <p:sp>
          <p:nvSpPr>
            <p:cNvPr id="925" name="矩形: 圆角 924">
              <a:extLst>
                <a:ext uri="{FF2B5EF4-FFF2-40B4-BE49-F238E27FC236}">
                  <a16:creationId xmlns:a16="http://schemas.microsoft.com/office/drawing/2014/main" id="{7C3DE817-CFBD-476A-A457-BDA45D868386}"/>
                </a:ext>
              </a:extLst>
            </p:cNvPr>
            <p:cNvSpPr/>
            <p:nvPr/>
          </p:nvSpPr>
          <p:spPr>
            <a:xfrm>
              <a:off x="21038437" y="3002759"/>
              <a:ext cx="983144" cy="890319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文本框 912">
                  <a:extLst>
                    <a:ext uri="{FF2B5EF4-FFF2-40B4-BE49-F238E27FC236}">
                      <a16:creationId xmlns:a16="http://schemas.microsoft.com/office/drawing/2014/main" id="{977CE345-70E2-4D90-A656-62F5032EB36D}"/>
                    </a:ext>
                  </a:extLst>
                </p:cNvPr>
                <p:cNvSpPr txBox="1"/>
                <p:nvPr/>
              </p:nvSpPr>
              <p:spPr>
                <a:xfrm>
                  <a:off x="20987349" y="3036536"/>
                  <a:ext cx="1130581" cy="6174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13" name="文本框 912">
                  <a:extLst>
                    <a:ext uri="{FF2B5EF4-FFF2-40B4-BE49-F238E27FC236}">
                      <a16:creationId xmlns:a16="http://schemas.microsoft.com/office/drawing/2014/main" id="{977CE345-70E2-4D90-A656-62F5032EB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49" y="3036536"/>
                  <a:ext cx="1130581" cy="617413"/>
                </a:xfrm>
                <a:prstGeom prst="rect">
                  <a:avLst/>
                </a:prstGeom>
                <a:blipFill>
                  <a:blip r:embed="rId26"/>
                  <a:stretch>
                    <a:fillRect b="-134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6" name="组合 925">
            <a:extLst>
              <a:ext uri="{FF2B5EF4-FFF2-40B4-BE49-F238E27FC236}">
                <a16:creationId xmlns:a16="http://schemas.microsoft.com/office/drawing/2014/main" id="{A71882A4-31E2-4E93-AEA0-92709D86729D}"/>
              </a:ext>
            </a:extLst>
          </p:cNvPr>
          <p:cNvGrpSpPr/>
          <p:nvPr/>
        </p:nvGrpSpPr>
        <p:grpSpPr>
          <a:xfrm>
            <a:off x="18050590" y="4056337"/>
            <a:ext cx="920705" cy="725044"/>
            <a:chOff x="20987349" y="3002759"/>
            <a:chExt cx="1130581" cy="890319"/>
          </a:xfrm>
        </p:grpSpPr>
        <p:sp>
          <p:nvSpPr>
            <p:cNvPr id="927" name="矩形: 圆角 926">
              <a:extLst>
                <a:ext uri="{FF2B5EF4-FFF2-40B4-BE49-F238E27FC236}">
                  <a16:creationId xmlns:a16="http://schemas.microsoft.com/office/drawing/2014/main" id="{55767B7E-70E3-4086-B938-DBF57D043E99}"/>
                </a:ext>
              </a:extLst>
            </p:cNvPr>
            <p:cNvSpPr/>
            <p:nvPr/>
          </p:nvSpPr>
          <p:spPr>
            <a:xfrm>
              <a:off x="21038437" y="3002759"/>
              <a:ext cx="983144" cy="890319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2" name="文本框 981">
                  <a:extLst>
                    <a:ext uri="{FF2B5EF4-FFF2-40B4-BE49-F238E27FC236}">
                      <a16:creationId xmlns:a16="http://schemas.microsoft.com/office/drawing/2014/main" id="{F7F70B06-8004-4334-A7F0-8B1AAEB6BD79}"/>
                    </a:ext>
                  </a:extLst>
                </p:cNvPr>
                <p:cNvSpPr txBox="1"/>
                <p:nvPr/>
              </p:nvSpPr>
              <p:spPr>
                <a:xfrm>
                  <a:off x="20987349" y="3036536"/>
                  <a:ext cx="1130581" cy="6174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82" name="文本框 981">
                  <a:extLst>
                    <a:ext uri="{FF2B5EF4-FFF2-40B4-BE49-F238E27FC236}">
                      <a16:creationId xmlns:a16="http://schemas.microsoft.com/office/drawing/2014/main" id="{F7F70B06-8004-4334-A7F0-8B1AAEB6B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49" y="3036536"/>
                  <a:ext cx="1130581" cy="617413"/>
                </a:xfrm>
                <a:prstGeom prst="rect">
                  <a:avLst/>
                </a:prstGeom>
                <a:blipFill>
                  <a:blip r:embed="rId27"/>
                  <a:stretch>
                    <a:fillRect b="-132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4" name="组合 983">
            <a:extLst>
              <a:ext uri="{FF2B5EF4-FFF2-40B4-BE49-F238E27FC236}">
                <a16:creationId xmlns:a16="http://schemas.microsoft.com/office/drawing/2014/main" id="{4F806C1F-38A0-4AA4-BA10-ACD9E52E8E4C}"/>
              </a:ext>
            </a:extLst>
          </p:cNvPr>
          <p:cNvGrpSpPr/>
          <p:nvPr/>
        </p:nvGrpSpPr>
        <p:grpSpPr>
          <a:xfrm>
            <a:off x="19947301" y="2987014"/>
            <a:ext cx="920705" cy="725044"/>
            <a:chOff x="20987349" y="3002759"/>
            <a:chExt cx="1130581" cy="890319"/>
          </a:xfrm>
        </p:grpSpPr>
        <p:sp>
          <p:nvSpPr>
            <p:cNvPr id="985" name="矩形: 圆角 984">
              <a:extLst>
                <a:ext uri="{FF2B5EF4-FFF2-40B4-BE49-F238E27FC236}">
                  <a16:creationId xmlns:a16="http://schemas.microsoft.com/office/drawing/2014/main" id="{85A9F9DF-4944-410D-AC75-16E285A7F448}"/>
                </a:ext>
              </a:extLst>
            </p:cNvPr>
            <p:cNvSpPr/>
            <p:nvPr/>
          </p:nvSpPr>
          <p:spPr>
            <a:xfrm>
              <a:off x="21038437" y="3002759"/>
              <a:ext cx="983145" cy="890319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6" name="文本框 985">
                  <a:extLst>
                    <a:ext uri="{FF2B5EF4-FFF2-40B4-BE49-F238E27FC236}">
                      <a16:creationId xmlns:a16="http://schemas.microsoft.com/office/drawing/2014/main" id="{CA3462E1-E073-4616-9657-E4942FBC8E46}"/>
                    </a:ext>
                  </a:extLst>
                </p:cNvPr>
                <p:cNvSpPr txBox="1"/>
                <p:nvPr/>
              </p:nvSpPr>
              <p:spPr>
                <a:xfrm>
                  <a:off x="20987349" y="3036536"/>
                  <a:ext cx="1130581" cy="5936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86" name="文本框 985">
                  <a:extLst>
                    <a:ext uri="{FF2B5EF4-FFF2-40B4-BE49-F238E27FC236}">
                      <a16:creationId xmlns:a16="http://schemas.microsoft.com/office/drawing/2014/main" id="{CA3462E1-E073-4616-9657-E4942FBC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49" y="3036536"/>
                  <a:ext cx="1130581" cy="593624"/>
                </a:xfrm>
                <a:prstGeom prst="rect">
                  <a:avLst/>
                </a:prstGeom>
                <a:blipFill>
                  <a:blip r:embed="rId28"/>
                  <a:stretch>
                    <a:fillRect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7" name="组合 986">
            <a:extLst>
              <a:ext uri="{FF2B5EF4-FFF2-40B4-BE49-F238E27FC236}">
                <a16:creationId xmlns:a16="http://schemas.microsoft.com/office/drawing/2014/main" id="{29A4B81E-2182-44B7-BC00-57196D9B4B7C}"/>
              </a:ext>
            </a:extLst>
          </p:cNvPr>
          <p:cNvGrpSpPr/>
          <p:nvPr/>
        </p:nvGrpSpPr>
        <p:grpSpPr>
          <a:xfrm>
            <a:off x="19961645" y="4053635"/>
            <a:ext cx="920705" cy="725044"/>
            <a:chOff x="20987349" y="3002759"/>
            <a:chExt cx="1130581" cy="890319"/>
          </a:xfrm>
        </p:grpSpPr>
        <p:sp>
          <p:nvSpPr>
            <p:cNvPr id="988" name="矩形: 圆角 987">
              <a:extLst>
                <a:ext uri="{FF2B5EF4-FFF2-40B4-BE49-F238E27FC236}">
                  <a16:creationId xmlns:a16="http://schemas.microsoft.com/office/drawing/2014/main" id="{12A2C64E-C753-4AEE-A4B7-B18CD0604D6C}"/>
                </a:ext>
              </a:extLst>
            </p:cNvPr>
            <p:cNvSpPr/>
            <p:nvPr/>
          </p:nvSpPr>
          <p:spPr>
            <a:xfrm>
              <a:off x="21038437" y="3002759"/>
              <a:ext cx="983144" cy="890319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9" name="文本框 988">
                  <a:extLst>
                    <a:ext uri="{FF2B5EF4-FFF2-40B4-BE49-F238E27FC236}">
                      <a16:creationId xmlns:a16="http://schemas.microsoft.com/office/drawing/2014/main" id="{ED31EE9A-228B-4E12-B9E8-14EA4E45CEA8}"/>
                    </a:ext>
                  </a:extLst>
                </p:cNvPr>
                <p:cNvSpPr txBox="1"/>
                <p:nvPr/>
              </p:nvSpPr>
              <p:spPr>
                <a:xfrm>
                  <a:off x="20987349" y="3036536"/>
                  <a:ext cx="1130581" cy="5936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89" name="文本框 988">
                  <a:extLst>
                    <a:ext uri="{FF2B5EF4-FFF2-40B4-BE49-F238E27FC236}">
                      <a16:creationId xmlns:a16="http://schemas.microsoft.com/office/drawing/2014/main" id="{ED31EE9A-228B-4E12-B9E8-14EA4E45C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49" y="3036536"/>
                  <a:ext cx="1130581" cy="593624"/>
                </a:xfrm>
                <a:prstGeom prst="rect">
                  <a:avLst/>
                </a:prstGeom>
                <a:blipFill>
                  <a:blip r:embed="rId29"/>
                  <a:stretch>
                    <a:fillRect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9" name="组合 998">
            <a:extLst>
              <a:ext uri="{FF2B5EF4-FFF2-40B4-BE49-F238E27FC236}">
                <a16:creationId xmlns:a16="http://schemas.microsoft.com/office/drawing/2014/main" id="{BA5E4279-C715-4442-ACB0-9B48F1D06CF5}"/>
              </a:ext>
            </a:extLst>
          </p:cNvPr>
          <p:cNvGrpSpPr/>
          <p:nvPr/>
        </p:nvGrpSpPr>
        <p:grpSpPr>
          <a:xfrm>
            <a:off x="18992000" y="3487974"/>
            <a:ext cx="920705" cy="725044"/>
            <a:chOff x="20987357" y="3002759"/>
            <a:chExt cx="1130581" cy="890319"/>
          </a:xfrm>
        </p:grpSpPr>
        <p:sp>
          <p:nvSpPr>
            <p:cNvPr id="1030" name="矩形: 圆角 1029">
              <a:extLst>
                <a:ext uri="{FF2B5EF4-FFF2-40B4-BE49-F238E27FC236}">
                  <a16:creationId xmlns:a16="http://schemas.microsoft.com/office/drawing/2014/main" id="{E1980E4A-7147-421E-9194-900A1CEFB5DC}"/>
                </a:ext>
              </a:extLst>
            </p:cNvPr>
            <p:cNvSpPr/>
            <p:nvPr/>
          </p:nvSpPr>
          <p:spPr>
            <a:xfrm>
              <a:off x="21038439" y="3002759"/>
              <a:ext cx="983145" cy="890319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文本框 1038">
                  <a:extLst>
                    <a:ext uri="{FF2B5EF4-FFF2-40B4-BE49-F238E27FC236}">
                      <a16:creationId xmlns:a16="http://schemas.microsoft.com/office/drawing/2014/main" id="{763254C1-5FE5-4E28-A116-5B10EADFBE3E}"/>
                    </a:ext>
                  </a:extLst>
                </p:cNvPr>
                <p:cNvSpPr txBox="1"/>
                <p:nvPr/>
              </p:nvSpPr>
              <p:spPr>
                <a:xfrm>
                  <a:off x="20987357" y="3036536"/>
                  <a:ext cx="1130581" cy="7180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𝑡𝑖𝑒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039" name="文本框 1038">
                  <a:extLst>
                    <a:ext uri="{FF2B5EF4-FFF2-40B4-BE49-F238E27FC236}">
                      <a16:creationId xmlns:a16="http://schemas.microsoft.com/office/drawing/2014/main" id="{763254C1-5FE5-4E28-A116-5B10EADFB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57" y="3036536"/>
                  <a:ext cx="1130581" cy="71807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2" name="直接箭头连接符 1041">
            <a:extLst>
              <a:ext uri="{FF2B5EF4-FFF2-40B4-BE49-F238E27FC236}">
                <a16:creationId xmlns:a16="http://schemas.microsoft.com/office/drawing/2014/main" id="{3B99E0C3-097E-4F65-B738-356D50C1E73F}"/>
              </a:ext>
            </a:extLst>
          </p:cNvPr>
          <p:cNvCxnSpPr>
            <a:cxnSpLocks/>
          </p:cNvCxnSpPr>
          <p:nvPr/>
        </p:nvCxnSpPr>
        <p:spPr>
          <a:xfrm flipH="1">
            <a:off x="19418469" y="4230073"/>
            <a:ext cx="14634" cy="1466889"/>
          </a:xfrm>
          <a:prstGeom prst="straightConnector1">
            <a:avLst/>
          </a:prstGeom>
          <a:ln w="34925">
            <a:solidFill>
              <a:srgbClr val="35556D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98143C12-6984-4EFB-BFF2-EF0DFD7F615F}"/>
              </a:ext>
            </a:extLst>
          </p:cNvPr>
          <p:cNvCxnSpPr>
            <a:cxnSpLocks/>
            <a:stCxn id="1044" idx="6"/>
            <a:endCxn id="985" idx="0"/>
          </p:cNvCxnSpPr>
          <p:nvPr/>
        </p:nvCxnSpPr>
        <p:spPr>
          <a:xfrm>
            <a:off x="8565580" y="1619497"/>
            <a:ext cx="11823644" cy="1367517"/>
          </a:xfrm>
          <a:prstGeom prst="bentConnector2">
            <a:avLst/>
          </a:prstGeom>
          <a:ln w="34925">
            <a:solidFill>
              <a:srgbClr val="35556D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椭圆 1043">
            <a:extLst>
              <a:ext uri="{FF2B5EF4-FFF2-40B4-BE49-F238E27FC236}">
                <a16:creationId xmlns:a16="http://schemas.microsoft.com/office/drawing/2014/main" id="{84F2DE0B-6FA3-4807-A835-CF0AF23CD2CA}"/>
              </a:ext>
            </a:extLst>
          </p:cNvPr>
          <p:cNvSpPr/>
          <p:nvPr/>
        </p:nvSpPr>
        <p:spPr>
          <a:xfrm>
            <a:off x="8339559" y="1506486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5" name="连接符: 肘形 1044">
            <a:extLst>
              <a:ext uri="{FF2B5EF4-FFF2-40B4-BE49-F238E27FC236}">
                <a16:creationId xmlns:a16="http://schemas.microsoft.com/office/drawing/2014/main" id="{AE2BDF7E-D645-4915-9F5C-6332B55678DD}"/>
              </a:ext>
            </a:extLst>
          </p:cNvPr>
          <p:cNvCxnSpPr>
            <a:cxnSpLocks/>
            <a:stCxn id="1065" idx="0"/>
            <a:endCxn id="925" idx="0"/>
          </p:cNvCxnSpPr>
          <p:nvPr/>
        </p:nvCxnSpPr>
        <p:spPr>
          <a:xfrm rot="16200000" flipH="1">
            <a:off x="16691785" y="1226591"/>
            <a:ext cx="955468" cy="2585274"/>
          </a:xfrm>
          <a:prstGeom prst="bentConnector3">
            <a:avLst>
              <a:gd name="adj1" fmla="val -23925"/>
            </a:avLst>
          </a:prstGeom>
          <a:ln w="34925">
            <a:solidFill>
              <a:srgbClr val="35556D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文本框 1046">
            <a:extLst>
              <a:ext uri="{FF2B5EF4-FFF2-40B4-BE49-F238E27FC236}">
                <a16:creationId xmlns:a16="http://schemas.microsoft.com/office/drawing/2014/main" id="{8A42F8A1-82F1-4420-946A-87D5A411EE7D}"/>
              </a:ext>
            </a:extLst>
          </p:cNvPr>
          <p:cNvSpPr txBox="1"/>
          <p:nvPr/>
        </p:nvSpPr>
        <p:spPr>
          <a:xfrm>
            <a:off x="18344515" y="2126487"/>
            <a:ext cx="2252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01E59D-5363-43CE-BCD4-A09D7FFED9D5}"/>
              </a:ext>
            </a:extLst>
          </p:cNvPr>
          <p:cNvSpPr/>
          <p:nvPr/>
        </p:nvSpPr>
        <p:spPr>
          <a:xfrm>
            <a:off x="18677086" y="7345996"/>
            <a:ext cx="1392659" cy="1275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7" name="矩形 686">
            <a:extLst>
              <a:ext uri="{FF2B5EF4-FFF2-40B4-BE49-F238E27FC236}">
                <a16:creationId xmlns:a16="http://schemas.microsoft.com/office/drawing/2014/main" id="{B045DFDE-1564-441D-B57D-2AE5FD128E79}"/>
              </a:ext>
            </a:extLst>
          </p:cNvPr>
          <p:cNvSpPr/>
          <p:nvPr/>
        </p:nvSpPr>
        <p:spPr>
          <a:xfrm>
            <a:off x="18715605" y="7150589"/>
            <a:ext cx="1392659" cy="45719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47" name="直接箭头连接符 846">
            <a:extLst>
              <a:ext uri="{FF2B5EF4-FFF2-40B4-BE49-F238E27FC236}">
                <a16:creationId xmlns:a16="http://schemas.microsoft.com/office/drawing/2014/main" id="{5355E8F4-DBDE-419C-84A6-A5D1B72D97B4}"/>
              </a:ext>
            </a:extLst>
          </p:cNvPr>
          <p:cNvCxnSpPr>
            <a:cxnSpLocks/>
            <a:endCxn id="843" idx="0"/>
          </p:cNvCxnSpPr>
          <p:nvPr/>
        </p:nvCxnSpPr>
        <p:spPr>
          <a:xfrm>
            <a:off x="19426077" y="7176473"/>
            <a:ext cx="5443" cy="693893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矩形 687">
            <a:extLst>
              <a:ext uri="{FF2B5EF4-FFF2-40B4-BE49-F238E27FC236}">
                <a16:creationId xmlns:a16="http://schemas.microsoft.com/office/drawing/2014/main" id="{58990713-2EDF-4F3A-B75C-798FB6E87249}"/>
              </a:ext>
            </a:extLst>
          </p:cNvPr>
          <p:cNvSpPr/>
          <p:nvPr/>
        </p:nvSpPr>
        <p:spPr>
          <a:xfrm>
            <a:off x="17945969" y="9438780"/>
            <a:ext cx="1110227" cy="1275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9" name="矩形 688">
            <a:extLst>
              <a:ext uri="{FF2B5EF4-FFF2-40B4-BE49-F238E27FC236}">
                <a16:creationId xmlns:a16="http://schemas.microsoft.com/office/drawing/2014/main" id="{F2785AA2-2C52-4F78-8190-4AA5802F8196}"/>
              </a:ext>
            </a:extLst>
          </p:cNvPr>
          <p:cNvSpPr/>
          <p:nvPr/>
        </p:nvSpPr>
        <p:spPr>
          <a:xfrm>
            <a:off x="19727145" y="9449548"/>
            <a:ext cx="1110227" cy="1275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0" name="矩形 689">
            <a:extLst>
              <a:ext uri="{FF2B5EF4-FFF2-40B4-BE49-F238E27FC236}">
                <a16:creationId xmlns:a16="http://schemas.microsoft.com/office/drawing/2014/main" id="{AD3B2FD9-8660-4BEB-AE85-59DBA6A52CEA}"/>
              </a:ext>
            </a:extLst>
          </p:cNvPr>
          <p:cNvSpPr/>
          <p:nvPr/>
        </p:nvSpPr>
        <p:spPr>
          <a:xfrm>
            <a:off x="17738560" y="10577812"/>
            <a:ext cx="1392659" cy="1275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CD93CF-A000-45EC-AAFB-DF79DB410E05}"/>
              </a:ext>
            </a:extLst>
          </p:cNvPr>
          <p:cNvGrpSpPr/>
          <p:nvPr/>
        </p:nvGrpSpPr>
        <p:grpSpPr>
          <a:xfrm>
            <a:off x="17942206" y="10084570"/>
            <a:ext cx="1100301" cy="681326"/>
            <a:chOff x="17989868" y="9893565"/>
            <a:chExt cx="1356468" cy="681326"/>
          </a:xfrm>
        </p:grpSpPr>
        <p:sp>
          <p:nvSpPr>
            <p:cNvPr id="1028" name="矩形 1027">
              <a:extLst>
                <a:ext uri="{FF2B5EF4-FFF2-40B4-BE49-F238E27FC236}">
                  <a16:creationId xmlns:a16="http://schemas.microsoft.com/office/drawing/2014/main" id="{63A4FAE5-B7BD-4F0F-B493-A989263305C9}"/>
                </a:ext>
              </a:extLst>
            </p:cNvPr>
            <p:cNvSpPr/>
            <p:nvPr/>
          </p:nvSpPr>
          <p:spPr>
            <a:xfrm>
              <a:off x="17989868" y="10197953"/>
              <a:ext cx="175462" cy="374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692" name="矩形 691">
              <a:extLst>
                <a:ext uri="{FF2B5EF4-FFF2-40B4-BE49-F238E27FC236}">
                  <a16:creationId xmlns:a16="http://schemas.microsoft.com/office/drawing/2014/main" id="{018CBC90-D606-4989-9D42-D8629C6B3A52}"/>
                </a:ext>
              </a:extLst>
            </p:cNvPr>
            <p:cNvSpPr/>
            <p:nvPr/>
          </p:nvSpPr>
          <p:spPr>
            <a:xfrm>
              <a:off x="18230547" y="9952230"/>
              <a:ext cx="175462" cy="6197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693" name="矩形 692">
              <a:extLst>
                <a:ext uri="{FF2B5EF4-FFF2-40B4-BE49-F238E27FC236}">
                  <a16:creationId xmlns:a16="http://schemas.microsoft.com/office/drawing/2014/main" id="{D415E4C5-920F-4679-AAC5-F354EB9CB4D4}"/>
                </a:ext>
              </a:extLst>
            </p:cNvPr>
            <p:cNvSpPr/>
            <p:nvPr/>
          </p:nvSpPr>
          <p:spPr>
            <a:xfrm>
              <a:off x="18463455" y="9893565"/>
              <a:ext cx="175462" cy="6813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C6D4BAD6-4096-45E6-8B67-A2DFC71B4CCD}"/>
                </a:ext>
              </a:extLst>
            </p:cNvPr>
            <p:cNvSpPr/>
            <p:nvPr/>
          </p:nvSpPr>
          <p:spPr>
            <a:xfrm>
              <a:off x="19170874" y="10444025"/>
              <a:ext cx="175462" cy="12756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182E6304-CF0D-4212-A960-3CD18BF1ADA7}"/>
                </a:ext>
              </a:extLst>
            </p:cNvPr>
            <p:cNvSpPr/>
            <p:nvPr/>
          </p:nvSpPr>
          <p:spPr>
            <a:xfrm>
              <a:off x="18698801" y="10074888"/>
              <a:ext cx="175462" cy="4970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E317D3CB-0F88-4841-B358-6E181A495AAC}"/>
                </a:ext>
              </a:extLst>
            </p:cNvPr>
            <p:cNvSpPr/>
            <p:nvPr/>
          </p:nvSpPr>
          <p:spPr>
            <a:xfrm>
              <a:off x="18930195" y="10365961"/>
              <a:ext cx="175462" cy="2056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grpSp>
        <p:nvGrpSpPr>
          <p:cNvPr id="698" name="组合 697">
            <a:extLst>
              <a:ext uri="{FF2B5EF4-FFF2-40B4-BE49-F238E27FC236}">
                <a16:creationId xmlns:a16="http://schemas.microsoft.com/office/drawing/2014/main" id="{37B986D5-8FF3-4D66-A712-C0D64E890D35}"/>
              </a:ext>
            </a:extLst>
          </p:cNvPr>
          <p:cNvGrpSpPr/>
          <p:nvPr/>
        </p:nvGrpSpPr>
        <p:grpSpPr>
          <a:xfrm>
            <a:off x="19739550" y="8782073"/>
            <a:ext cx="1100301" cy="742415"/>
            <a:chOff x="17989868" y="9832475"/>
            <a:chExt cx="1356468" cy="742415"/>
          </a:xfrm>
        </p:grpSpPr>
        <p:sp>
          <p:nvSpPr>
            <p:cNvPr id="699" name="矩形 698">
              <a:extLst>
                <a:ext uri="{FF2B5EF4-FFF2-40B4-BE49-F238E27FC236}">
                  <a16:creationId xmlns:a16="http://schemas.microsoft.com/office/drawing/2014/main" id="{6ECBF232-C637-4E0F-B583-6F85BC94EA16}"/>
                </a:ext>
              </a:extLst>
            </p:cNvPr>
            <p:cNvSpPr/>
            <p:nvPr/>
          </p:nvSpPr>
          <p:spPr>
            <a:xfrm>
              <a:off x="17989868" y="10197953"/>
              <a:ext cx="175462" cy="374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700" name="矩形 699">
              <a:extLst>
                <a:ext uri="{FF2B5EF4-FFF2-40B4-BE49-F238E27FC236}">
                  <a16:creationId xmlns:a16="http://schemas.microsoft.com/office/drawing/2014/main" id="{212DBAA7-6656-4027-80DC-9731A5CBE21B}"/>
                </a:ext>
              </a:extLst>
            </p:cNvPr>
            <p:cNvSpPr/>
            <p:nvPr/>
          </p:nvSpPr>
          <p:spPr>
            <a:xfrm>
              <a:off x="18230547" y="10345258"/>
              <a:ext cx="175462" cy="2267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01" name="矩形 700">
              <a:extLst>
                <a:ext uri="{FF2B5EF4-FFF2-40B4-BE49-F238E27FC236}">
                  <a16:creationId xmlns:a16="http://schemas.microsoft.com/office/drawing/2014/main" id="{B0FA6D7E-F799-4DDB-859C-59B505699420}"/>
                </a:ext>
              </a:extLst>
            </p:cNvPr>
            <p:cNvSpPr/>
            <p:nvPr/>
          </p:nvSpPr>
          <p:spPr>
            <a:xfrm>
              <a:off x="18463455" y="9832475"/>
              <a:ext cx="175462" cy="74241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02" name="矩形 701">
              <a:extLst>
                <a:ext uri="{FF2B5EF4-FFF2-40B4-BE49-F238E27FC236}">
                  <a16:creationId xmlns:a16="http://schemas.microsoft.com/office/drawing/2014/main" id="{26C0C046-F422-44DE-BDF6-973F6C51E18A}"/>
                </a:ext>
              </a:extLst>
            </p:cNvPr>
            <p:cNvSpPr/>
            <p:nvPr/>
          </p:nvSpPr>
          <p:spPr>
            <a:xfrm>
              <a:off x="19170874" y="9898233"/>
              <a:ext cx="175462" cy="6733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03" name="矩形 702">
              <a:extLst>
                <a:ext uri="{FF2B5EF4-FFF2-40B4-BE49-F238E27FC236}">
                  <a16:creationId xmlns:a16="http://schemas.microsoft.com/office/drawing/2014/main" id="{F903D0AC-CBF3-4A19-8667-49C5D6FF0397}"/>
                </a:ext>
              </a:extLst>
            </p:cNvPr>
            <p:cNvSpPr/>
            <p:nvPr/>
          </p:nvSpPr>
          <p:spPr>
            <a:xfrm>
              <a:off x="18698801" y="9919420"/>
              <a:ext cx="175462" cy="6525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CAB98C15-5FD2-41F3-8C3F-0643C3F0EC5A}"/>
                </a:ext>
              </a:extLst>
            </p:cNvPr>
            <p:cNvSpPr/>
            <p:nvPr/>
          </p:nvSpPr>
          <p:spPr>
            <a:xfrm>
              <a:off x="18930195" y="10299073"/>
              <a:ext cx="175462" cy="27251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grpSp>
        <p:nvGrpSpPr>
          <p:cNvPr id="709" name="组合 708">
            <a:extLst>
              <a:ext uri="{FF2B5EF4-FFF2-40B4-BE49-F238E27FC236}">
                <a16:creationId xmlns:a16="http://schemas.microsoft.com/office/drawing/2014/main" id="{AEC2C82F-1C1A-40A7-9A49-FA4BC0553E24}"/>
              </a:ext>
            </a:extLst>
          </p:cNvPr>
          <p:cNvGrpSpPr/>
          <p:nvPr/>
        </p:nvGrpSpPr>
        <p:grpSpPr>
          <a:xfrm>
            <a:off x="19698507" y="10199631"/>
            <a:ext cx="1100301" cy="560682"/>
            <a:chOff x="17989868" y="10014208"/>
            <a:chExt cx="1356468" cy="560682"/>
          </a:xfrm>
        </p:grpSpPr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8E7A4392-0CFB-4286-86C6-87A46CADEA1E}"/>
                </a:ext>
              </a:extLst>
            </p:cNvPr>
            <p:cNvSpPr/>
            <p:nvPr/>
          </p:nvSpPr>
          <p:spPr>
            <a:xfrm>
              <a:off x="17989868" y="10362640"/>
              <a:ext cx="175462" cy="2102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B7C6962D-56FE-43EA-B871-950D44A9872F}"/>
                </a:ext>
              </a:extLst>
            </p:cNvPr>
            <p:cNvSpPr/>
            <p:nvPr/>
          </p:nvSpPr>
          <p:spPr>
            <a:xfrm>
              <a:off x="18230547" y="10014208"/>
              <a:ext cx="175462" cy="5577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6F73F644-5885-4A22-954E-11CFDCF3726F}"/>
                </a:ext>
              </a:extLst>
            </p:cNvPr>
            <p:cNvSpPr/>
            <p:nvPr/>
          </p:nvSpPr>
          <p:spPr>
            <a:xfrm>
              <a:off x="18463455" y="10412672"/>
              <a:ext cx="175462" cy="1622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30" name="矩形 729">
              <a:extLst>
                <a:ext uri="{FF2B5EF4-FFF2-40B4-BE49-F238E27FC236}">
                  <a16:creationId xmlns:a16="http://schemas.microsoft.com/office/drawing/2014/main" id="{B7278035-3992-48C3-9A74-EEE324781051}"/>
                </a:ext>
              </a:extLst>
            </p:cNvPr>
            <p:cNvSpPr/>
            <p:nvPr/>
          </p:nvSpPr>
          <p:spPr>
            <a:xfrm>
              <a:off x="19170874" y="10299493"/>
              <a:ext cx="175462" cy="27209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35" name="矩形 734">
              <a:extLst>
                <a:ext uri="{FF2B5EF4-FFF2-40B4-BE49-F238E27FC236}">
                  <a16:creationId xmlns:a16="http://schemas.microsoft.com/office/drawing/2014/main" id="{F12D6146-116A-434D-A239-0BB3787A4D52}"/>
                </a:ext>
              </a:extLst>
            </p:cNvPr>
            <p:cNvSpPr/>
            <p:nvPr/>
          </p:nvSpPr>
          <p:spPr>
            <a:xfrm>
              <a:off x="18698801" y="10433624"/>
              <a:ext cx="175462" cy="138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6229D9E2-47A9-41FB-AD73-F0CF1AB7C3A2}"/>
                </a:ext>
              </a:extLst>
            </p:cNvPr>
            <p:cNvSpPr/>
            <p:nvPr/>
          </p:nvSpPr>
          <p:spPr>
            <a:xfrm>
              <a:off x="18930195" y="10080471"/>
              <a:ext cx="175462" cy="4911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grpSp>
        <p:nvGrpSpPr>
          <p:cNvPr id="756" name="组合 755">
            <a:extLst>
              <a:ext uri="{FF2B5EF4-FFF2-40B4-BE49-F238E27FC236}">
                <a16:creationId xmlns:a16="http://schemas.microsoft.com/office/drawing/2014/main" id="{18EEFCFD-8736-4880-8586-35C2CA2DFB53}"/>
              </a:ext>
            </a:extLst>
          </p:cNvPr>
          <p:cNvGrpSpPr/>
          <p:nvPr/>
        </p:nvGrpSpPr>
        <p:grpSpPr>
          <a:xfrm>
            <a:off x="17905485" y="8672178"/>
            <a:ext cx="1100301" cy="823724"/>
            <a:chOff x="17989868" y="9751167"/>
            <a:chExt cx="1356468" cy="823724"/>
          </a:xfrm>
        </p:grpSpPr>
        <p:sp>
          <p:nvSpPr>
            <p:cNvPr id="757" name="矩形 756">
              <a:extLst>
                <a:ext uri="{FF2B5EF4-FFF2-40B4-BE49-F238E27FC236}">
                  <a16:creationId xmlns:a16="http://schemas.microsoft.com/office/drawing/2014/main" id="{2936C35D-ECAC-4D02-B156-5638DEFE2AD4}"/>
                </a:ext>
              </a:extLst>
            </p:cNvPr>
            <p:cNvSpPr/>
            <p:nvPr/>
          </p:nvSpPr>
          <p:spPr>
            <a:xfrm>
              <a:off x="17989868" y="10346090"/>
              <a:ext cx="175462" cy="2268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758" name="矩形 757">
              <a:extLst>
                <a:ext uri="{FF2B5EF4-FFF2-40B4-BE49-F238E27FC236}">
                  <a16:creationId xmlns:a16="http://schemas.microsoft.com/office/drawing/2014/main" id="{764388D4-D44B-4D4D-AEB9-B0E399A649DE}"/>
                </a:ext>
              </a:extLst>
            </p:cNvPr>
            <p:cNvSpPr/>
            <p:nvPr/>
          </p:nvSpPr>
          <p:spPr>
            <a:xfrm>
              <a:off x="18230547" y="10395735"/>
              <a:ext cx="175462" cy="1762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59" name="矩形 758">
              <a:extLst>
                <a:ext uri="{FF2B5EF4-FFF2-40B4-BE49-F238E27FC236}">
                  <a16:creationId xmlns:a16="http://schemas.microsoft.com/office/drawing/2014/main" id="{DB4BE29D-7090-41A1-8115-DA09FAFADF5C}"/>
                </a:ext>
              </a:extLst>
            </p:cNvPr>
            <p:cNvSpPr/>
            <p:nvPr/>
          </p:nvSpPr>
          <p:spPr>
            <a:xfrm>
              <a:off x="18463455" y="9751167"/>
              <a:ext cx="175462" cy="8237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60" name="矩形 759">
              <a:extLst>
                <a:ext uri="{FF2B5EF4-FFF2-40B4-BE49-F238E27FC236}">
                  <a16:creationId xmlns:a16="http://schemas.microsoft.com/office/drawing/2014/main" id="{2F84F9FD-ACFB-4239-BC3B-9EE88403BC75}"/>
                </a:ext>
              </a:extLst>
            </p:cNvPr>
            <p:cNvSpPr/>
            <p:nvPr/>
          </p:nvSpPr>
          <p:spPr>
            <a:xfrm>
              <a:off x="19170874" y="10196645"/>
              <a:ext cx="175462" cy="374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61" name="矩形 760">
              <a:extLst>
                <a:ext uri="{FF2B5EF4-FFF2-40B4-BE49-F238E27FC236}">
                  <a16:creationId xmlns:a16="http://schemas.microsoft.com/office/drawing/2014/main" id="{A73B6E3A-4C27-4063-837C-4FF9ED1AFDAF}"/>
                </a:ext>
              </a:extLst>
            </p:cNvPr>
            <p:cNvSpPr/>
            <p:nvPr/>
          </p:nvSpPr>
          <p:spPr>
            <a:xfrm>
              <a:off x="18698801" y="10297807"/>
              <a:ext cx="175462" cy="2741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62" name="矩形 761">
              <a:extLst>
                <a:ext uri="{FF2B5EF4-FFF2-40B4-BE49-F238E27FC236}">
                  <a16:creationId xmlns:a16="http://schemas.microsoft.com/office/drawing/2014/main" id="{E0BF9B42-658C-4AC4-9395-1BFD2227EAAF}"/>
                </a:ext>
              </a:extLst>
            </p:cNvPr>
            <p:cNvSpPr/>
            <p:nvPr/>
          </p:nvSpPr>
          <p:spPr>
            <a:xfrm>
              <a:off x="18930195" y="10049369"/>
              <a:ext cx="175462" cy="52221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grpSp>
        <p:nvGrpSpPr>
          <p:cNvPr id="763" name="组合 762">
            <a:extLst>
              <a:ext uri="{FF2B5EF4-FFF2-40B4-BE49-F238E27FC236}">
                <a16:creationId xmlns:a16="http://schemas.microsoft.com/office/drawing/2014/main" id="{71CBCD91-91C4-4282-9B42-33541AFA276C}"/>
              </a:ext>
            </a:extLst>
          </p:cNvPr>
          <p:cNvGrpSpPr/>
          <p:nvPr/>
        </p:nvGrpSpPr>
        <p:grpSpPr>
          <a:xfrm>
            <a:off x="18871573" y="6711501"/>
            <a:ext cx="1100301" cy="420066"/>
            <a:chOff x="17989868" y="10154824"/>
            <a:chExt cx="1356468" cy="420066"/>
          </a:xfrm>
        </p:grpSpPr>
        <p:sp>
          <p:nvSpPr>
            <p:cNvPr id="764" name="矩形 763">
              <a:extLst>
                <a:ext uri="{FF2B5EF4-FFF2-40B4-BE49-F238E27FC236}">
                  <a16:creationId xmlns:a16="http://schemas.microsoft.com/office/drawing/2014/main" id="{3BC4A452-F989-4C1C-841E-613058BBE2B1}"/>
                </a:ext>
              </a:extLst>
            </p:cNvPr>
            <p:cNvSpPr/>
            <p:nvPr/>
          </p:nvSpPr>
          <p:spPr>
            <a:xfrm>
              <a:off x="17989868" y="10388485"/>
              <a:ext cx="175462" cy="184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21114F48-4EAB-4A03-822C-BE3CDE1C56ED}"/>
                </a:ext>
              </a:extLst>
            </p:cNvPr>
            <p:cNvSpPr/>
            <p:nvPr/>
          </p:nvSpPr>
          <p:spPr>
            <a:xfrm>
              <a:off x="18230547" y="10349913"/>
              <a:ext cx="175462" cy="2220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982FEC22-7215-41C0-99AD-D788D6D3BEC2}"/>
                </a:ext>
              </a:extLst>
            </p:cNvPr>
            <p:cNvSpPr/>
            <p:nvPr/>
          </p:nvSpPr>
          <p:spPr>
            <a:xfrm>
              <a:off x="18463455" y="10436994"/>
              <a:ext cx="175462" cy="1378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66701BE4-C31A-4DC5-81BB-59BB55E46345}"/>
                </a:ext>
              </a:extLst>
            </p:cNvPr>
            <p:cNvSpPr/>
            <p:nvPr/>
          </p:nvSpPr>
          <p:spPr>
            <a:xfrm>
              <a:off x="19170874" y="10273877"/>
              <a:ext cx="175462" cy="2977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68" name="矩形 767">
              <a:extLst>
                <a:ext uri="{FF2B5EF4-FFF2-40B4-BE49-F238E27FC236}">
                  <a16:creationId xmlns:a16="http://schemas.microsoft.com/office/drawing/2014/main" id="{159D5D46-5E0A-4D98-9CD4-20288F3B065B}"/>
                </a:ext>
              </a:extLst>
            </p:cNvPr>
            <p:cNvSpPr/>
            <p:nvPr/>
          </p:nvSpPr>
          <p:spPr>
            <a:xfrm>
              <a:off x="18698801" y="10154824"/>
              <a:ext cx="175462" cy="4171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69" name="矩形 768">
              <a:extLst>
                <a:ext uri="{FF2B5EF4-FFF2-40B4-BE49-F238E27FC236}">
                  <a16:creationId xmlns:a16="http://schemas.microsoft.com/office/drawing/2014/main" id="{DE9E5674-58EE-49D8-8952-DFE83EC75578}"/>
                </a:ext>
              </a:extLst>
            </p:cNvPr>
            <p:cNvSpPr/>
            <p:nvPr/>
          </p:nvSpPr>
          <p:spPr>
            <a:xfrm>
              <a:off x="18930195" y="10382873"/>
              <a:ext cx="175462" cy="18871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grpSp>
        <p:nvGrpSpPr>
          <p:cNvPr id="770" name="组合 769">
            <a:extLst>
              <a:ext uri="{FF2B5EF4-FFF2-40B4-BE49-F238E27FC236}">
                <a16:creationId xmlns:a16="http://schemas.microsoft.com/office/drawing/2014/main" id="{90B1B469-7B41-496B-AFC1-3004DA90514D}"/>
              </a:ext>
            </a:extLst>
          </p:cNvPr>
          <p:cNvGrpSpPr/>
          <p:nvPr/>
        </p:nvGrpSpPr>
        <p:grpSpPr>
          <a:xfrm>
            <a:off x="18888643" y="5640607"/>
            <a:ext cx="1100301" cy="521680"/>
            <a:chOff x="17989868" y="10053210"/>
            <a:chExt cx="1356468" cy="521680"/>
          </a:xfrm>
        </p:grpSpPr>
        <p:sp>
          <p:nvSpPr>
            <p:cNvPr id="771" name="矩形 770">
              <a:extLst>
                <a:ext uri="{FF2B5EF4-FFF2-40B4-BE49-F238E27FC236}">
                  <a16:creationId xmlns:a16="http://schemas.microsoft.com/office/drawing/2014/main" id="{69B9E657-C548-4148-9984-EEEF723BAEFD}"/>
                </a:ext>
              </a:extLst>
            </p:cNvPr>
            <p:cNvSpPr/>
            <p:nvPr/>
          </p:nvSpPr>
          <p:spPr>
            <a:xfrm>
              <a:off x="17989868" y="10197953"/>
              <a:ext cx="175462" cy="374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772" name="矩形 771">
              <a:extLst>
                <a:ext uri="{FF2B5EF4-FFF2-40B4-BE49-F238E27FC236}">
                  <a16:creationId xmlns:a16="http://schemas.microsoft.com/office/drawing/2014/main" id="{F92AD467-6530-43FC-A51C-987E10643545}"/>
                </a:ext>
              </a:extLst>
            </p:cNvPr>
            <p:cNvSpPr/>
            <p:nvPr/>
          </p:nvSpPr>
          <p:spPr>
            <a:xfrm>
              <a:off x="18230547" y="10053210"/>
              <a:ext cx="175462" cy="5187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73" name="矩形 772">
              <a:extLst>
                <a:ext uri="{FF2B5EF4-FFF2-40B4-BE49-F238E27FC236}">
                  <a16:creationId xmlns:a16="http://schemas.microsoft.com/office/drawing/2014/main" id="{8BFECCE3-6B42-4082-8461-742C22449560}"/>
                </a:ext>
              </a:extLst>
            </p:cNvPr>
            <p:cNvSpPr/>
            <p:nvPr/>
          </p:nvSpPr>
          <p:spPr>
            <a:xfrm>
              <a:off x="18463455" y="10266047"/>
              <a:ext cx="175462" cy="3088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ADBE494A-CFB8-4DCE-BE58-BD1A05891C2F}"/>
                </a:ext>
              </a:extLst>
            </p:cNvPr>
            <p:cNvSpPr/>
            <p:nvPr/>
          </p:nvSpPr>
          <p:spPr>
            <a:xfrm>
              <a:off x="19170874" y="10312821"/>
              <a:ext cx="175462" cy="2587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83" name="矩形 782">
              <a:extLst>
                <a:ext uri="{FF2B5EF4-FFF2-40B4-BE49-F238E27FC236}">
                  <a16:creationId xmlns:a16="http://schemas.microsoft.com/office/drawing/2014/main" id="{ADC7149F-4ACE-4078-AA77-398FFEA3A978}"/>
                </a:ext>
              </a:extLst>
            </p:cNvPr>
            <p:cNvSpPr/>
            <p:nvPr/>
          </p:nvSpPr>
          <p:spPr>
            <a:xfrm>
              <a:off x="18698801" y="10102970"/>
              <a:ext cx="175462" cy="469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90" name="矩形 789">
              <a:extLst>
                <a:ext uri="{FF2B5EF4-FFF2-40B4-BE49-F238E27FC236}">
                  <a16:creationId xmlns:a16="http://schemas.microsoft.com/office/drawing/2014/main" id="{6ED4F817-DD7A-4380-BD6B-D0A9C6D418C2}"/>
                </a:ext>
              </a:extLst>
            </p:cNvPr>
            <p:cNvSpPr/>
            <p:nvPr/>
          </p:nvSpPr>
          <p:spPr>
            <a:xfrm>
              <a:off x="18930195" y="10378013"/>
              <a:ext cx="175462" cy="1935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cxnSp>
        <p:nvCxnSpPr>
          <p:cNvPr id="793" name="直接箭头连接符 792">
            <a:extLst>
              <a:ext uri="{FF2B5EF4-FFF2-40B4-BE49-F238E27FC236}">
                <a16:creationId xmlns:a16="http://schemas.microsoft.com/office/drawing/2014/main" id="{C20DD2D3-B284-400D-BE70-B7A302F45B9F}"/>
              </a:ext>
            </a:extLst>
          </p:cNvPr>
          <p:cNvCxnSpPr>
            <a:cxnSpLocks/>
          </p:cNvCxnSpPr>
          <p:nvPr/>
        </p:nvCxnSpPr>
        <p:spPr>
          <a:xfrm>
            <a:off x="20226431" y="8049726"/>
            <a:ext cx="5443" cy="69389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直接箭头连接符 793">
            <a:extLst>
              <a:ext uri="{FF2B5EF4-FFF2-40B4-BE49-F238E27FC236}">
                <a16:creationId xmlns:a16="http://schemas.microsoft.com/office/drawing/2014/main" id="{ADE22BEA-5ECD-439F-9E86-96FE5726E1AB}"/>
              </a:ext>
            </a:extLst>
          </p:cNvPr>
          <p:cNvCxnSpPr>
            <a:cxnSpLocks/>
          </p:cNvCxnSpPr>
          <p:nvPr/>
        </p:nvCxnSpPr>
        <p:spPr>
          <a:xfrm>
            <a:off x="18600826" y="8037291"/>
            <a:ext cx="5443" cy="69389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文本框 794">
            <a:extLst>
              <a:ext uri="{FF2B5EF4-FFF2-40B4-BE49-F238E27FC236}">
                <a16:creationId xmlns:a16="http://schemas.microsoft.com/office/drawing/2014/main" id="{FDEDC4CC-69C7-42C7-83A9-F63FD30191EE}"/>
              </a:ext>
            </a:extLst>
          </p:cNvPr>
          <p:cNvSpPr txBox="1"/>
          <p:nvPr/>
        </p:nvSpPr>
        <p:spPr>
          <a:xfrm>
            <a:off x="19163382" y="6217483"/>
            <a:ext cx="589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grpSp>
        <p:nvGrpSpPr>
          <p:cNvPr id="743" name="组合 742">
            <a:extLst>
              <a:ext uri="{FF2B5EF4-FFF2-40B4-BE49-F238E27FC236}">
                <a16:creationId xmlns:a16="http://schemas.microsoft.com/office/drawing/2014/main" id="{E221D68C-EAB4-4383-86E5-255727C05049}"/>
              </a:ext>
            </a:extLst>
          </p:cNvPr>
          <p:cNvGrpSpPr/>
          <p:nvPr/>
        </p:nvGrpSpPr>
        <p:grpSpPr>
          <a:xfrm>
            <a:off x="25810068" y="9425454"/>
            <a:ext cx="1158797" cy="1665873"/>
            <a:chOff x="12022418" y="7567684"/>
            <a:chExt cx="1732449" cy="1858822"/>
          </a:xfrm>
        </p:grpSpPr>
        <p:sp>
          <p:nvSpPr>
            <p:cNvPr id="744" name="矩形: 圆角 743">
              <a:extLst>
                <a:ext uri="{FF2B5EF4-FFF2-40B4-BE49-F238E27FC236}">
                  <a16:creationId xmlns:a16="http://schemas.microsoft.com/office/drawing/2014/main" id="{699724F8-88DB-4020-8E6C-A7D68DD687CD}"/>
                </a:ext>
              </a:extLst>
            </p:cNvPr>
            <p:cNvSpPr/>
            <p:nvPr/>
          </p:nvSpPr>
          <p:spPr>
            <a:xfrm>
              <a:off x="12022418" y="7567684"/>
              <a:ext cx="1732449" cy="1858822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45" name="组合 744">
              <a:extLst>
                <a:ext uri="{FF2B5EF4-FFF2-40B4-BE49-F238E27FC236}">
                  <a16:creationId xmlns:a16="http://schemas.microsoft.com/office/drawing/2014/main" id="{F60346C5-E23C-4CA6-9CAA-9D6D7189BEBB}"/>
                </a:ext>
              </a:extLst>
            </p:cNvPr>
            <p:cNvGrpSpPr/>
            <p:nvPr/>
          </p:nvGrpSpPr>
          <p:grpSpPr>
            <a:xfrm>
              <a:off x="12175031" y="7746058"/>
              <a:ext cx="1382432" cy="1588076"/>
              <a:chOff x="10506346" y="3483305"/>
              <a:chExt cx="2126874" cy="2443256"/>
            </a:xfrm>
          </p:grpSpPr>
          <p:sp>
            <p:nvSpPr>
              <p:cNvPr id="746" name="立方体 745">
                <a:extLst>
                  <a:ext uri="{FF2B5EF4-FFF2-40B4-BE49-F238E27FC236}">
                    <a16:creationId xmlns:a16="http://schemas.microsoft.com/office/drawing/2014/main" id="{2CE7F7ED-5FD1-47AC-9853-009C45B324F7}"/>
                  </a:ext>
                </a:extLst>
              </p:cNvPr>
              <p:cNvSpPr/>
              <p:nvPr/>
            </p:nvSpPr>
            <p:spPr>
              <a:xfrm>
                <a:off x="10506350" y="4375039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立方体 746">
                <a:extLst>
                  <a:ext uri="{FF2B5EF4-FFF2-40B4-BE49-F238E27FC236}">
                    <a16:creationId xmlns:a16="http://schemas.microsoft.com/office/drawing/2014/main" id="{02E6D1A4-8437-4B1D-8CA2-4CE67FEA5AC0}"/>
                  </a:ext>
                </a:extLst>
              </p:cNvPr>
              <p:cNvSpPr/>
              <p:nvPr/>
            </p:nvSpPr>
            <p:spPr>
              <a:xfrm>
                <a:off x="10506346" y="4784902"/>
                <a:ext cx="2126871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8" name="立方体 747">
                <a:extLst>
                  <a:ext uri="{FF2B5EF4-FFF2-40B4-BE49-F238E27FC236}">
                    <a16:creationId xmlns:a16="http://schemas.microsoft.com/office/drawing/2014/main" id="{913DD43B-CFAE-47C9-8214-C212C80DC116}"/>
                  </a:ext>
                </a:extLst>
              </p:cNvPr>
              <p:cNvSpPr/>
              <p:nvPr/>
            </p:nvSpPr>
            <p:spPr>
              <a:xfrm>
                <a:off x="10506349" y="3483305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立方体 748">
                <a:extLst>
                  <a:ext uri="{FF2B5EF4-FFF2-40B4-BE49-F238E27FC236}">
                    <a16:creationId xmlns:a16="http://schemas.microsoft.com/office/drawing/2014/main" id="{7E70C484-E6CE-412F-A144-C595E00E11A3}"/>
                  </a:ext>
                </a:extLst>
              </p:cNvPr>
              <p:cNvSpPr/>
              <p:nvPr/>
            </p:nvSpPr>
            <p:spPr>
              <a:xfrm>
                <a:off x="10506350" y="3893168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0" name="立方体 749">
                <a:extLst>
                  <a:ext uri="{FF2B5EF4-FFF2-40B4-BE49-F238E27FC236}">
                    <a16:creationId xmlns:a16="http://schemas.microsoft.com/office/drawing/2014/main" id="{C249315F-1AED-41B5-B1B6-6789E0AA8534}"/>
                  </a:ext>
                </a:extLst>
              </p:cNvPr>
              <p:cNvSpPr/>
              <p:nvPr/>
            </p:nvSpPr>
            <p:spPr>
              <a:xfrm>
                <a:off x="10506350" y="5202257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1" name="立方体 750">
                <a:extLst>
                  <a:ext uri="{FF2B5EF4-FFF2-40B4-BE49-F238E27FC236}">
                    <a16:creationId xmlns:a16="http://schemas.microsoft.com/office/drawing/2014/main" id="{14E70D6D-55BA-4A9E-BF42-F6A745D26913}"/>
                  </a:ext>
                </a:extLst>
              </p:cNvPr>
              <p:cNvSpPr/>
              <p:nvPr/>
            </p:nvSpPr>
            <p:spPr>
              <a:xfrm>
                <a:off x="10506348" y="5622092"/>
                <a:ext cx="2126871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753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矩形: 圆角 1045">
            <a:extLst>
              <a:ext uri="{FF2B5EF4-FFF2-40B4-BE49-F238E27FC236}">
                <a16:creationId xmlns:a16="http://schemas.microsoft.com/office/drawing/2014/main" id="{5606588F-13FC-4E10-A490-06C974E8800D}"/>
              </a:ext>
            </a:extLst>
          </p:cNvPr>
          <p:cNvSpPr/>
          <p:nvPr/>
        </p:nvSpPr>
        <p:spPr>
          <a:xfrm>
            <a:off x="13984539" y="2158376"/>
            <a:ext cx="5664515" cy="2465808"/>
          </a:xfrm>
          <a:prstGeom prst="roundRect">
            <a:avLst>
              <a:gd name="adj" fmla="val 9843"/>
            </a:avLst>
          </a:prstGeom>
          <a:solidFill>
            <a:schemeClr val="bg1">
              <a:lumMod val="9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8" name="矩形: 圆角 577">
            <a:extLst>
              <a:ext uri="{FF2B5EF4-FFF2-40B4-BE49-F238E27FC236}">
                <a16:creationId xmlns:a16="http://schemas.microsoft.com/office/drawing/2014/main" id="{ECD6DEDC-CBCC-484D-8085-D435CC86C92A}"/>
              </a:ext>
            </a:extLst>
          </p:cNvPr>
          <p:cNvSpPr/>
          <p:nvPr/>
        </p:nvSpPr>
        <p:spPr>
          <a:xfrm>
            <a:off x="5402009" y="7282374"/>
            <a:ext cx="1363143" cy="2788849"/>
          </a:xfrm>
          <a:prstGeom prst="roundRect">
            <a:avLst>
              <a:gd name="adj" fmla="val 9843"/>
            </a:avLst>
          </a:prstGeom>
          <a:solidFill>
            <a:schemeClr val="bg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1" name="矩形: 圆角 490">
            <a:extLst>
              <a:ext uri="{FF2B5EF4-FFF2-40B4-BE49-F238E27FC236}">
                <a16:creationId xmlns:a16="http://schemas.microsoft.com/office/drawing/2014/main" id="{72278F63-0083-4B90-9EA3-A217004BA0B9}"/>
              </a:ext>
            </a:extLst>
          </p:cNvPr>
          <p:cNvSpPr/>
          <p:nvPr/>
        </p:nvSpPr>
        <p:spPr>
          <a:xfrm>
            <a:off x="5333485" y="3752099"/>
            <a:ext cx="1359702" cy="505245"/>
          </a:xfrm>
          <a:prstGeom prst="roundRect">
            <a:avLst/>
          </a:prstGeom>
          <a:solidFill>
            <a:schemeClr val="bg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FF825F0-367C-4DBF-9F43-ECC6C7E00CA9}"/>
              </a:ext>
            </a:extLst>
          </p:cNvPr>
          <p:cNvSpPr txBox="1"/>
          <p:nvPr/>
        </p:nvSpPr>
        <p:spPr>
          <a:xfrm>
            <a:off x="2242778" y="1992589"/>
            <a:ext cx="2293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F2B0F94D-D5B1-4B7F-8931-7F369D06B963}"/>
              </a:ext>
            </a:extLst>
          </p:cNvPr>
          <p:cNvSpPr txBox="1"/>
          <p:nvPr/>
        </p:nvSpPr>
        <p:spPr>
          <a:xfrm>
            <a:off x="1315201" y="6300522"/>
            <a:ext cx="2703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50F37E4-2BE8-47D9-849B-8D45655013CD}"/>
              </a:ext>
            </a:extLst>
          </p:cNvPr>
          <p:cNvCxnSpPr>
            <a:cxnSpLocks/>
          </p:cNvCxnSpPr>
          <p:nvPr/>
        </p:nvCxnSpPr>
        <p:spPr>
          <a:xfrm>
            <a:off x="1657146" y="11578230"/>
            <a:ext cx="506362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A363806-F7B3-414A-AECC-060A0FD59548}"/>
              </a:ext>
            </a:extLst>
          </p:cNvPr>
          <p:cNvSpPr txBox="1"/>
          <p:nvPr/>
        </p:nvSpPr>
        <p:spPr>
          <a:xfrm>
            <a:off x="2234832" y="11684275"/>
            <a:ext cx="414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Feature Extractor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6DA2922F-BB54-4DB4-93FB-90F451FDCFD4}"/>
              </a:ext>
            </a:extLst>
          </p:cNvPr>
          <p:cNvCxnSpPr>
            <a:cxnSpLocks/>
          </p:cNvCxnSpPr>
          <p:nvPr/>
        </p:nvCxnSpPr>
        <p:spPr>
          <a:xfrm flipH="1">
            <a:off x="4876800" y="5073735"/>
            <a:ext cx="482394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3915AC14-283E-454D-8EDB-D9FFEF5BC20D}"/>
              </a:ext>
            </a:extLst>
          </p:cNvPr>
          <p:cNvCxnSpPr>
            <a:cxnSpLocks/>
          </p:cNvCxnSpPr>
          <p:nvPr/>
        </p:nvCxnSpPr>
        <p:spPr>
          <a:xfrm flipH="1">
            <a:off x="4889500" y="8467875"/>
            <a:ext cx="453756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346481-0E52-423E-A958-F934660807C3}"/>
              </a:ext>
            </a:extLst>
          </p:cNvPr>
          <p:cNvGrpSpPr/>
          <p:nvPr/>
        </p:nvGrpSpPr>
        <p:grpSpPr>
          <a:xfrm>
            <a:off x="5403537" y="4355326"/>
            <a:ext cx="1204485" cy="2023421"/>
            <a:chOff x="6832123" y="3469799"/>
            <a:chExt cx="1802486" cy="1136679"/>
          </a:xfrm>
        </p:grpSpPr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33110E72-044A-4C7D-AB81-678D0F0ACB24}"/>
                </a:ext>
              </a:extLst>
            </p:cNvPr>
            <p:cNvGrpSpPr/>
            <p:nvPr/>
          </p:nvGrpSpPr>
          <p:grpSpPr>
            <a:xfrm>
              <a:off x="6832123" y="3949369"/>
              <a:ext cx="1802486" cy="422655"/>
              <a:chOff x="9198820" y="3524396"/>
              <a:chExt cx="1802486" cy="422655"/>
            </a:xfrm>
          </p:grpSpPr>
          <p:sp>
            <p:nvSpPr>
              <p:cNvPr id="400" name="立方体 399">
                <a:extLst>
                  <a:ext uri="{FF2B5EF4-FFF2-40B4-BE49-F238E27FC236}">
                    <a16:creationId xmlns:a16="http://schemas.microsoft.com/office/drawing/2014/main" id="{0A79715F-58E2-48A8-A04A-78FDD062E5C0}"/>
                  </a:ext>
                </a:extLst>
              </p:cNvPr>
              <p:cNvSpPr/>
              <p:nvPr/>
            </p:nvSpPr>
            <p:spPr>
              <a:xfrm>
                <a:off x="9198820" y="3524396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立方体 400">
                <a:extLst>
                  <a:ext uri="{FF2B5EF4-FFF2-40B4-BE49-F238E27FC236}">
                    <a16:creationId xmlns:a16="http://schemas.microsoft.com/office/drawing/2014/main" id="{9A32E95A-5E00-4F6C-9B38-7CCCD6192AEA}"/>
                  </a:ext>
                </a:extLst>
              </p:cNvPr>
              <p:cNvSpPr/>
              <p:nvPr/>
            </p:nvSpPr>
            <p:spPr>
              <a:xfrm>
                <a:off x="9198820" y="3776012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8C117A1B-0364-431F-AC28-CE93AC4B1597}"/>
                </a:ext>
              </a:extLst>
            </p:cNvPr>
            <p:cNvGrpSpPr/>
            <p:nvPr/>
          </p:nvGrpSpPr>
          <p:grpSpPr>
            <a:xfrm>
              <a:off x="6832123" y="3469799"/>
              <a:ext cx="1802486" cy="401284"/>
              <a:chOff x="9198820" y="3545767"/>
              <a:chExt cx="1802486" cy="401284"/>
            </a:xfrm>
          </p:grpSpPr>
          <p:sp>
            <p:nvSpPr>
              <p:cNvPr id="403" name="立方体 402">
                <a:extLst>
                  <a:ext uri="{FF2B5EF4-FFF2-40B4-BE49-F238E27FC236}">
                    <a16:creationId xmlns:a16="http://schemas.microsoft.com/office/drawing/2014/main" id="{8F234255-308D-498C-8AEC-FBCBAF0EA794}"/>
                  </a:ext>
                </a:extLst>
              </p:cNvPr>
              <p:cNvSpPr/>
              <p:nvPr/>
            </p:nvSpPr>
            <p:spPr>
              <a:xfrm>
                <a:off x="9198820" y="3545767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立方体 403">
                <a:extLst>
                  <a:ext uri="{FF2B5EF4-FFF2-40B4-BE49-F238E27FC236}">
                    <a16:creationId xmlns:a16="http://schemas.microsoft.com/office/drawing/2014/main" id="{577017B0-1D9B-45DB-A74B-45462FBA5A99}"/>
                  </a:ext>
                </a:extLst>
              </p:cNvPr>
              <p:cNvSpPr/>
              <p:nvPr/>
            </p:nvSpPr>
            <p:spPr>
              <a:xfrm>
                <a:off x="9198820" y="3776012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6" name="立方体 405">
              <a:extLst>
                <a:ext uri="{FF2B5EF4-FFF2-40B4-BE49-F238E27FC236}">
                  <a16:creationId xmlns:a16="http://schemas.microsoft.com/office/drawing/2014/main" id="{B1897DB8-6848-474B-A50D-DA99DE7A847D}"/>
                </a:ext>
              </a:extLst>
            </p:cNvPr>
            <p:cNvSpPr/>
            <p:nvPr/>
          </p:nvSpPr>
          <p:spPr>
            <a:xfrm>
              <a:off x="6832123" y="4435439"/>
              <a:ext cx="1802486" cy="171039"/>
            </a:xfrm>
            <a:prstGeom prst="cube">
              <a:avLst/>
            </a:prstGeom>
            <a:solidFill>
              <a:srgbClr val="BDD7EE"/>
            </a:solidFill>
            <a:ln w="50800">
              <a:solidFill>
                <a:srgbClr val="2553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8" name="组合 407">
            <a:extLst>
              <a:ext uri="{FF2B5EF4-FFF2-40B4-BE49-F238E27FC236}">
                <a16:creationId xmlns:a16="http://schemas.microsoft.com/office/drawing/2014/main" id="{2DDA5A63-C0B7-4369-90C1-5EED3EB0C84C}"/>
              </a:ext>
            </a:extLst>
          </p:cNvPr>
          <p:cNvGrpSpPr/>
          <p:nvPr/>
        </p:nvGrpSpPr>
        <p:grpSpPr>
          <a:xfrm>
            <a:off x="5503422" y="7456164"/>
            <a:ext cx="1110738" cy="2023421"/>
            <a:chOff x="6832123" y="3469799"/>
            <a:chExt cx="1802486" cy="1136679"/>
          </a:xfrm>
        </p:grpSpPr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3F3E6A14-4D68-44FC-B427-D4296DC4C83E}"/>
                </a:ext>
              </a:extLst>
            </p:cNvPr>
            <p:cNvGrpSpPr/>
            <p:nvPr/>
          </p:nvGrpSpPr>
          <p:grpSpPr>
            <a:xfrm>
              <a:off x="6832123" y="3970740"/>
              <a:ext cx="1802486" cy="401284"/>
              <a:chOff x="9198820" y="3545767"/>
              <a:chExt cx="1802486" cy="401284"/>
            </a:xfrm>
          </p:grpSpPr>
          <p:sp>
            <p:nvSpPr>
              <p:cNvPr id="414" name="立方体 413">
                <a:extLst>
                  <a:ext uri="{FF2B5EF4-FFF2-40B4-BE49-F238E27FC236}">
                    <a16:creationId xmlns:a16="http://schemas.microsoft.com/office/drawing/2014/main" id="{9C756317-E883-4B22-A96A-B3ECAF6C8058}"/>
                  </a:ext>
                </a:extLst>
              </p:cNvPr>
              <p:cNvSpPr/>
              <p:nvPr/>
            </p:nvSpPr>
            <p:spPr>
              <a:xfrm>
                <a:off x="9198820" y="3545767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立方体 414">
                <a:extLst>
                  <a:ext uri="{FF2B5EF4-FFF2-40B4-BE49-F238E27FC236}">
                    <a16:creationId xmlns:a16="http://schemas.microsoft.com/office/drawing/2014/main" id="{04913B48-7EBC-4C1F-8E82-086D2D34388A}"/>
                  </a:ext>
                </a:extLst>
              </p:cNvPr>
              <p:cNvSpPr/>
              <p:nvPr/>
            </p:nvSpPr>
            <p:spPr>
              <a:xfrm>
                <a:off x="9198820" y="3776012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0" name="组合 409">
              <a:extLst>
                <a:ext uri="{FF2B5EF4-FFF2-40B4-BE49-F238E27FC236}">
                  <a16:creationId xmlns:a16="http://schemas.microsoft.com/office/drawing/2014/main" id="{8BA9AF44-D39E-4F24-943E-875B8AC7471E}"/>
                </a:ext>
              </a:extLst>
            </p:cNvPr>
            <p:cNvGrpSpPr/>
            <p:nvPr/>
          </p:nvGrpSpPr>
          <p:grpSpPr>
            <a:xfrm>
              <a:off x="6832123" y="3469799"/>
              <a:ext cx="1802486" cy="401284"/>
              <a:chOff x="9198820" y="3545767"/>
              <a:chExt cx="1802486" cy="401284"/>
            </a:xfrm>
          </p:grpSpPr>
          <p:sp>
            <p:nvSpPr>
              <p:cNvPr id="412" name="立方体 411">
                <a:extLst>
                  <a:ext uri="{FF2B5EF4-FFF2-40B4-BE49-F238E27FC236}">
                    <a16:creationId xmlns:a16="http://schemas.microsoft.com/office/drawing/2014/main" id="{B1818CA3-A653-41E1-8D2A-7E651D86CEA2}"/>
                  </a:ext>
                </a:extLst>
              </p:cNvPr>
              <p:cNvSpPr/>
              <p:nvPr/>
            </p:nvSpPr>
            <p:spPr>
              <a:xfrm>
                <a:off x="9198820" y="3545767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立方体 412">
                <a:extLst>
                  <a:ext uri="{FF2B5EF4-FFF2-40B4-BE49-F238E27FC236}">
                    <a16:creationId xmlns:a16="http://schemas.microsoft.com/office/drawing/2014/main" id="{CD623701-97D5-4E4A-BFA2-C2673F9E0794}"/>
                  </a:ext>
                </a:extLst>
              </p:cNvPr>
              <p:cNvSpPr/>
              <p:nvPr/>
            </p:nvSpPr>
            <p:spPr>
              <a:xfrm>
                <a:off x="9198820" y="3776012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1" name="立方体 410">
              <a:extLst>
                <a:ext uri="{FF2B5EF4-FFF2-40B4-BE49-F238E27FC236}">
                  <a16:creationId xmlns:a16="http://schemas.microsoft.com/office/drawing/2014/main" id="{F678C377-38CF-4617-91B5-6EAED39054B4}"/>
                </a:ext>
              </a:extLst>
            </p:cNvPr>
            <p:cNvSpPr/>
            <p:nvPr/>
          </p:nvSpPr>
          <p:spPr>
            <a:xfrm>
              <a:off x="6832123" y="4435439"/>
              <a:ext cx="1802486" cy="171039"/>
            </a:xfrm>
            <a:prstGeom prst="cube">
              <a:avLst/>
            </a:prstGeom>
            <a:solidFill>
              <a:srgbClr val="BDD7EE"/>
            </a:solidFill>
            <a:ln w="50800">
              <a:solidFill>
                <a:srgbClr val="2553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699C0E37-7AB7-4D38-B842-834AE56691B4}"/>
              </a:ext>
            </a:extLst>
          </p:cNvPr>
          <p:cNvGrpSpPr/>
          <p:nvPr/>
        </p:nvGrpSpPr>
        <p:grpSpPr>
          <a:xfrm>
            <a:off x="1773651" y="7176316"/>
            <a:ext cx="1889695" cy="3308600"/>
            <a:chOff x="2796698" y="4937465"/>
            <a:chExt cx="622367" cy="1089680"/>
          </a:xfrm>
        </p:grpSpPr>
        <p:sp>
          <p:nvSpPr>
            <p:cNvPr id="417" name="object 21">
              <a:extLst>
                <a:ext uri="{FF2B5EF4-FFF2-40B4-BE49-F238E27FC236}">
                  <a16:creationId xmlns:a16="http://schemas.microsoft.com/office/drawing/2014/main" id="{DE8884C2-B771-43E0-8ACF-BDE0F2F82B86}"/>
                </a:ext>
              </a:extLst>
            </p:cNvPr>
            <p:cNvSpPr/>
            <p:nvPr/>
          </p:nvSpPr>
          <p:spPr>
            <a:xfrm>
              <a:off x="2831146" y="4937465"/>
              <a:ext cx="360000" cy="72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22">
              <a:extLst>
                <a:ext uri="{FF2B5EF4-FFF2-40B4-BE49-F238E27FC236}">
                  <a16:creationId xmlns:a16="http://schemas.microsoft.com/office/drawing/2014/main" id="{46E93985-0406-43D8-A125-41AE454E4E41}"/>
                </a:ext>
              </a:extLst>
            </p:cNvPr>
            <p:cNvSpPr/>
            <p:nvPr/>
          </p:nvSpPr>
          <p:spPr>
            <a:xfrm>
              <a:off x="2796698" y="5220068"/>
              <a:ext cx="360000" cy="72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23">
              <a:extLst>
                <a:ext uri="{FF2B5EF4-FFF2-40B4-BE49-F238E27FC236}">
                  <a16:creationId xmlns:a16="http://schemas.microsoft.com/office/drawing/2014/main" id="{3CA92F6E-4F63-4345-9A7A-D2F6FF4ADB6E}"/>
                </a:ext>
              </a:extLst>
            </p:cNvPr>
            <p:cNvSpPr/>
            <p:nvPr/>
          </p:nvSpPr>
          <p:spPr>
            <a:xfrm>
              <a:off x="2831146" y="4983695"/>
              <a:ext cx="360000" cy="72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24">
              <a:extLst>
                <a:ext uri="{FF2B5EF4-FFF2-40B4-BE49-F238E27FC236}">
                  <a16:creationId xmlns:a16="http://schemas.microsoft.com/office/drawing/2014/main" id="{B773C888-C6B1-4A22-B82C-7B346B4E9DFE}"/>
                </a:ext>
              </a:extLst>
            </p:cNvPr>
            <p:cNvSpPr/>
            <p:nvPr/>
          </p:nvSpPr>
          <p:spPr>
            <a:xfrm>
              <a:off x="3059065" y="5092573"/>
              <a:ext cx="360000" cy="72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25">
              <a:extLst>
                <a:ext uri="{FF2B5EF4-FFF2-40B4-BE49-F238E27FC236}">
                  <a16:creationId xmlns:a16="http://schemas.microsoft.com/office/drawing/2014/main" id="{CE17E0D7-4F27-4A31-A11F-DD25C8E0DA8F}"/>
                </a:ext>
              </a:extLst>
            </p:cNvPr>
            <p:cNvSpPr/>
            <p:nvPr/>
          </p:nvSpPr>
          <p:spPr>
            <a:xfrm>
              <a:off x="2920944" y="5000440"/>
              <a:ext cx="360000" cy="720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26">
              <a:extLst>
                <a:ext uri="{FF2B5EF4-FFF2-40B4-BE49-F238E27FC236}">
                  <a16:creationId xmlns:a16="http://schemas.microsoft.com/office/drawing/2014/main" id="{3E6A95D1-E091-4890-94C6-CF50E9069F5D}"/>
                </a:ext>
              </a:extLst>
            </p:cNvPr>
            <p:cNvSpPr/>
            <p:nvPr/>
          </p:nvSpPr>
          <p:spPr>
            <a:xfrm>
              <a:off x="2988096" y="5307145"/>
              <a:ext cx="360000" cy="720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838C42E-BAFB-4CAB-A611-B5686A8DCCB2}"/>
              </a:ext>
            </a:extLst>
          </p:cNvPr>
          <p:cNvGrpSpPr/>
          <p:nvPr/>
        </p:nvGrpSpPr>
        <p:grpSpPr>
          <a:xfrm>
            <a:off x="1884851" y="2861364"/>
            <a:ext cx="1801978" cy="2895648"/>
            <a:chOff x="1581112" y="1411668"/>
            <a:chExt cx="609948" cy="980142"/>
          </a:xfrm>
        </p:grpSpPr>
        <p:sp>
          <p:nvSpPr>
            <p:cNvPr id="424" name="object 30">
              <a:extLst>
                <a:ext uri="{FF2B5EF4-FFF2-40B4-BE49-F238E27FC236}">
                  <a16:creationId xmlns:a16="http://schemas.microsoft.com/office/drawing/2014/main" id="{A2D4CA4C-8A7A-480E-9383-B1E4D03A7EAF}"/>
                </a:ext>
              </a:extLst>
            </p:cNvPr>
            <p:cNvSpPr/>
            <p:nvPr/>
          </p:nvSpPr>
          <p:spPr>
            <a:xfrm>
              <a:off x="1581112" y="1501397"/>
              <a:ext cx="360000" cy="720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27">
              <a:extLst>
                <a:ext uri="{FF2B5EF4-FFF2-40B4-BE49-F238E27FC236}">
                  <a16:creationId xmlns:a16="http://schemas.microsoft.com/office/drawing/2014/main" id="{00B3BF99-4B3C-4952-B2E1-EF38D7835939}"/>
                </a:ext>
              </a:extLst>
            </p:cNvPr>
            <p:cNvSpPr/>
            <p:nvPr/>
          </p:nvSpPr>
          <p:spPr>
            <a:xfrm>
              <a:off x="1691164" y="1547620"/>
              <a:ext cx="360000" cy="7200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31">
              <a:extLst>
                <a:ext uri="{FF2B5EF4-FFF2-40B4-BE49-F238E27FC236}">
                  <a16:creationId xmlns:a16="http://schemas.microsoft.com/office/drawing/2014/main" id="{BBB8DB6B-38B1-417D-9A98-60D099873229}"/>
                </a:ext>
              </a:extLst>
            </p:cNvPr>
            <p:cNvSpPr/>
            <p:nvPr/>
          </p:nvSpPr>
          <p:spPr>
            <a:xfrm>
              <a:off x="1831060" y="1592919"/>
              <a:ext cx="360000" cy="7200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32">
              <a:extLst>
                <a:ext uri="{FF2B5EF4-FFF2-40B4-BE49-F238E27FC236}">
                  <a16:creationId xmlns:a16="http://schemas.microsoft.com/office/drawing/2014/main" id="{7A2A50CF-E516-4A8C-815F-0D79A9EC07E4}"/>
                </a:ext>
              </a:extLst>
            </p:cNvPr>
            <p:cNvSpPr/>
            <p:nvPr/>
          </p:nvSpPr>
          <p:spPr>
            <a:xfrm>
              <a:off x="1720685" y="1411668"/>
              <a:ext cx="360000" cy="7200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29">
              <a:extLst>
                <a:ext uri="{FF2B5EF4-FFF2-40B4-BE49-F238E27FC236}">
                  <a16:creationId xmlns:a16="http://schemas.microsoft.com/office/drawing/2014/main" id="{53C673BE-DE60-40CA-BFF3-D18555518BB3}"/>
                </a:ext>
              </a:extLst>
            </p:cNvPr>
            <p:cNvSpPr/>
            <p:nvPr/>
          </p:nvSpPr>
          <p:spPr>
            <a:xfrm>
              <a:off x="1613568" y="1671810"/>
              <a:ext cx="360000" cy="7200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28">
              <a:extLst>
                <a:ext uri="{FF2B5EF4-FFF2-40B4-BE49-F238E27FC236}">
                  <a16:creationId xmlns:a16="http://schemas.microsoft.com/office/drawing/2014/main" id="{A7FCD5BC-83F4-4D81-B589-455D425906C5}"/>
                </a:ext>
              </a:extLst>
            </p:cNvPr>
            <p:cNvSpPr/>
            <p:nvPr/>
          </p:nvSpPr>
          <p:spPr>
            <a:xfrm>
              <a:off x="1738062" y="1528475"/>
              <a:ext cx="360000" cy="720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5" name="立方体 464">
            <a:extLst>
              <a:ext uri="{FF2B5EF4-FFF2-40B4-BE49-F238E27FC236}">
                <a16:creationId xmlns:a16="http://schemas.microsoft.com/office/drawing/2014/main" id="{0AD4D232-75AD-470B-A066-99509FA6DCCC}"/>
              </a:ext>
            </a:extLst>
          </p:cNvPr>
          <p:cNvSpPr/>
          <p:nvPr/>
        </p:nvSpPr>
        <p:spPr>
          <a:xfrm>
            <a:off x="5431255" y="3859586"/>
            <a:ext cx="1157674" cy="304469"/>
          </a:xfrm>
          <a:prstGeom prst="cube">
            <a:avLst/>
          </a:prstGeom>
          <a:solidFill>
            <a:srgbClr val="BDD7EE"/>
          </a:solidFill>
          <a:ln w="50800">
            <a:solidFill>
              <a:srgbClr val="25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8" name="立方体 477">
            <a:extLst>
              <a:ext uri="{FF2B5EF4-FFF2-40B4-BE49-F238E27FC236}">
                <a16:creationId xmlns:a16="http://schemas.microsoft.com/office/drawing/2014/main" id="{931367B7-411E-4970-A6D0-E865E2A9117B}"/>
              </a:ext>
            </a:extLst>
          </p:cNvPr>
          <p:cNvSpPr/>
          <p:nvPr/>
        </p:nvSpPr>
        <p:spPr>
          <a:xfrm>
            <a:off x="5498796" y="9580281"/>
            <a:ext cx="1133402" cy="304469"/>
          </a:xfrm>
          <a:prstGeom prst="cube">
            <a:avLst/>
          </a:prstGeom>
          <a:solidFill>
            <a:srgbClr val="BDD7EE"/>
          </a:solidFill>
          <a:ln w="50800">
            <a:solidFill>
              <a:srgbClr val="25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D3305E2-78D8-42C5-B209-C9685E7D3FC3}"/>
                  </a:ext>
                </a:extLst>
              </p:cNvPr>
              <p:cNvSpPr txBox="1"/>
              <p:nvPr/>
            </p:nvSpPr>
            <p:spPr>
              <a:xfrm>
                <a:off x="7223209" y="3050254"/>
                <a:ext cx="377372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D3305E2-78D8-42C5-B209-C9685E7D3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209" y="3050254"/>
                <a:ext cx="377372" cy="755463"/>
              </a:xfrm>
              <a:prstGeom prst="rect">
                <a:avLst/>
              </a:prstGeom>
              <a:blipFill>
                <a:blip r:embed="rId15"/>
                <a:stretch>
                  <a:fillRect r="-4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E7DB7666-1513-49AA-946F-A1ACAEB3D353}"/>
                  </a:ext>
                </a:extLst>
              </p:cNvPr>
              <p:cNvSpPr txBox="1"/>
              <p:nvPr/>
            </p:nvSpPr>
            <p:spPr>
              <a:xfrm>
                <a:off x="7211761" y="4616602"/>
                <a:ext cx="377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E7DB7666-1513-49AA-946F-A1ACAEB3D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761" y="4616602"/>
                <a:ext cx="377372" cy="707886"/>
              </a:xfrm>
              <a:prstGeom prst="rect">
                <a:avLst/>
              </a:prstGeom>
              <a:blipFill>
                <a:blip r:embed="rId16"/>
                <a:stretch>
                  <a:fillRect r="-6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85CA79A-9698-43A5-9145-1E4AF8E673FD}"/>
              </a:ext>
            </a:extLst>
          </p:cNvPr>
          <p:cNvCxnSpPr>
            <a:cxnSpLocks/>
            <a:stCxn id="578" idx="3"/>
            <a:endCxn id="573" idx="2"/>
          </p:cNvCxnSpPr>
          <p:nvPr/>
        </p:nvCxnSpPr>
        <p:spPr>
          <a:xfrm flipV="1">
            <a:off x="6765152" y="4569577"/>
            <a:ext cx="1184381" cy="4107222"/>
          </a:xfrm>
          <a:prstGeom prst="bentConnector3">
            <a:avLst>
              <a:gd name="adj1" fmla="val 34069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连接符: 肘形 489">
            <a:extLst>
              <a:ext uri="{FF2B5EF4-FFF2-40B4-BE49-F238E27FC236}">
                <a16:creationId xmlns:a16="http://schemas.microsoft.com/office/drawing/2014/main" id="{4520BDF7-3355-4DA1-AC63-58C11A409389}"/>
              </a:ext>
            </a:extLst>
          </p:cNvPr>
          <p:cNvCxnSpPr>
            <a:cxnSpLocks/>
            <a:stCxn id="491" idx="3"/>
            <a:endCxn id="571" idx="2"/>
          </p:cNvCxnSpPr>
          <p:nvPr/>
        </p:nvCxnSpPr>
        <p:spPr>
          <a:xfrm flipV="1">
            <a:off x="6693187" y="3083507"/>
            <a:ext cx="1256346" cy="921215"/>
          </a:xfrm>
          <a:prstGeom prst="bentConnector3">
            <a:avLst>
              <a:gd name="adj1" fmla="val 40040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本框 536">
            <a:extLst>
              <a:ext uri="{FF2B5EF4-FFF2-40B4-BE49-F238E27FC236}">
                <a16:creationId xmlns:a16="http://schemas.microsoft.com/office/drawing/2014/main" id="{F7A9DD98-7F32-4AFD-A670-FE4C9561AE7E}"/>
              </a:ext>
            </a:extLst>
          </p:cNvPr>
          <p:cNvSpPr txBox="1"/>
          <p:nvPr/>
        </p:nvSpPr>
        <p:spPr>
          <a:xfrm>
            <a:off x="8011836" y="524634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cxnSp>
        <p:nvCxnSpPr>
          <p:cNvPr id="554" name="直接箭头连接符 553">
            <a:extLst>
              <a:ext uri="{FF2B5EF4-FFF2-40B4-BE49-F238E27FC236}">
                <a16:creationId xmlns:a16="http://schemas.microsoft.com/office/drawing/2014/main" id="{5029B185-90FD-490B-B843-D2B0D4E78FF0}"/>
              </a:ext>
            </a:extLst>
          </p:cNvPr>
          <p:cNvCxnSpPr>
            <a:cxnSpLocks/>
          </p:cNvCxnSpPr>
          <p:nvPr/>
        </p:nvCxnSpPr>
        <p:spPr>
          <a:xfrm flipV="1">
            <a:off x="6720773" y="11577636"/>
            <a:ext cx="3210627" cy="1692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文本框 554">
            <a:extLst>
              <a:ext uri="{FF2B5EF4-FFF2-40B4-BE49-F238E27FC236}">
                <a16:creationId xmlns:a16="http://schemas.microsoft.com/office/drawing/2014/main" id="{F128CA8D-8A68-406D-883C-604A35BBB919}"/>
              </a:ext>
            </a:extLst>
          </p:cNvPr>
          <p:cNvSpPr txBox="1"/>
          <p:nvPr/>
        </p:nvSpPr>
        <p:spPr>
          <a:xfrm>
            <a:off x="5537162" y="11693164"/>
            <a:ext cx="5520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Scenario 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7" name="组合 566">
            <a:extLst>
              <a:ext uri="{FF2B5EF4-FFF2-40B4-BE49-F238E27FC236}">
                <a16:creationId xmlns:a16="http://schemas.microsoft.com/office/drawing/2014/main" id="{FC80BFD5-5E77-4459-8BC6-F88B8304BF29}"/>
              </a:ext>
            </a:extLst>
          </p:cNvPr>
          <p:cNvGrpSpPr/>
          <p:nvPr/>
        </p:nvGrpSpPr>
        <p:grpSpPr>
          <a:xfrm>
            <a:off x="7886003" y="2773812"/>
            <a:ext cx="1133139" cy="2551280"/>
            <a:chOff x="9454048" y="3044920"/>
            <a:chExt cx="1557025" cy="2551280"/>
          </a:xfrm>
        </p:grpSpPr>
        <p:sp>
          <p:nvSpPr>
            <p:cNvPr id="568" name="矩形: 圆角 567">
              <a:extLst>
                <a:ext uri="{FF2B5EF4-FFF2-40B4-BE49-F238E27FC236}">
                  <a16:creationId xmlns:a16="http://schemas.microsoft.com/office/drawing/2014/main" id="{C8B5461B-7252-42B9-9BAD-D1153AC0C559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6E645E79-AD31-4971-9364-8BB1E98E1574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984925E8-3199-4F6E-968E-3FD7DEA3AC6A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572" name="立方体 571">
                  <a:extLst>
                    <a:ext uri="{FF2B5EF4-FFF2-40B4-BE49-F238E27FC236}">
                      <a16:creationId xmlns:a16="http://schemas.microsoft.com/office/drawing/2014/main" id="{A24D2944-8AAF-40E7-B80C-390D744EF18D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3" name="立方体 572">
                  <a:extLst>
                    <a:ext uri="{FF2B5EF4-FFF2-40B4-BE49-F238E27FC236}">
                      <a16:creationId xmlns:a16="http://schemas.microsoft.com/office/drawing/2014/main" id="{BFD05D6D-611F-42ED-B9AF-DABFC7E53B46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4" name="立方体 573">
                  <a:extLst>
                    <a:ext uri="{FF2B5EF4-FFF2-40B4-BE49-F238E27FC236}">
                      <a16:creationId xmlns:a16="http://schemas.microsoft.com/office/drawing/2014/main" id="{B0A16967-A27D-40FF-89CC-F06421DDECDB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5" name="立方体 574">
                  <a:extLst>
                    <a:ext uri="{FF2B5EF4-FFF2-40B4-BE49-F238E27FC236}">
                      <a16:creationId xmlns:a16="http://schemas.microsoft.com/office/drawing/2014/main" id="{6D300A61-6F55-49C5-8237-B50F819CADD6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6" name="立方体 575">
                  <a:extLst>
                    <a:ext uri="{FF2B5EF4-FFF2-40B4-BE49-F238E27FC236}">
                      <a16:creationId xmlns:a16="http://schemas.microsoft.com/office/drawing/2014/main" id="{32115104-6C86-4FFF-96A0-D23B0BEF5947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7" name="立方体 576">
                  <a:extLst>
                    <a:ext uri="{FF2B5EF4-FFF2-40B4-BE49-F238E27FC236}">
                      <a16:creationId xmlns:a16="http://schemas.microsoft.com/office/drawing/2014/main" id="{453FCF1D-A75B-4D0F-8AE4-382C67481A1C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71" name="立方体 570">
                <a:extLst>
                  <a:ext uri="{FF2B5EF4-FFF2-40B4-BE49-F238E27FC236}">
                    <a16:creationId xmlns:a16="http://schemas.microsoft.com/office/drawing/2014/main" id="{1A63CA1F-3D51-4417-841D-1EECEE57BB3B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9" name="组合 578">
            <a:extLst>
              <a:ext uri="{FF2B5EF4-FFF2-40B4-BE49-F238E27FC236}">
                <a16:creationId xmlns:a16="http://schemas.microsoft.com/office/drawing/2014/main" id="{74ABA4D2-A1E1-4E66-B67D-799A797617F6}"/>
              </a:ext>
            </a:extLst>
          </p:cNvPr>
          <p:cNvGrpSpPr/>
          <p:nvPr/>
        </p:nvGrpSpPr>
        <p:grpSpPr>
          <a:xfrm>
            <a:off x="7883879" y="5732262"/>
            <a:ext cx="1181634" cy="2551280"/>
            <a:chOff x="9454048" y="3044920"/>
            <a:chExt cx="1557025" cy="2551280"/>
          </a:xfrm>
        </p:grpSpPr>
        <p:sp>
          <p:nvSpPr>
            <p:cNvPr id="580" name="矩形: 圆角 579">
              <a:extLst>
                <a:ext uri="{FF2B5EF4-FFF2-40B4-BE49-F238E27FC236}">
                  <a16:creationId xmlns:a16="http://schemas.microsoft.com/office/drawing/2014/main" id="{1E7101C9-E65F-4889-97FD-7770EABB4ECD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81" name="组合 580">
              <a:extLst>
                <a:ext uri="{FF2B5EF4-FFF2-40B4-BE49-F238E27FC236}">
                  <a16:creationId xmlns:a16="http://schemas.microsoft.com/office/drawing/2014/main" id="{5B28E334-3C0F-4919-B26C-6197BD1718A9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582" name="组合 581">
                <a:extLst>
                  <a:ext uri="{FF2B5EF4-FFF2-40B4-BE49-F238E27FC236}">
                    <a16:creationId xmlns:a16="http://schemas.microsoft.com/office/drawing/2014/main" id="{7E8A4216-2220-4223-B949-1D7BA36AEF3B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584" name="立方体 583">
                  <a:extLst>
                    <a:ext uri="{FF2B5EF4-FFF2-40B4-BE49-F238E27FC236}">
                      <a16:creationId xmlns:a16="http://schemas.microsoft.com/office/drawing/2014/main" id="{2A04E83F-0CAE-463C-9215-BA99D56BBF29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5" name="立方体 584">
                  <a:extLst>
                    <a:ext uri="{FF2B5EF4-FFF2-40B4-BE49-F238E27FC236}">
                      <a16:creationId xmlns:a16="http://schemas.microsoft.com/office/drawing/2014/main" id="{5261373A-ECB9-403C-8303-06DE709518F2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6" name="立方体 585">
                  <a:extLst>
                    <a:ext uri="{FF2B5EF4-FFF2-40B4-BE49-F238E27FC236}">
                      <a16:creationId xmlns:a16="http://schemas.microsoft.com/office/drawing/2014/main" id="{0382668E-6E95-46EF-A2FA-3E530D422A38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7" name="立方体 586">
                  <a:extLst>
                    <a:ext uri="{FF2B5EF4-FFF2-40B4-BE49-F238E27FC236}">
                      <a16:creationId xmlns:a16="http://schemas.microsoft.com/office/drawing/2014/main" id="{BB8A4457-5F37-4904-AC3B-E5AB052C4DC7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8" name="立方体 587">
                  <a:extLst>
                    <a:ext uri="{FF2B5EF4-FFF2-40B4-BE49-F238E27FC236}">
                      <a16:creationId xmlns:a16="http://schemas.microsoft.com/office/drawing/2014/main" id="{4DDFFB2F-3A60-4BAF-A26A-6E7C2326F3A5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9" name="立方体 588">
                  <a:extLst>
                    <a:ext uri="{FF2B5EF4-FFF2-40B4-BE49-F238E27FC236}">
                      <a16:creationId xmlns:a16="http://schemas.microsoft.com/office/drawing/2014/main" id="{C0D91A5D-7DE7-457A-831E-3BEE45D99EAB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3" name="立方体 582">
                <a:extLst>
                  <a:ext uri="{FF2B5EF4-FFF2-40B4-BE49-F238E27FC236}">
                    <a16:creationId xmlns:a16="http://schemas.microsoft.com/office/drawing/2014/main" id="{7860F579-FAB3-4197-9845-28F9DEEE9B1A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90" name="组合 589">
            <a:extLst>
              <a:ext uri="{FF2B5EF4-FFF2-40B4-BE49-F238E27FC236}">
                <a16:creationId xmlns:a16="http://schemas.microsoft.com/office/drawing/2014/main" id="{AB6A3C63-46D6-47D6-BF9E-E843B89A0AEC}"/>
              </a:ext>
            </a:extLst>
          </p:cNvPr>
          <p:cNvGrpSpPr/>
          <p:nvPr/>
        </p:nvGrpSpPr>
        <p:grpSpPr>
          <a:xfrm>
            <a:off x="7910428" y="8543205"/>
            <a:ext cx="1173365" cy="2551280"/>
            <a:chOff x="9454048" y="3044920"/>
            <a:chExt cx="1557025" cy="2551280"/>
          </a:xfrm>
        </p:grpSpPr>
        <p:sp>
          <p:nvSpPr>
            <p:cNvPr id="591" name="矩形: 圆角 590">
              <a:extLst>
                <a:ext uri="{FF2B5EF4-FFF2-40B4-BE49-F238E27FC236}">
                  <a16:creationId xmlns:a16="http://schemas.microsoft.com/office/drawing/2014/main" id="{7910BB9F-2E9B-4EDD-882A-CB510423F155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E3D62CD6-8B97-42F6-AB3A-2DA1424737EF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4BFA7CCC-3B71-4AF8-B5A1-98CFED98511F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595" name="立方体 594">
                  <a:extLst>
                    <a:ext uri="{FF2B5EF4-FFF2-40B4-BE49-F238E27FC236}">
                      <a16:creationId xmlns:a16="http://schemas.microsoft.com/office/drawing/2014/main" id="{5BA9B34B-965A-418F-AE87-D3BB6C53DA64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6" name="立方体 595">
                  <a:extLst>
                    <a:ext uri="{FF2B5EF4-FFF2-40B4-BE49-F238E27FC236}">
                      <a16:creationId xmlns:a16="http://schemas.microsoft.com/office/drawing/2014/main" id="{B8B44A97-5A6F-41E2-9CD7-446DC305A4A7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7" name="立方体 596">
                  <a:extLst>
                    <a:ext uri="{FF2B5EF4-FFF2-40B4-BE49-F238E27FC236}">
                      <a16:creationId xmlns:a16="http://schemas.microsoft.com/office/drawing/2014/main" id="{2BB6DD27-1A7A-4E25-82AD-0556A4533DBC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8" name="立方体 597">
                  <a:extLst>
                    <a:ext uri="{FF2B5EF4-FFF2-40B4-BE49-F238E27FC236}">
                      <a16:creationId xmlns:a16="http://schemas.microsoft.com/office/drawing/2014/main" id="{59985ED2-C1E8-435C-9D10-D5C48C368B12}"/>
                    </a:ext>
                  </a:extLst>
                </p:cNvPr>
                <p:cNvSpPr/>
                <p:nvPr/>
              </p:nvSpPr>
              <p:spPr>
                <a:xfrm>
                  <a:off x="10506350" y="3893168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9" name="立方体 598">
                  <a:extLst>
                    <a:ext uri="{FF2B5EF4-FFF2-40B4-BE49-F238E27FC236}">
                      <a16:creationId xmlns:a16="http://schemas.microsoft.com/office/drawing/2014/main" id="{39CBA25C-D549-4986-AEDE-C9F66A833706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0" name="立方体 599">
                  <a:extLst>
                    <a:ext uri="{FF2B5EF4-FFF2-40B4-BE49-F238E27FC236}">
                      <a16:creationId xmlns:a16="http://schemas.microsoft.com/office/drawing/2014/main" id="{1DA3B14B-C922-42CD-8BE8-2B9D1F1148E7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4" name="立方体 593">
                <a:extLst>
                  <a:ext uri="{FF2B5EF4-FFF2-40B4-BE49-F238E27FC236}">
                    <a16:creationId xmlns:a16="http://schemas.microsoft.com/office/drawing/2014/main" id="{AA686F02-7976-4B50-B246-2BF285309AA1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56" name="文本框 855">
            <a:extLst>
              <a:ext uri="{FF2B5EF4-FFF2-40B4-BE49-F238E27FC236}">
                <a16:creationId xmlns:a16="http://schemas.microsoft.com/office/drawing/2014/main" id="{5DB06C64-8D3A-4BEA-A112-5A20D766BD56}"/>
              </a:ext>
            </a:extLst>
          </p:cNvPr>
          <p:cNvSpPr txBox="1"/>
          <p:nvPr/>
        </p:nvSpPr>
        <p:spPr>
          <a:xfrm>
            <a:off x="10376508" y="6643867"/>
            <a:ext cx="305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Graph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7" name="文本框 856">
            <a:extLst>
              <a:ext uri="{FF2B5EF4-FFF2-40B4-BE49-F238E27FC236}">
                <a16:creationId xmlns:a16="http://schemas.microsoft.com/office/drawing/2014/main" id="{338350AD-2B9F-4B67-B51D-7535F3EEE7B0}"/>
              </a:ext>
            </a:extLst>
          </p:cNvPr>
          <p:cNvSpPr txBox="1"/>
          <p:nvPr/>
        </p:nvSpPr>
        <p:spPr>
          <a:xfrm>
            <a:off x="10367348" y="2068478"/>
            <a:ext cx="307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0" name="直接箭头连接符 929">
            <a:extLst>
              <a:ext uri="{FF2B5EF4-FFF2-40B4-BE49-F238E27FC236}">
                <a16:creationId xmlns:a16="http://schemas.microsoft.com/office/drawing/2014/main" id="{18939F00-E641-439F-ACD5-A09D49FC9540}"/>
              </a:ext>
            </a:extLst>
          </p:cNvPr>
          <p:cNvCxnSpPr>
            <a:cxnSpLocks/>
          </p:cNvCxnSpPr>
          <p:nvPr/>
        </p:nvCxnSpPr>
        <p:spPr>
          <a:xfrm>
            <a:off x="9931400" y="11577636"/>
            <a:ext cx="6229417" cy="2676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文本框 930">
            <a:extLst>
              <a:ext uri="{FF2B5EF4-FFF2-40B4-BE49-F238E27FC236}">
                <a16:creationId xmlns:a16="http://schemas.microsoft.com/office/drawing/2014/main" id="{3664147B-8527-41DB-85AB-F549333B063F}"/>
              </a:ext>
            </a:extLst>
          </p:cNvPr>
          <p:cNvSpPr txBox="1"/>
          <p:nvPr/>
        </p:nvSpPr>
        <p:spPr>
          <a:xfrm>
            <a:off x="8806157" y="11681678"/>
            <a:ext cx="7148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and Heterogeneous 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Transfer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0" name="连接符: 肘形 939">
            <a:extLst>
              <a:ext uri="{FF2B5EF4-FFF2-40B4-BE49-F238E27FC236}">
                <a16:creationId xmlns:a16="http://schemas.microsoft.com/office/drawing/2014/main" id="{062247FE-5784-405C-8524-E7B281642789}"/>
              </a:ext>
            </a:extLst>
          </p:cNvPr>
          <p:cNvCxnSpPr>
            <a:cxnSpLocks/>
            <a:stCxn id="580" idx="3"/>
            <a:endCxn id="929" idx="1"/>
          </p:cNvCxnSpPr>
          <p:nvPr/>
        </p:nvCxnSpPr>
        <p:spPr>
          <a:xfrm flipV="1">
            <a:off x="9065513" y="4654503"/>
            <a:ext cx="989103" cy="2353399"/>
          </a:xfrm>
          <a:prstGeom prst="bentConnector3">
            <a:avLst>
              <a:gd name="adj1" fmla="val 50000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连接符: 肘形 940">
            <a:extLst>
              <a:ext uri="{FF2B5EF4-FFF2-40B4-BE49-F238E27FC236}">
                <a16:creationId xmlns:a16="http://schemas.microsoft.com/office/drawing/2014/main" id="{80106A34-0633-42B5-B914-E6EDE0484F50}"/>
              </a:ext>
            </a:extLst>
          </p:cNvPr>
          <p:cNvCxnSpPr>
            <a:cxnSpLocks/>
            <a:stCxn id="942" idx="4"/>
            <a:endCxn id="928" idx="1"/>
          </p:cNvCxnSpPr>
          <p:nvPr/>
        </p:nvCxnSpPr>
        <p:spPr>
          <a:xfrm rot="16200000" flipH="1">
            <a:off x="8778744" y="7918520"/>
            <a:ext cx="2045808" cy="496013"/>
          </a:xfrm>
          <a:prstGeom prst="bentConnector2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椭圆 941">
            <a:extLst>
              <a:ext uri="{FF2B5EF4-FFF2-40B4-BE49-F238E27FC236}">
                <a16:creationId xmlns:a16="http://schemas.microsoft.com/office/drawing/2014/main" id="{378C3AAA-E3D0-4E03-AA16-D784EA614BB6}"/>
              </a:ext>
            </a:extLst>
          </p:cNvPr>
          <p:cNvSpPr/>
          <p:nvPr/>
        </p:nvSpPr>
        <p:spPr>
          <a:xfrm>
            <a:off x="9440631" y="6917602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6" name="连接符: 肘形 955">
            <a:extLst>
              <a:ext uri="{FF2B5EF4-FFF2-40B4-BE49-F238E27FC236}">
                <a16:creationId xmlns:a16="http://schemas.microsoft.com/office/drawing/2014/main" id="{83809A4E-C237-46BD-9049-D6B492BD522B}"/>
              </a:ext>
            </a:extLst>
          </p:cNvPr>
          <p:cNvCxnSpPr>
            <a:cxnSpLocks/>
            <a:stCxn id="889" idx="6"/>
          </p:cNvCxnSpPr>
          <p:nvPr/>
        </p:nvCxnSpPr>
        <p:spPr>
          <a:xfrm flipV="1">
            <a:off x="12973000" y="9792876"/>
            <a:ext cx="3477646" cy="1165611"/>
          </a:xfrm>
          <a:prstGeom prst="bentConnector3">
            <a:avLst>
              <a:gd name="adj1" fmla="val 35331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" name="文本框 982">
            <a:extLst>
              <a:ext uri="{FF2B5EF4-FFF2-40B4-BE49-F238E27FC236}">
                <a16:creationId xmlns:a16="http://schemas.microsoft.com/office/drawing/2014/main" id="{8C7E4937-91A4-4451-820F-8DC558EA0E1D}"/>
              </a:ext>
            </a:extLst>
          </p:cNvPr>
          <p:cNvSpPr txBox="1"/>
          <p:nvPr/>
        </p:nvSpPr>
        <p:spPr>
          <a:xfrm>
            <a:off x="7088563" y="2158376"/>
            <a:ext cx="27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Subgroup features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0" name="矩形 989">
            <a:extLst>
              <a:ext uri="{FF2B5EF4-FFF2-40B4-BE49-F238E27FC236}">
                <a16:creationId xmlns:a16="http://schemas.microsoft.com/office/drawing/2014/main" id="{22731A0D-CBEC-4884-AD1F-AC8E63043E71}"/>
              </a:ext>
            </a:extLst>
          </p:cNvPr>
          <p:cNvSpPr/>
          <p:nvPr/>
        </p:nvSpPr>
        <p:spPr>
          <a:xfrm>
            <a:off x="16529608" y="9402267"/>
            <a:ext cx="2422877" cy="696230"/>
          </a:xfrm>
          <a:prstGeom prst="rect">
            <a:avLst/>
          </a:prstGeom>
          <a:solidFill>
            <a:srgbClr val="F6D8E0"/>
          </a:solidFill>
          <a:ln w="666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777926F-F92D-4C28-9ACE-C3C519F9F655}"/>
              </a:ext>
            </a:extLst>
          </p:cNvPr>
          <p:cNvGrpSpPr/>
          <p:nvPr/>
        </p:nvGrpSpPr>
        <p:grpSpPr>
          <a:xfrm>
            <a:off x="12136367" y="9091769"/>
            <a:ext cx="1334878" cy="1268564"/>
            <a:chOff x="15324553" y="5778611"/>
            <a:chExt cx="1334878" cy="1268564"/>
          </a:xfrm>
        </p:grpSpPr>
        <p:grpSp>
          <p:nvGrpSpPr>
            <p:cNvPr id="632" name="组合 631">
              <a:extLst>
                <a:ext uri="{FF2B5EF4-FFF2-40B4-BE49-F238E27FC236}">
                  <a16:creationId xmlns:a16="http://schemas.microsoft.com/office/drawing/2014/main" id="{0A585B40-BAE5-4E7D-9696-213766D3C612}"/>
                </a:ext>
              </a:extLst>
            </p:cNvPr>
            <p:cNvGrpSpPr/>
            <p:nvPr/>
          </p:nvGrpSpPr>
          <p:grpSpPr>
            <a:xfrm>
              <a:off x="15324553" y="6803062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34" name="立方体 633">
                <a:extLst>
                  <a:ext uri="{FF2B5EF4-FFF2-40B4-BE49-F238E27FC236}">
                    <a16:creationId xmlns:a16="http://schemas.microsoft.com/office/drawing/2014/main" id="{095ACCBE-9848-40A0-8B26-F0C8E50FB97D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5" name="立方体 634">
                <a:extLst>
                  <a:ext uri="{FF2B5EF4-FFF2-40B4-BE49-F238E27FC236}">
                    <a16:creationId xmlns:a16="http://schemas.microsoft.com/office/drawing/2014/main" id="{78F78BDC-5E30-4568-94C7-D83279165648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6" name="立方体 635">
                <a:extLst>
                  <a:ext uri="{FF2B5EF4-FFF2-40B4-BE49-F238E27FC236}">
                    <a16:creationId xmlns:a16="http://schemas.microsoft.com/office/drawing/2014/main" id="{58A1E042-90BD-4165-A3D0-626094AFA819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7" name="立方体 636">
                <a:extLst>
                  <a:ext uri="{FF2B5EF4-FFF2-40B4-BE49-F238E27FC236}">
                    <a16:creationId xmlns:a16="http://schemas.microsoft.com/office/drawing/2014/main" id="{01418725-6E14-4AB5-9422-F0AC7BB4BDA6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8" name="立方体 637">
                <a:extLst>
                  <a:ext uri="{FF2B5EF4-FFF2-40B4-BE49-F238E27FC236}">
                    <a16:creationId xmlns:a16="http://schemas.microsoft.com/office/drawing/2014/main" id="{3895CF7C-345D-4B92-8129-B87FEF0863A3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9" name="立方体 638">
                <a:extLst>
                  <a:ext uri="{FF2B5EF4-FFF2-40B4-BE49-F238E27FC236}">
                    <a16:creationId xmlns:a16="http://schemas.microsoft.com/office/drawing/2014/main" id="{868D6EE8-4709-4D41-88BA-407498345FE0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063354E9-6F92-4431-BA33-68A62423ACF9}"/>
                </a:ext>
              </a:extLst>
            </p:cNvPr>
            <p:cNvGrpSpPr/>
            <p:nvPr/>
          </p:nvGrpSpPr>
          <p:grpSpPr>
            <a:xfrm>
              <a:off x="15324553" y="6602335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41" name="立方体 640">
                <a:extLst>
                  <a:ext uri="{FF2B5EF4-FFF2-40B4-BE49-F238E27FC236}">
                    <a16:creationId xmlns:a16="http://schemas.microsoft.com/office/drawing/2014/main" id="{7C95443A-7393-4C62-96CE-D1462D7D24A3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2" name="立方体 641">
                <a:extLst>
                  <a:ext uri="{FF2B5EF4-FFF2-40B4-BE49-F238E27FC236}">
                    <a16:creationId xmlns:a16="http://schemas.microsoft.com/office/drawing/2014/main" id="{53760468-3639-42F4-9133-601CE142784B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3" name="立方体 642">
                <a:extLst>
                  <a:ext uri="{FF2B5EF4-FFF2-40B4-BE49-F238E27FC236}">
                    <a16:creationId xmlns:a16="http://schemas.microsoft.com/office/drawing/2014/main" id="{047CE1A5-92F2-48FC-B374-F48405A62709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4" name="立方体 643">
                <a:extLst>
                  <a:ext uri="{FF2B5EF4-FFF2-40B4-BE49-F238E27FC236}">
                    <a16:creationId xmlns:a16="http://schemas.microsoft.com/office/drawing/2014/main" id="{A18B2865-7DBC-4A78-A4C5-C5C90AEB4DD5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5" name="立方体 644">
                <a:extLst>
                  <a:ext uri="{FF2B5EF4-FFF2-40B4-BE49-F238E27FC236}">
                    <a16:creationId xmlns:a16="http://schemas.microsoft.com/office/drawing/2014/main" id="{63690E8B-18DE-45C6-B94D-B40B8590FE6C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6" name="立方体 645">
                <a:extLst>
                  <a:ext uri="{FF2B5EF4-FFF2-40B4-BE49-F238E27FC236}">
                    <a16:creationId xmlns:a16="http://schemas.microsoft.com/office/drawing/2014/main" id="{AF76FDF6-1098-4C33-9202-3FE7F22C4891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47" name="组合 646">
              <a:extLst>
                <a:ext uri="{FF2B5EF4-FFF2-40B4-BE49-F238E27FC236}">
                  <a16:creationId xmlns:a16="http://schemas.microsoft.com/office/drawing/2014/main" id="{978A8379-B32D-436E-977E-6CBB60F2FA9A}"/>
                </a:ext>
              </a:extLst>
            </p:cNvPr>
            <p:cNvGrpSpPr/>
            <p:nvPr/>
          </p:nvGrpSpPr>
          <p:grpSpPr>
            <a:xfrm>
              <a:off x="15324553" y="6387701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48" name="立方体 647">
                <a:extLst>
                  <a:ext uri="{FF2B5EF4-FFF2-40B4-BE49-F238E27FC236}">
                    <a16:creationId xmlns:a16="http://schemas.microsoft.com/office/drawing/2014/main" id="{CFAACC5B-C81C-42F2-85C7-D286CDC3B5B3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9" name="立方体 648">
                <a:extLst>
                  <a:ext uri="{FF2B5EF4-FFF2-40B4-BE49-F238E27FC236}">
                    <a16:creationId xmlns:a16="http://schemas.microsoft.com/office/drawing/2014/main" id="{3AA7AD07-710D-43B0-8139-8E68D05EBA1B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0" name="立方体 649">
                <a:extLst>
                  <a:ext uri="{FF2B5EF4-FFF2-40B4-BE49-F238E27FC236}">
                    <a16:creationId xmlns:a16="http://schemas.microsoft.com/office/drawing/2014/main" id="{5991F35B-1A34-4D9B-8BED-ADF661759541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1" name="立方体 650">
                <a:extLst>
                  <a:ext uri="{FF2B5EF4-FFF2-40B4-BE49-F238E27FC236}">
                    <a16:creationId xmlns:a16="http://schemas.microsoft.com/office/drawing/2014/main" id="{75E6B62A-E5A9-4792-BDD8-A59EEF159450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2" name="立方体 651">
                <a:extLst>
                  <a:ext uri="{FF2B5EF4-FFF2-40B4-BE49-F238E27FC236}">
                    <a16:creationId xmlns:a16="http://schemas.microsoft.com/office/drawing/2014/main" id="{66D1505C-CBFC-4DF4-B03D-5CB9C6959EA3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3" name="立方体 652">
                <a:extLst>
                  <a:ext uri="{FF2B5EF4-FFF2-40B4-BE49-F238E27FC236}">
                    <a16:creationId xmlns:a16="http://schemas.microsoft.com/office/drawing/2014/main" id="{AE4FA243-F4ED-414B-B86E-57439AEF2F36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54" name="组合 653">
              <a:extLst>
                <a:ext uri="{FF2B5EF4-FFF2-40B4-BE49-F238E27FC236}">
                  <a16:creationId xmlns:a16="http://schemas.microsoft.com/office/drawing/2014/main" id="{BC702859-DD09-4A12-858F-0EB4D95C52CA}"/>
                </a:ext>
              </a:extLst>
            </p:cNvPr>
            <p:cNvGrpSpPr/>
            <p:nvPr/>
          </p:nvGrpSpPr>
          <p:grpSpPr>
            <a:xfrm>
              <a:off x="15324553" y="6175096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55" name="立方体 654">
                <a:extLst>
                  <a:ext uri="{FF2B5EF4-FFF2-40B4-BE49-F238E27FC236}">
                    <a16:creationId xmlns:a16="http://schemas.microsoft.com/office/drawing/2014/main" id="{A7D18967-08A9-4FCA-A537-F374F7B24B79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6" name="立方体 655">
                <a:extLst>
                  <a:ext uri="{FF2B5EF4-FFF2-40B4-BE49-F238E27FC236}">
                    <a16:creationId xmlns:a16="http://schemas.microsoft.com/office/drawing/2014/main" id="{B264B8FC-DF7D-4A16-B18D-D66733EC88A4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7" name="立方体 656">
                <a:extLst>
                  <a:ext uri="{FF2B5EF4-FFF2-40B4-BE49-F238E27FC236}">
                    <a16:creationId xmlns:a16="http://schemas.microsoft.com/office/drawing/2014/main" id="{4C6B692C-166C-48CD-948D-FA3E336AF0DB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1" name="立方体 660">
                <a:extLst>
                  <a:ext uri="{FF2B5EF4-FFF2-40B4-BE49-F238E27FC236}">
                    <a16:creationId xmlns:a16="http://schemas.microsoft.com/office/drawing/2014/main" id="{106223F3-46F5-4850-9763-BBF574610147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3" name="立方体 662">
                <a:extLst>
                  <a:ext uri="{FF2B5EF4-FFF2-40B4-BE49-F238E27FC236}">
                    <a16:creationId xmlns:a16="http://schemas.microsoft.com/office/drawing/2014/main" id="{FBAC147E-295A-4D96-B038-9FDC187D56F2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4" name="立方体 663">
                <a:extLst>
                  <a:ext uri="{FF2B5EF4-FFF2-40B4-BE49-F238E27FC236}">
                    <a16:creationId xmlns:a16="http://schemas.microsoft.com/office/drawing/2014/main" id="{BCE6E2EE-291B-4B41-85EE-DCCD92FAB1B7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65" name="组合 664">
              <a:extLst>
                <a:ext uri="{FF2B5EF4-FFF2-40B4-BE49-F238E27FC236}">
                  <a16:creationId xmlns:a16="http://schemas.microsoft.com/office/drawing/2014/main" id="{2147759B-607C-4AA0-9445-2CEE81F97416}"/>
                </a:ext>
              </a:extLst>
            </p:cNvPr>
            <p:cNvGrpSpPr/>
            <p:nvPr/>
          </p:nvGrpSpPr>
          <p:grpSpPr>
            <a:xfrm>
              <a:off x="15324553" y="5979537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66" name="立方体 665">
                <a:extLst>
                  <a:ext uri="{FF2B5EF4-FFF2-40B4-BE49-F238E27FC236}">
                    <a16:creationId xmlns:a16="http://schemas.microsoft.com/office/drawing/2014/main" id="{7C78F1F4-A0DA-4267-87AE-F85BB869872B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7" name="立方体 666">
                <a:extLst>
                  <a:ext uri="{FF2B5EF4-FFF2-40B4-BE49-F238E27FC236}">
                    <a16:creationId xmlns:a16="http://schemas.microsoft.com/office/drawing/2014/main" id="{291FA2FD-4F59-4D0E-936B-1D17CCD09995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8" name="立方体 667">
                <a:extLst>
                  <a:ext uri="{FF2B5EF4-FFF2-40B4-BE49-F238E27FC236}">
                    <a16:creationId xmlns:a16="http://schemas.microsoft.com/office/drawing/2014/main" id="{AE341E28-AC93-4A05-B77E-8746F6B30312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9" name="立方体 668">
                <a:extLst>
                  <a:ext uri="{FF2B5EF4-FFF2-40B4-BE49-F238E27FC236}">
                    <a16:creationId xmlns:a16="http://schemas.microsoft.com/office/drawing/2014/main" id="{FB1E9331-92AD-483F-B583-B52A14B3259D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0" name="立方体 669">
                <a:extLst>
                  <a:ext uri="{FF2B5EF4-FFF2-40B4-BE49-F238E27FC236}">
                    <a16:creationId xmlns:a16="http://schemas.microsoft.com/office/drawing/2014/main" id="{65399F6B-5225-427B-8E29-1313DB462E40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1" name="立方体 670">
                <a:extLst>
                  <a:ext uri="{FF2B5EF4-FFF2-40B4-BE49-F238E27FC236}">
                    <a16:creationId xmlns:a16="http://schemas.microsoft.com/office/drawing/2014/main" id="{7D958F9E-E4A9-4BB2-A4BF-7AC3207796FF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72" name="组合 671">
              <a:extLst>
                <a:ext uri="{FF2B5EF4-FFF2-40B4-BE49-F238E27FC236}">
                  <a16:creationId xmlns:a16="http://schemas.microsoft.com/office/drawing/2014/main" id="{62AD1294-13C7-48B4-91F9-C6930F9823A6}"/>
                </a:ext>
              </a:extLst>
            </p:cNvPr>
            <p:cNvGrpSpPr/>
            <p:nvPr/>
          </p:nvGrpSpPr>
          <p:grpSpPr>
            <a:xfrm>
              <a:off x="15324912" y="5778611"/>
              <a:ext cx="1334519" cy="244113"/>
              <a:chOff x="15144751" y="3711905"/>
              <a:chExt cx="5569965" cy="1018871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73" name="立方体 672">
                <a:extLst>
                  <a:ext uri="{FF2B5EF4-FFF2-40B4-BE49-F238E27FC236}">
                    <a16:creationId xmlns:a16="http://schemas.microsoft.com/office/drawing/2014/main" id="{F5F61597-1CB5-4B47-9245-3A136DE189D3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4" name="立方体 673">
                <a:extLst>
                  <a:ext uri="{FF2B5EF4-FFF2-40B4-BE49-F238E27FC236}">
                    <a16:creationId xmlns:a16="http://schemas.microsoft.com/office/drawing/2014/main" id="{3EBF7CB1-8E79-468F-ACD8-91F2812FD76E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5" name="立方体 674">
                <a:extLst>
                  <a:ext uri="{FF2B5EF4-FFF2-40B4-BE49-F238E27FC236}">
                    <a16:creationId xmlns:a16="http://schemas.microsoft.com/office/drawing/2014/main" id="{9A299197-1CA9-47F5-B802-95288528BD39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6" name="立方体 675">
                <a:extLst>
                  <a:ext uri="{FF2B5EF4-FFF2-40B4-BE49-F238E27FC236}">
                    <a16:creationId xmlns:a16="http://schemas.microsoft.com/office/drawing/2014/main" id="{5D5ECBCB-B300-48A4-A1C5-223A0FF95ACA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5" name="立方体 684">
                <a:extLst>
                  <a:ext uri="{FF2B5EF4-FFF2-40B4-BE49-F238E27FC236}">
                    <a16:creationId xmlns:a16="http://schemas.microsoft.com/office/drawing/2014/main" id="{CFA7921F-7355-423C-9CD8-47C2780CF383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6" name="立方体 685">
                <a:extLst>
                  <a:ext uri="{FF2B5EF4-FFF2-40B4-BE49-F238E27FC236}">
                    <a16:creationId xmlns:a16="http://schemas.microsoft.com/office/drawing/2014/main" id="{4CEAB6CD-7CA6-4329-9DC4-C34C31A2FFF1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rgbClr val="54823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C741B8C-065D-4A7B-8F96-C33DC781052E}"/>
              </a:ext>
            </a:extLst>
          </p:cNvPr>
          <p:cNvGrpSpPr/>
          <p:nvPr/>
        </p:nvGrpSpPr>
        <p:grpSpPr>
          <a:xfrm>
            <a:off x="10248671" y="7686659"/>
            <a:ext cx="1212353" cy="1665873"/>
            <a:chOff x="12022418" y="7567684"/>
            <a:chExt cx="1352773" cy="1858822"/>
          </a:xfrm>
        </p:grpSpPr>
        <p:sp>
          <p:nvSpPr>
            <p:cNvPr id="875" name="矩形: 圆角 874">
              <a:extLst>
                <a:ext uri="{FF2B5EF4-FFF2-40B4-BE49-F238E27FC236}">
                  <a16:creationId xmlns:a16="http://schemas.microsoft.com/office/drawing/2014/main" id="{74F17D80-1456-4725-B5E4-B929E4388441}"/>
                </a:ext>
              </a:extLst>
            </p:cNvPr>
            <p:cNvSpPr/>
            <p:nvPr/>
          </p:nvSpPr>
          <p:spPr>
            <a:xfrm>
              <a:off x="12022418" y="7567684"/>
              <a:ext cx="1352773" cy="1858822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6" name="组合 875">
              <a:extLst>
                <a:ext uri="{FF2B5EF4-FFF2-40B4-BE49-F238E27FC236}">
                  <a16:creationId xmlns:a16="http://schemas.microsoft.com/office/drawing/2014/main" id="{90E6BE8A-5E48-476D-BBD6-A99E7C82CEBC}"/>
                </a:ext>
              </a:extLst>
            </p:cNvPr>
            <p:cNvGrpSpPr/>
            <p:nvPr/>
          </p:nvGrpSpPr>
          <p:grpSpPr>
            <a:xfrm>
              <a:off x="12177372" y="7746058"/>
              <a:ext cx="1052191" cy="1588076"/>
              <a:chOff x="10509944" y="3483305"/>
              <a:chExt cx="1618797" cy="2443256"/>
            </a:xfrm>
          </p:grpSpPr>
          <p:sp>
            <p:nvSpPr>
              <p:cNvPr id="877" name="立方体 876">
                <a:extLst>
                  <a:ext uri="{FF2B5EF4-FFF2-40B4-BE49-F238E27FC236}">
                    <a16:creationId xmlns:a16="http://schemas.microsoft.com/office/drawing/2014/main" id="{BBA9B6EA-39DA-44E0-AE55-FF69B340A052}"/>
                  </a:ext>
                </a:extLst>
              </p:cNvPr>
              <p:cNvSpPr/>
              <p:nvPr/>
            </p:nvSpPr>
            <p:spPr>
              <a:xfrm>
                <a:off x="10509951" y="4375040"/>
                <a:ext cx="1618790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8" name="立方体 877">
                <a:extLst>
                  <a:ext uri="{FF2B5EF4-FFF2-40B4-BE49-F238E27FC236}">
                    <a16:creationId xmlns:a16="http://schemas.microsoft.com/office/drawing/2014/main" id="{19F58538-8BE3-402C-AC95-1210682F6DB0}"/>
                  </a:ext>
                </a:extLst>
              </p:cNvPr>
              <p:cNvSpPr/>
              <p:nvPr/>
            </p:nvSpPr>
            <p:spPr>
              <a:xfrm>
                <a:off x="10509946" y="4784903"/>
                <a:ext cx="1618790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9" name="立方体 878">
                <a:extLst>
                  <a:ext uri="{FF2B5EF4-FFF2-40B4-BE49-F238E27FC236}">
                    <a16:creationId xmlns:a16="http://schemas.microsoft.com/office/drawing/2014/main" id="{46BB51E4-3BD2-4DEC-9309-A0E3DB31103F}"/>
                  </a:ext>
                </a:extLst>
              </p:cNvPr>
              <p:cNvSpPr/>
              <p:nvPr/>
            </p:nvSpPr>
            <p:spPr>
              <a:xfrm>
                <a:off x="10509944" y="3483305"/>
                <a:ext cx="1618790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0" name="立方体 879">
                <a:extLst>
                  <a:ext uri="{FF2B5EF4-FFF2-40B4-BE49-F238E27FC236}">
                    <a16:creationId xmlns:a16="http://schemas.microsoft.com/office/drawing/2014/main" id="{4754FC46-1101-4E1E-A8DB-0D58C05D0571}"/>
                  </a:ext>
                </a:extLst>
              </p:cNvPr>
              <p:cNvSpPr/>
              <p:nvPr/>
            </p:nvSpPr>
            <p:spPr>
              <a:xfrm>
                <a:off x="10509944" y="3893168"/>
                <a:ext cx="1618789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1" name="立方体 880">
                <a:extLst>
                  <a:ext uri="{FF2B5EF4-FFF2-40B4-BE49-F238E27FC236}">
                    <a16:creationId xmlns:a16="http://schemas.microsoft.com/office/drawing/2014/main" id="{6B403F89-CD8D-409B-8E7B-4C34FE58ECE9}"/>
                  </a:ext>
                </a:extLst>
              </p:cNvPr>
              <p:cNvSpPr/>
              <p:nvPr/>
            </p:nvSpPr>
            <p:spPr>
              <a:xfrm>
                <a:off x="10509944" y="5202257"/>
                <a:ext cx="1618789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2" name="立方体 881">
                <a:extLst>
                  <a:ext uri="{FF2B5EF4-FFF2-40B4-BE49-F238E27FC236}">
                    <a16:creationId xmlns:a16="http://schemas.microsoft.com/office/drawing/2014/main" id="{740004AE-0F2F-4323-B055-7B1A53B0E46D}"/>
                  </a:ext>
                </a:extLst>
              </p:cNvPr>
              <p:cNvSpPr/>
              <p:nvPr/>
            </p:nvSpPr>
            <p:spPr>
              <a:xfrm>
                <a:off x="10509947" y="5622093"/>
                <a:ext cx="1618789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884" name="连接符: 肘形 883">
            <a:extLst>
              <a:ext uri="{FF2B5EF4-FFF2-40B4-BE49-F238E27FC236}">
                <a16:creationId xmlns:a16="http://schemas.microsoft.com/office/drawing/2014/main" id="{A6D9F397-5CA8-4707-88CF-CB19A2EED512}"/>
              </a:ext>
            </a:extLst>
          </p:cNvPr>
          <p:cNvCxnSpPr>
            <a:cxnSpLocks/>
            <a:stCxn id="875" idx="0"/>
            <a:endCxn id="887" idx="0"/>
          </p:cNvCxnSpPr>
          <p:nvPr/>
        </p:nvCxnSpPr>
        <p:spPr>
          <a:xfrm rot="16200000" flipH="1">
            <a:off x="11512495" y="7029012"/>
            <a:ext cx="626242" cy="1941536"/>
          </a:xfrm>
          <a:prstGeom prst="bentConnector3">
            <a:avLst>
              <a:gd name="adj1" fmla="val -36503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直接箭头连接符 884">
            <a:extLst>
              <a:ext uri="{FF2B5EF4-FFF2-40B4-BE49-F238E27FC236}">
                <a16:creationId xmlns:a16="http://schemas.microsoft.com/office/drawing/2014/main" id="{80FD6D30-433E-4A8D-9BA8-976CA811193C}"/>
              </a:ext>
            </a:extLst>
          </p:cNvPr>
          <p:cNvCxnSpPr>
            <a:cxnSpLocks/>
            <a:stCxn id="887" idx="2"/>
            <a:endCxn id="875" idx="3"/>
          </p:cNvCxnSpPr>
          <p:nvPr/>
        </p:nvCxnSpPr>
        <p:spPr>
          <a:xfrm flipH="1">
            <a:off x="11461024" y="8511947"/>
            <a:ext cx="1136314" cy="7649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连接符: 肘形 885">
            <a:extLst>
              <a:ext uri="{FF2B5EF4-FFF2-40B4-BE49-F238E27FC236}">
                <a16:creationId xmlns:a16="http://schemas.microsoft.com/office/drawing/2014/main" id="{03FD47B0-4AE4-4813-9AFD-1E35E03E1F73}"/>
              </a:ext>
            </a:extLst>
          </p:cNvPr>
          <p:cNvCxnSpPr>
            <a:cxnSpLocks/>
            <a:stCxn id="875" idx="2"/>
            <a:endCxn id="889" idx="2"/>
          </p:cNvCxnSpPr>
          <p:nvPr/>
        </p:nvCxnSpPr>
        <p:spPr>
          <a:xfrm rot="16200000" flipH="1">
            <a:off x="10911901" y="9295478"/>
            <a:ext cx="1605955" cy="1720061"/>
          </a:xfrm>
          <a:prstGeom prst="bentConnector2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流程图: 汇总连接 886">
            <a:extLst>
              <a:ext uri="{FF2B5EF4-FFF2-40B4-BE49-F238E27FC236}">
                <a16:creationId xmlns:a16="http://schemas.microsoft.com/office/drawing/2014/main" id="{960F6796-3DD3-43B8-BBEC-4D98C3819886}"/>
              </a:ext>
            </a:extLst>
          </p:cNvPr>
          <p:cNvSpPr/>
          <p:nvPr/>
        </p:nvSpPr>
        <p:spPr>
          <a:xfrm>
            <a:off x="12597338" y="8312901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88" name="直接箭头连接符 887">
            <a:extLst>
              <a:ext uri="{FF2B5EF4-FFF2-40B4-BE49-F238E27FC236}">
                <a16:creationId xmlns:a16="http://schemas.microsoft.com/office/drawing/2014/main" id="{3718AD2E-CDF9-4E3F-962B-F8692FFFC641}"/>
              </a:ext>
            </a:extLst>
          </p:cNvPr>
          <p:cNvCxnSpPr>
            <a:cxnSpLocks/>
          </p:cNvCxnSpPr>
          <p:nvPr/>
        </p:nvCxnSpPr>
        <p:spPr>
          <a:xfrm flipH="1" flipV="1">
            <a:off x="12795338" y="8715274"/>
            <a:ext cx="1" cy="376494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流程图: 汇总连接 888">
            <a:extLst>
              <a:ext uri="{FF2B5EF4-FFF2-40B4-BE49-F238E27FC236}">
                <a16:creationId xmlns:a16="http://schemas.microsoft.com/office/drawing/2014/main" id="{7C85F0F8-935D-4979-91B1-725F567B6106}"/>
              </a:ext>
            </a:extLst>
          </p:cNvPr>
          <p:cNvSpPr/>
          <p:nvPr/>
        </p:nvSpPr>
        <p:spPr>
          <a:xfrm>
            <a:off x="12574909" y="10759441"/>
            <a:ext cx="39809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99" name="直接箭头连接符 898">
            <a:extLst>
              <a:ext uri="{FF2B5EF4-FFF2-40B4-BE49-F238E27FC236}">
                <a16:creationId xmlns:a16="http://schemas.microsoft.com/office/drawing/2014/main" id="{8EFC9814-43F2-4A3D-947A-E5B38EDBAD7D}"/>
              </a:ext>
            </a:extLst>
          </p:cNvPr>
          <p:cNvCxnSpPr>
            <a:cxnSpLocks/>
          </p:cNvCxnSpPr>
          <p:nvPr/>
        </p:nvCxnSpPr>
        <p:spPr>
          <a:xfrm flipH="1" flipV="1">
            <a:off x="12790158" y="10385769"/>
            <a:ext cx="1" cy="376494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矩形: 圆角 927">
            <a:extLst>
              <a:ext uri="{FF2B5EF4-FFF2-40B4-BE49-F238E27FC236}">
                <a16:creationId xmlns:a16="http://schemas.microsoft.com/office/drawing/2014/main" id="{93F3ABD4-86EB-4DA5-BB69-A9BFA5414352}"/>
              </a:ext>
            </a:extLst>
          </p:cNvPr>
          <p:cNvSpPr/>
          <p:nvPr/>
        </p:nvSpPr>
        <p:spPr>
          <a:xfrm>
            <a:off x="10049655" y="7190071"/>
            <a:ext cx="3707247" cy="3998719"/>
          </a:xfrm>
          <a:prstGeom prst="roundRect">
            <a:avLst>
              <a:gd name="adj" fmla="val 11522"/>
            </a:avLst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" name="文本框 992">
                <a:extLst>
                  <a:ext uri="{FF2B5EF4-FFF2-40B4-BE49-F238E27FC236}">
                    <a16:creationId xmlns:a16="http://schemas.microsoft.com/office/drawing/2014/main" id="{87F0F12E-F77B-41C9-9EF6-DCFC6FEACF38}"/>
                  </a:ext>
                </a:extLst>
              </p:cNvPr>
              <p:cNvSpPr txBox="1"/>
              <p:nvPr/>
            </p:nvSpPr>
            <p:spPr>
              <a:xfrm>
                <a:off x="11206824" y="10040135"/>
                <a:ext cx="377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h𝑜𝑚</m:t>
                          </m:r>
                        </m:sub>
                      </m:sSub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3" name="文本框 992">
                <a:extLst>
                  <a:ext uri="{FF2B5EF4-FFF2-40B4-BE49-F238E27FC236}">
                    <a16:creationId xmlns:a16="http://schemas.microsoft.com/office/drawing/2014/main" id="{87F0F12E-F77B-41C9-9EF6-DCFC6FEA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824" y="10040135"/>
                <a:ext cx="377372" cy="523220"/>
              </a:xfrm>
              <a:prstGeom prst="rect">
                <a:avLst/>
              </a:prstGeom>
              <a:blipFill>
                <a:blip r:embed="rId17"/>
                <a:stretch>
                  <a:fillRect r="-1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86247A1B-48A1-42C7-BBEF-EE49CD9BB3AD}"/>
              </a:ext>
            </a:extLst>
          </p:cNvPr>
          <p:cNvGrpSpPr/>
          <p:nvPr/>
        </p:nvGrpSpPr>
        <p:grpSpPr>
          <a:xfrm>
            <a:off x="3870484" y="3667365"/>
            <a:ext cx="982939" cy="6201021"/>
            <a:chOff x="6792845" y="2717606"/>
            <a:chExt cx="1187244" cy="5661353"/>
          </a:xfrm>
        </p:grpSpPr>
        <p:sp>
          <p:nvSpPr>
            <p:cNvPr id="207" name="流程图: 过程 206">
              <a:extLst>
                <a:ext uri="{FF2B5EF4-FFF2-40B4-BE49-F238E27FC236}">
                  <a16:creationId xmlns:a16="http://schemas.microsoft.com/office/drawing/2014/main" id="{36E33AAD-EE0E-4857-94C1-859C996E463E}"/>
                </a:ext>
              </a:extLst>
            </p:cNvPr>
            <p:cNvSpPr/>
            <p:nvPr/>
          </p:nvSpPr>
          <p:spPr>
            <a:xfrm>
              <a:off x="6792845" y="2717606"/>
              <a:ext cx="1187244" cy="5661353"/>
            </a:xfrm>
            <a:prstGeom prst="flowChart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rgbClr val="2553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8A2E7659-406B-433A-B19B-2EBBF037B6F3}"/>
                </a:ext>
              </a:extLst>
            </p:cNvPr>
            <p:cNvSpPr txBox="1"/>
            <p:nvPr/>
          </p:nvSpPr>
          <p:spPr>
            <a:xfrm rot="16200000">
              <a:off x="4990779" y="4948159"/>
              <a:ext cx="47209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Backbone Network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5" name="文本框 1064">
            <a:extLst>
              <a:ext uri="{FF2B5EF4-FFF2-40B4-BE49-F238E27FC236}">
                <a16:creationId xmlns:a16="http://schemas.microsoft.com/office/drawing/2014/main" id="{583B53FA-DD0B-4D13-A7C6-17D21E1388C3}"/>
              </a:ext>
            </a:extLst>
          </p:cNvPr>
          <p:cNvSpPr txBox="1"/>
          <p:nvPr/>
        </p:nvSpPr>
        <p:spPr>
          <a:xfrm>
            <a:off x="14053825" y="4848173"/>
            <a:ext cx="2187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 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E543D8E-51EC-4A0E-A1E6-CA1D33C160E6}"/>
              </a:ext>
            </a:extLst>
          </p:cNvPr>
          <p:cNvGrpSpPr/>
          <p:nvPr/>
        </p:nvGrpSpPr>
        <p:grpSpPr>
          <a:xfrm>
            <a:off x="10054616" y="2682515"/>
            <a:ext cx="3707247" cy="3943975"/>
            <a:chOff x="11869448" y="2668002"/>
            <a:chExt cx="3707247" cy="3943975"/>
          </a:xfrm>
        </p:grpSpPr>
        <p:cxnSp>
          <p:nvCxnSpPr>
            <p:cNvPr id="628" name="连接符: 肘形 627">
              <a:extLst>
                <a:ext uri="{FF2B5EF4-FFF2-40B4-BE49-F238E27FC236}">
                  <a16:creationId xmlns:a16="http://schemas.microsoft.com/office/drawing/2014/main" id="{3499DB58-9E76-49B8-AE0D-A0C67B9055DE}"/>
                </a:ext>
              </a:extLst>
            </p:cNvPr>
            <p:cNvCxnSpPr>
              <a:cxnSpLocks/>
              <a:stCxn id="1068" idx="0"/>
              <a:endCxn id="871" idx="0"/>
            </p:cNvCxnSpPr>
            <p:nvPr/>
          </p:nvCxnSpPr>
          <p:spPr>
            <a:xfrm rot="16200000" flipH="1">
              <a:off x="13313595" y="2621411"/>
              <a:ext cx="657001" cy="1926718"/>
            </a:xfrm>
            <a:prstGeom prst="bentConnector3">
              <a:avLst>
                <a:gd name="adj1" fmla="val -34794"/>
              </a:avLst>
            </a:prstGeom>
            <a:ln w="41275">
              <a:solidFill>
                <a:schemeClr val="accent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箭头连接符 628">
              <a:extLst>
                <a:ext uri="{FF2B5EF4-FFF2-40B4-BE49-F238E27FC236}">
                  <a16:creationId xmlns:a16="http://schemas.microsoft.com/office/drawing/2014/main" id="{209BC689-A25D-405D-B109-B8912C647321}"/>
                </a:ext>
              </a:extLst>
            </p:cNvPr>
            <p:cNvCxnSpPr>
              <a:cxnSpLocks/>
              <a:stCxn id="871" idx="2"/>
              <a:endCxn id="861" idx="3"/>
            </p:cNvCxnSpPr>
            <p:nvPr/>
          </p:nvCxnSpPr>
          <p:spPr>
            <a:xfrm flipH="1">
              <a:off x="13289982" y="4112317"/>
              <a:ext cx="1116427" cy="8688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连接符: 肘形 630">
              <a:extLst>
                <a:ext uri="{FF2B5EF4-FFF2-40B4-BE49-F238E27FC236}">
                  <a16:creationId xmlns:a16="http://schemas.microsoft.com/office/drawing/2014/main" id="{1757C756-E856-4AE9-98D7-24C25AFB66D8}"/>
                </a:ext>
              </a:extLst>
            </p:cNvPr>
            <p:cNvCxnSpPr>
              <a:cxnSpLocks/>
              <a:stCxn id="861" idx="2"/>
              <a:endCxn id="873" idx="2"/>
            </p:cNvCxnSpPr>
            <p:nvPr/>
          </p:nvCxnSpPr>
          <p:spPr>
            <a:xfrm rot="16200000" flipH="1">
              <a:off x="12898314" y="4850254"/>
              <a:ext cx="1308398" cy="1707790"/>
            </a:xfrm>
            <a:prstGeom prst="bentConnector2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1" name="流程图: 汇总连接 870">
              <a:extLst>
                <a:ext uri="{FF2B5EF4-FFF2-40B4-BE49-F238E27FC236}">
                  <a16:creationId xmlns:a16="http://schemas.microsoft.com/office/drawing/2014/main" id="{DD27FDB9-4EF1-4904-87E8-D020B67BB60F}"/>
                </a:ext>
              </a:extLst>
            </p:cNvPr>
            <p:cNvSpPr/>
            <p:nvPr/>
          </p:nvSpPr>
          <p:spPr>
            <a:xfrm>
              <a:off x="14406409" y="3913271"/>
              <a:ext cx="398091" cy="398091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72" name="直接箭头连接符 871">
              <a:extLst>
                <a:ext uri="{FF2B5EF4-FFF2-40B4-BE49-F238E27FC236}">
                  <a16:creationId xmlns:a16="http://schemas.microsoft.com/office/drawing/2014/main" id="{CA731745-F2B3-4E97-9581-5BF4CCE5B236}"/>
                </a:ext>
              </a:extLst>
            </p:cNvPr>
            <p:cNvCxnSpPr>
              <a:cxnSpLocks/>
              <a:stCxn id="622" idx="1"/>
              <a:endCxn id="871" idx="4"/>
            </p:cNvCxnSpPr>
            <p:nvPr/>
          </p:nvCxnSpPr>
          <p:spPr>
            <a:xfrm flipH="1" flipV="1">
              <a:off x="14605455" y="4311362"/>
              <a:ext cx="6646" cy="857321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3" name="流程图: 汇总连接 872">
              <a:extLst>
                <a:ext uri="{FF2B5EF4-FFF2-40B4-BE49-F238E27FC236}">
                  <a16:creationId xmlns:a16="http://schemas.microsoft.com/office/drawing/2014/main" id="{8E07093B-D63B-47BC-9A03-2F7735B65B93}"/>
                </a:ext>
              </a:extLst>
            </p:cNvPr>
            <p:cNvSpPr/>
            <p:nvPr/>
          </p:nvSpPr>
          <p:spPr>
            <a:xfrm>
              <a:off x="14406408" y="6159302"/>
              <a:ext cx="398091" cy="398091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74" name="直接箭头连接符 873">
              <a:extLst>
                <a:ext uri="{FF2B5EF4-FFF2-40B4-BE49-F238E27FC236}">
                  <a16:creationId xmlns:a16="http://schemas.microsoft.com/office/drawing/2014/main" id="{FEC616D8-6A81-4E11-93F8-165C22B04146}"/>
                </a:ext>
              </a:extLst>
            </p:cNvPr>
            <p:cNvCxnSpPr>
              <a:cxnSpLocks/>
              <a:stCxn id="873" idx="0"/>
              <a:endCxn id="622" idx="3"/>
            </p:cNvCxnSpPr>
            <p:nvPr/>
          </p:nvCxnSpPr>
          <p:spPr>
            <a:xfrm flipV="1">
              <a:off x="14605454" y="5392845"/>
              <a:ext cx="6647" cy="766457"/>
            </a:xfrm>
            <a:prstGeom prst="straightConnector1">
              <a:avLst/>
            </a:prstGeom>
            <a:ln w="4762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E71F7DC5-3965-4919-87F9-4BA83BC699C0}"/>
                </a:ext>
              </a:extLst>
            </p:cNvPr>
            <p:cNvGrpSpPr/>
            <p:nvPr/>
          </p:nvGrpSpPr>
          <p:grpSpPr>
            <a:xfrm>
              <a:off x="13839156" y="5148732"/>
              <a:ext cx="1557025" cy="244113"/>
              <a:chOff x="10948152" y="3636890"/>
              <a:chExt cx="6498654" cy="1018871"/>
            </a:xfrm>
          </p:grpSpPr>
          <p:sp>
            <p:nvSpPr>
              <p:cNvPr id="55" name="立方体 54">
                <a:extLst>
                  <a:ext uri="{FF2B5EF4-FFF2-40B4-BE49-F238E27FC236}">
                    <a16:creationId xmlns:a16="http://schemas.microsoft.com/office/drawing/2014/main" id="{12F6A7AD-8E08-4FB2-A305-DA1FE0C44FD5}"/>
                  </a:ext>
                </a:extLst>
              </p:cNvPr>
              <p:cNvSpPr/>
              <p:nvPr/>
            </p:nvSpPr>
            <p:spPr>
              <a:xfrm>
                <a:off x="10948152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492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0" name="立方体 619">
                <a:extLst>
                  <a:ext uri="{FF2B5EF4-FFF2-40B4-BE49-F238E27FC236}">
                    <a16:creationId xmlns:a16="http://schemas.microsoft.com/office/drawing/2014/main" id="{B17B32D7-E6F0-4400-9844-FDE36E8A4726}"/>
                  </a:ext>
                </a:extLst>
              </p:cNvPr>
              <p:cNvSpPr/>
              <p:nvPr/>
            </p:nvSpPr>
            <p:spPr>
              <a:xfrm>
                <a:off x="11876839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1" name="立方体 620">
                <a:extLst>
                  <a:ext uri="{FF2B5EF4-FFF2-40B4-BE49-F238E27FC236}">
                    <a16:creationId xmlns:a16="http://schemas.microsoft.com/office/drawing/2014/main" id="{E7188A7E-C778-4EAB-B262-AE0467167FE2}"/>
                  </a:ext>
                </a:extLst>
              </p:cNvPr>
              <p:cNvSpPr/>
              <p:nvPr/>
            </p:nvSpPr>
            <p:spPr>
              <a:xfrm>
                <a:off x="12777754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2" name="立方体 621">
                <a:extLst>
                  <a:ext uri="{FF2B5EF4-FFF2-40B4-BE49-F238E27FC236}">
                    <a16:creationId xmlns:a16="http://schemas.microsoft.com/office/drawing/2014/main" id="{79315DFC-E5E1-4F5F-A82D-602897AB6E06}"/>
                  </a:ext>
                </a:extLst>
              </p:cNvPr>
              <p:cNvSpPr/>
              <p:nvPr/>
            </p:nvSpPr>
            <p:spPr>
              <a:xfrm>
                <a:off x="13706442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3" name="立方体 622">
                <a:extLst>
                  <a:ext uri="{FF2B5EF4-FFF2-40B4-BE49-F238E27FC236}">
                    <a16:creationId xmlns:a16="http://schemas.microsoft.com/office/drawing/2014/main" id="{B97158C2-1221-4B5D-A29A-133203FB7C21}"/>
                  </a:ext>
                </a:extLst>
              </p:cNvPr>
              <p:cNvSpPr/>
              <p:nvPr/>
            </p:nvSpPr>
            <p:spPr>
              <a:xfrm>
                <a:off x="14620542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4" name="立方体 623">
                <a:extLst>
                  <a:ext uri="{FF2B5EF4-FFF2-40B4-BE49-F238E27FC236}">
                    <a16:creationId xmlns:a16="http://schemas.microsoft.com/office/drawing/2014/main" id="{D9249E96-78D2-4D38-9B73-A51A1BD8E807}"/>
                  </a:ext>
                </a:extLst>
              </p:cNvPr>
              <p:cNvSpPr/>
              <p:nvPr/>
            </p:nvSpPr>
            <p:spPr>
              <a:xfrm>
                <a:off x="15513836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5" name="立方体 624">
                <a:extLst>
                  <a:ext uri="{FF2B5EF4-FFF2-40B4-BE49-F238E27FC236}">
                    <a16:creationId xmlns:a16="http://schemas.microsoft.com/office/drawing/2014/main" id="{28D6D9C3-0AE7-4C83-90BE-8E225EBB42DD}"/>
                  </a:ext>
                </a:extLst>
              </p:cNvPr>
              <p:cNvSpPr/>
              <p:nvPr/>
            </p:nvSpPr>
            <p:spPr>
              <a:xfrm>
                <a:off x="16427936" y="3636890"/>
                <a:ext cx="1018870" cy="1018871"/>
              </a:xfrm>
              <a:prstGeom prst="cube">
                <a:avLst>
                  <a:gd name="adj" fmla="val 81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49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929" name="矩形: 圆角 928">
              <a:extLst>
                <a:ext uri="{FF2B5EF4-FFF2-40B4-BE49-F238E27FC236}">
                  <a16:creationId xmlns:a16="http://schemas.microsoft.com/office/drawing/2014/main" id="{A825BFA9-2561-4A7B-A53D-6CEE61E8A036}"/>
                </a:ext>
              </a:extLst>
            </p:cNvPr>
            <p:cNvSpPr/>
            <p:nvPr/>
          </p:nvSpPr>
          <p:spPr>
            <a:xfrm>
              <a:off x="11869448" y="2668002"/>
              <a:ext cx="3707247" cy="3943975"/>
            </a:xfrm>
            <a:prstGeom prst="roundRect">
              <a:avLst>
                <a:gd name="adj" fmla="val 11522"/>
              </a:avLst>
            </a:prstGeom>
            <a:noFill/>
            <a:ln w="285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2" name="文本框 991">
                  <a:extLst>
                    <a:ext uri="{FF2B5EF4-FFF2-40B4-BE49-F238E27FC236}">
                      <a16:creationId xmlns:a16="http://schemas.microsoft.com/office/drawing/2014/main" id="{6C4922D3-848D-439D-885D-A675010E2AC2}"/>
                    </a:ext>
                  </a:extLst>
                </p:cNvPr>
                <p:cNvSpPr txBox="1"/>
                <p:nvPr/>
              </p:nvSpPr>
              <p:spPr>
                <a:xfrm>
                  <a:off x="13305174" y="5260609"/>
                  <a:ext cx="3773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h𝑒𝑡</m:t>
                            </m:r>
                          </m:sub>
                        </m:sSub>
                      </m:oMath>
                    </m:oMathPara>
                  </a14:m>
                  <a:endParaRPr lang="zh-CN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2" name="文本框 991">
                  <a:extLst>
                    <a:ext uri="{FF2B5EF4-FFF2-40B4-BE49-F238E27FC236}">
                      <a16:creationId xmlns:a16="http://schemas.microsoft.com/office/drawing/2014/main" id="{6C4922D3-848D-439D-885D-A675010E2A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5174" y="5260609"/>
                  <a:ext cx="377372" cy="523220"/>
                </a:xfrm>
                <a:prstGeom prst="rect">
                  <a:avLst/>
                </a:prstGeom>
                <a:blipFill>
                  <a:blip r:embed="rId18"/>
                  <a:stretch>
                    <a:fillRect r="-919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EA333BC-DDE4-428D-8251-18F914B07858}"/>
                </a:ext>
              </a:extLst>
            </p:cNvPr>
            <p:cNvGrpSpPr/>
            <p:nvPr/>
          </p:nvGrpSpPr>
          <p:grpSpPr>
            <a:xfrm>
              <a:off x="12107253" y="3192060"/>
              <a:ext cx="1182729" cy="1857890"/>
              <a:chOff x="12050461" y="3064146"/>
              <a:chExt cx="1337775" cy="2101443"/>
            </a:xfrm>
          </p:grpSpPr>
          <p:sp>
            <p:nvSpPr>
              <p:cNvPr id="861" name="矩形: 圆角 860">
                <a:extLst>
                  <a:ext uri="{FF2B5EF4-FFF2-40B4-BE49-F238E27FC236}">
                    <a16:creationId xmlns:a16="http://schemas.microsoft.com/office/drawing/2014/main" id="{D243E954-5DF9-478E-85CC-81C1DE34EC1A}"/>
                  </a:ext>
                </a:extLst>
              </p:cNvPr>
              <p:cNvSpPr/>
              <p:nvPr/>
            </p:nvSpPr>
            <p:spPr>
              <a:xfrm>
                <a:off x="12050461" y="3064146"/>
                <a:ext cx="1337775" cy="2101443"/>
              </a:xfrm>
              <a:prstGeom prst="roundRect">
                <a:avLst>
                  <a:gd name="adj" fmla="val 9843"/>
                </a:avLst>
              </a:prstGeom>
              <a:solidFill>
                <a:schemeClr val="bg1"/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05" name="组合 604">
                <a:extLst>
                  <a:ext uri="{FF2B5EF4-FFF2-40B4-BE49-F238E27FC236}">
                    <a16:creationId xmlns:a16="http://schemas.microsoft.com/office/drawing/2014/main" id="{7E3AF0DE-F618-466D-A102-23C85F852B51}"/>
                  </a:ext>
                </a:extLst>
              </p:cNvPr>
              <p:cNvGrpSpPr/>
              <p:nvPr/>
            </p:nvGrpSpPr>
            <p:grpSpPr>
              <a:xfrm>
                <a:off x="12228669" y="3484162"/>
                <a:ext cx="1019224" cy="1588076"/>
                <a:chOff x="10506345" y="3483305"/>
                <a:chExt cx="1568078" cy="2443256"/>
              </a:xfrm>
            </p:grpSpPr>
            <p:sp>
              <p:nvSpPr>
                <p:cNvPr id="607" name="立方体 606">
                  <a:extLst>
                    <a:ext uri="{FF2B5EF4-FFF2-40B4-BE49-F238E27FC236}">
                      <a16:creationId xmlns:a16="http://schemas.microsoft.com/office/drawing/2014/main" id="{FF6A7ADE-F7E9-441C-8660-15A95DE67772}"/>
                    </a:ext>
                  </a:extLst>
                </p:cNvPr>
                <p:cNvSpPr/>
                <p:nvPr/>
              </p:nvSpPr>
              <p:spPr>
                <a:xfrm>
                  <a:off x="10506350" y="4375038"/>
                  <a:ext cx="1568073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8" name="立方体 607">
                  <a:extLst>
                    <a:ext uri="{FF2B5EF4-FFF2-40B4-BE49-F238E27FC236}">
                      <a16:creationId xmlns:a16="http://schemas.microsoft.com/office/drawing/2014/main" id="{BE4F9BE2-32F5-4157-9844-8824A02D832F}"/>
                    </a:ext>
                  </a:extLst>
                </p:cNvPr>
                <p:cNvSpPr/>
                <p:nvPr/>
              </p:nvSpPr>
              <p:spPr>
                <a:xfrm>
                  <a:off x="10506348" y="4784902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9" name="立方体 608">
                  <a:extLst>
                    <a:ext uri="{FF2B5EF4-FFF2-40B4-BE49-F238E27FC236}">
                      <a16:creationId xmlns:a16="http://schemas.microsoft.com/office/drawing/2014/main" id="{C39C5ABC-376A-48FB-B8C7-EC1E005060FA}"/>
                    </a:ext>
                  </a:extLst>
                </p:cNvPr>
                <p:cNvSpPr/>
                <p:nvPr/>
              </p:nvSpPr>
              <p:spPr>
                <a:xfrm>
                  <a:off x="10506350" y="3483305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0" name="立方体 609">
                  <a:extLst>
                    <a:ext uri="{FF2B5EF4-FFF2-40B4-BE49-F238E27FC236}">
                      <a16:creationId xmlns:a16="http://schemas.microsoft.com/office/drawing/2014/main" id="{53157A4F-E99F-4EF6-9A12-6AE8F3777D05}"/>
                    </a:ext>
                  </a:extLst>
                </p:cNvPr>
                <p:cNvSpPr/>
                <p:nvPr/>
              </p:nvSpPr>
              <p:spPr>
                <a:xfrm>
                  <a:off x="10506345" y="3893167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1" name="立方体 610">
                  <a:extLst>
                    <a:ext uri="{FF2B5EF4-FFF2-40B4-BE49-F238E27FC236}">
                      <a16:creationId xmlns:a16="http://schemas.microsoft.com/office/drawing/2014/main" id="{64B55EE7-F1B6-4F42-8718-AD07725D6621}"/>
                    </a:ext>
                  </a:extLst>
                </p:cNvPr>
                <p:cNvSpPr/>
                <p:nvPr/>
              </p:nvSpPr>
              <p:spPr>
                <a:xfrm>
                  <a:off x="10506345" y="5202258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2" name="立方体 611">
                  <a:extLst>
                    <a:ext uri="{FF2B5EF4-FFF2-40B4-BE49-F238E27FC236}">
                      <a16:creationId xmlns:a16="http://schemas.microsoft.com/office/drawing/2014/main" id="{6183DD10-0D9E-411F-B8B9-EC36E9570FE1}"/>
                    </a:ext>
                  </a:extLst>
                </p:cNvPr>
                <p:cNvSpPr/>
                <p:nvPr/>
              </p:nvSpPr>
              <p:spPr>
                <a:xfrm>
                  <a:off x="10506352" y="5622091"/>
                  <a:ext cx="1568071" cy="304470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06" name="立方体 605">
                <a:extLst>
                  <a:ext uri="{FF2B5EF4-FFF2-40B4-BE49-F238E27FC236}">
                    <a16:creationId xmlns:a16="http://schemas.microsoft.com/office/drawing/2014/main" id="{424B217E-9A80-410D-802A-0BD16D107D89}"/>
                  </a:ext>
                </a:extLst>
              </p:cNvPr>
              <p:cNvSpPr/>
              <p:nvPr/>
            </p:nvSpPr>
            <p:spPr>
              <a:xfrm>
                <a:off x="12228670" y="3203876"/>
                <a:ext cx="1019224" cy="197900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68" name="矩形: 圆角 1067">
                <a:extLst>
                  <a:ext uri="{FF2B5EF4-FFF2-40B4-BE49-F238E27FC236}">
                    <a16:creationId xmlns:a16="http://schemas.microsoft.com/office/drawing/2014/main" id="{1CB4169C-1AA4-40E6-BB60-316767D15AA1}"/>
                  </a:ext>
                </a:extLst>
              </p:cNvPr>
              <p:cNvSpPr/>
              <p:nvPr/>
            </p:nvSpPr>
            <p:spPr>
              <a:xfrm>
                <a:off x="12145833" y="3136773"/>
                <a:ext cx="1102055" cy="319504"/>
              </a:xfrm>
              <a:prstGeom prst="roundRect">
                <a:avLst/>
              </a:prstGeom>
              <a:noFill/>
              <a:ln w="38100">
                <a:solidFill>
                  <a:schemeClr val="accent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0C76D08F-757D-48AC-ACD7-7692F7A0DA8A}"/>
                  </a:ext>
                </a:extLst>
              </p:cNvPr>
              <p:cNvSpPr txBox="1"/>
              <p:nvPr/>
            </p:nvSpPr>
            <p:spPr>
              <a:xfrm>
                <a:off x="15709911" y="7308650"/>
                <a:ext cx="1313132" cy="627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0C76D08F-757D-48AC-ACD7-7692F7A0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9911" y="7308650"/>
                <a:ext cx="1313132" cy="62709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8" name="文本框 837">
                <a:extLst>
                  <a:ext uri="{FF2B5EF4-FFF2-40B4-BE49-F238E27FC236}">
                    <a16:creationId xmlns:a16="http://schemas.microsoft.com/office/drawing/2014/main" id="{00F409C4-472B-4EF7-8BD7-EA99FC0E06C1}"/>
                  </a:ext>
                </a:extLst>
              </p:cNvPr>
              <p:cNvSpPr txBox="1"/>
              <p:nvPr/>
            </p:nvSpPr>
            <p:spPr>
              <a:xfrm>
                <a:off x="18386981" y="7318047"/>
                <a:ext cx="1447010" cy="66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8" name="文本框 837">
                <a:extLst>
                  <a:ext uri="{FF2B5EF4-FFF2-40B4-BE49-F238E27FC236}">
                    <a16:creationId xmlns:a16="http://schemas.microsoft.com/office/drawing/2014/main" id="{00F409C4-472B-4EF7-8BD7-EA99FC0E0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981" y="7318047"/>
                <a:ext cx="1447010" cy="66082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文本框 264">
            <a:extLst>
              <a:ext uri="{FF2B5EF4-FFF2-40B4-BE49-F238E27FC236}">
                <a16:creationId xmlns:a16="http://schemas.microsoft.com/office/drawing/2014/main" id="{FD4C6E44-1586-4127-87AD-EDF08F69292D}"/>
              </a:ext>
            </a:extLst>
          </p:cNvPr>
          <p:cNvSpPr txBox="1"/>
          <p:nvPr/>
        </p:nvSpPr>
        <p:spPr>
          <a:xfrm>
            <a:off x="26655746" y="5538730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3B6538B8-1BD0-47F2-BF26-52CDD1B43B47}"/>
              </a:ext>
            </a:extLst>
          </p:cNvPr>
          <p:cNvGrpSpPr/>
          <p:nvPr/>
        </p:nvGrpSpPr>
        <p:grpSpPr>
          <a:xfrm>
            <a:off x="26549265" y="3009144"/>
            <a:ext cx="1075656" cy="2551280"/>
            <a:chOff x="9454048" y="3044920"/>
            <a:chExt cx="1557025" cy="2551280"/>
          </a:xfrm>
        </p:grpSpPr>
        <p:sp>
          <p:nvSpPr>
            <p:cNvPr id="267" name="矩形: 圆角 266">
              <a:extLst>
                <a:ext uri="{FF2B5EF4-FFF2-40B4-BE49-F238E27FC236}">
                  <a16:creationId xmlns:a16="http://schemas.microsoft.com/office/drawing/2014/main" id="{FBA9FB83-BA03-40F8-AA5E-7901586C8AE6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68" name="组合 267">
              <a:extLst>
                <a:ext uri="{FF2B5EF4-FFF2-40B4-BE49-F238E27FC236}">
                  <a16:creationId xmlns:a16="http://schemas.microsoft.com/office/drawing/2014/main" id="{98747365-3C8E-4182-83B5-8D1B697B7C38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100BE15C-21F0-4EC2-8E91-57B5A9333A71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271" name="立方体 270">
                  <a:extLst>
                    <a:ext uri="{FF2B5EF4-FFF2-40B4-BE49-F238E27FC236}">
                      <a16:creationId xmlns:a16="http://schemas.microsoft.com/office/drawing/2014/main" id="{378BC768-ED4E-46DC-A62C-95802BBECD77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立方体 271">
                  <a:extLst>
                    <a:ext uri="{FF2B5EF4-FFF2-40B4-BE49-F238E27FC236}">
                      <a16:creationId xmlns:a16="http://schemas.microsoft.com/office/drawing/2014/main" id="{387BBC7C-EE63-43CD-8B58-3DC597428553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立方体 272">
                  <a:extLst>
                    <a:ext uri="{FF2B5EF4-FFF2-40B4-BE49-F238E27FC236}">
                      <a16:creationId xmlns:a16="http://schemas.microsoft.com/office/drawing/2014/main" id="{D522227C-6636-4615-9530-0936119E8DBF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立方体 273">
                  <a:extLst>
                    <a:ext uri="{FF2B5EF4-FFF2-40B4-BE49-F238E27FC236}">
                      <a16:creationId xmlns:a16="http://schemas.microsoft.com/office/drawing/2014/main" id="{6CB3F150-9F8F-4D50-9903-DD758B2F9160}"/>
                    </a:ext>
                  </a:extLst>
                </p:cNvPr>
                <p:cNvSpPr/>
                <p:nvPr/>
              </p:nvSpPr>
              <p:spPr>
                <a:xfrm>
                  <a:off x="10506350" y="39127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立方体 274">
                  <a:extLst>
                    <a:ext uri="{FF2B5EF4-FFF2-40B4-BE49-F238E27FC236}">
                      <a16:creationId xmlns:a16="http://schemas.microsoft.com/office/drawing/2014/main" id="{A23D3FD6-BFF4-46C0-A9FE-9D2842B102EA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6" name="立方体 275">
                  <a:extLst>
                    <a:ext uri="{FF2B5EF4-FFF2-40B4-BE49-F238E27FC236}">
                      <a16:creationId xmlns:a16="http://schemas.microsoft.com/office/drawing/2014/main" id="{527910E6-6F55-41CE-96DA-7E50829AAE88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0" name="立方体 269">
                <a:extLst>
                  <a:ext uri="{FF2B5EF4-FFF2-40B4-BE49-F238E27FC236}">
                    <a16:creationId xmlns:a16="http://schemas.microsoft.com/office/drawing/2014/main" id="{20942435-265E-40CA-9A79-98414DEE109D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2A05C89A-D1D2-4990-AC5E-ABE650A92532}"/>
              </a:ext>
            </a:extLst>
          </p:cNvPr>
          <p:cNvGrpSpPr/>
          <p:nvPr/>
        </p:nvGrpSpPr>
        <p:grpSpPr>
          <a:xfrm>
            <a:off x="26557815" y="6010183"/>
            <a:ext cx="1075657" cy="2551280"/>
            <a:chOff x="9454048" y="3044920"/>
            <a:chExt cx="1557025" cy="2551280"/>
          </a:xfrm>
        </p:grpSpPr>
        <p:sp>
          <p:nvSpPr>
            <p:cNvPr id="278" name="矩形: 圆角 277">
              <a:extLst>
                <a:ext uri="{FF2B5EF4-FFF2-40B4-BE49-F238E27FC236}">
                  <a16:creationId xmlns:a16="http://schemas.microsoft.com/office/drawing/2014/main" id="{A5157E87-7F65-471D-9292-66DB479E8F19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B56EACAD-1D44-412D-91A9-5FFBEAB322F5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CD61511A-9DB4-4874-A6F8-9A1BF3AFDEEA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282" name="立方体 281">
                  <a:extLst>
                    <a:ext uri="{FF2B5EF4-FFF2-40B4-BE49-F238E27FC236}">
                      <a16:creationId xmlns:a16="http://schemas.microsoft.com/office/drawing/2014/main" id="{DFC4ECC3-2CAD-453E-BABD-E2EE4BE41236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立方体 282">
                  <a:extLst>
                    <a:ext uri="{FF2B5EF4-FFF2-40B4-BE49-F238E27FC236}">
                      <a16:creationId xmlns:a16="http://schemas.microsoft.com/office/drawing/2014/main" id="{33D9BCF5-FA0F-47A4-BDD5-E764220F5D36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立方体 283">
                  <a:extLst>
                    <a:ext uri="{FF2B5EF4-FFF2-40B4-BE49-F238E27FC236}">
                      <a16:creationId xmlns:a16="http://schemas.microsoft.com/office/drawing/2014/main" id="{72EE7747-254A-4782-B1AF-7760DC2F4BA0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立方体 284">
                  <a:extLst>
                    <a:ext uri="{FF2B5EF4-FFF2-40B4-BE49-F238E27FC236}">
                      <a16:creationId xmlns:a16="http://schemas.microsoft.com/office/drawing/2014/main" id="{4AB4C6CA-1455-45AA-BA95-4A8539CFA26F}"/>
                    </a:ext>
                  </a:extLst>
                </p:cNvPr>
                <p:cNvSpPr/>
                <p:nvPr/>
              </p:nvSpPr>
              <p:spPr>
                <a:xfrm>
                  <a:off x="10506348" y="3926196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6" name="立方体 285">
                  <a:extLst>
                    <a:ext uri="{FF2B5EF4-FFF2-40B4-BE49-F238E27FC236}">
                      <a16:creationId xmlns:a16="http://schemas.microsoft.com/office/drawing/2014/main" id="{9EA649BC-CD8B-433A-86F7-1B5827A81A57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立方体 286">
                  <a:extLst>
                    <a:ext uri="{FF2B5EF4-FFF2-40B4-BE49-F238E27FC236}">
                      <a16:creationId xmlns:a16="http://schemas.microsoft.com/office/drawing/2014/main" id="{C7EA2E84-AAAC-47C4-9C30-6B684E8C904B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1" name="立方体 280">
                <a:extLst>
                  <a:ext uri="{FF2B5EF4-FFF2-40B4-BE49-F238E27FC236}">
                    <a16:creationId xmlns:a16="http://schemas.microsoft.com/office/drawing/2014/main" id="{5381DB1D-70E1-4273-B475-6ABE1ACB08D1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ECA4D252-2566-400B-A8BC-0FEA1A37079C}"/>
              </a:ext>
            </a:extLst>
          </p:cNvPr>
          <p:cNvGrpSpPr/>
          <p:nvPr/>
        </p:nvGrpSpPr>
        <p:grpSpPr>
          <a:xfrm>
            <a:off x="26558267" y="8744797"/>
            <a:ext cx="1075206" cy="2551280"/>
            <a:chOff x="9454048" y="3044920"/>
            <a:chExt cx="1557025" cy="2551280"/>
          </a:xfrm>
        </p:grpSpPr>
        <p:sp>
          <p:nvSpPr>
            <p:cNvPr id="289" name="矩形: 圆角 288">
              <a:extLst>
                <a:ext uri="{FF2B5EF4-FFF2-40B4-BE49-F238E27FC236}">
                  <a16:creationId xmlns:a16="http://schemas.microsoft.com/office/drawing/2014/main" id="{FB95873F-9F96-4F9A-8AF0-2491A1F5DD8A}"/>
                </a:ext>
              </a:extLst>
            </p:cNvPr>
            <p:cNvSpPr/>
            <p:nvPr/>
          </p:nvSpPr>
          <p:spPr>
            <a:xfrm>
              <a:off x="9454048" y="3044920"/>
              <a:ext cx="1557025" cy="2551280"/>
            </a:xfrm>
            <a:prstGeom prst="roundRect">
              <a:avLst>
                <a:gd name="adj" fmla="val 9843"/>
              </a:avLst>
            </a:prstGeom>
            <a:solidFill>
              <a:schemeClr val="bg2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80E79087-D2A6-4055-A595-7DF38DDBDA1D}"/>
                </a:ext>
              </a:extLst>
            </p:cNvPr>
            <p:cNvGrpSpPr/>
            <p:nvPr/>
          </p:nvGrpSpPr>
          <p:grpSpPr>
            <a:xfrm>
              <a:off x="9541344" y="3230927"/>
              <a:ext cx="1382432" cy="2228129"/>
              <a:chOff x="10506346" y="2498582"/>
              <a:chExt cx="2126874" cy="3427979"/>
            </a:xfrm>
          </p:grpSpPr>
          <p:grpSp>
            <p:nvGrpSpPr>
              <p:cNvPr id="291" name="组合 290">
                <a:extLst>
                  <a:ext uri="{FF2B5EF4-FFF2-40B4-BE49-F238E27FC236}">
                    <a16:creationId xmlns:a16="http://schemas.microsoft.com/office/drawing/2014/main" id="{D1919932-F67B-437F-A243-E0FCA61A2BE1}"/>
                  </a:ext>
                </a:extLst>
              </p:cNvPr>
              <p:cNvGrpSpPr/>
              <p:nvPr/>
            </p:nvGrpSpPr>
            <p:grpSpPr>
              <a:xfrm>
                <a:off x="10506346" y="3483305"/>
                <a:ext cx="2126874" cy="2443256"/>
                <a:chOff x="10506346" y="3483305"/>
                <a:chExt cx="2126874" cy="2443256"/>
              </a:xfrm>
            </p:grpSpPr>
            <p:sp>
              <p:nvSpPr>
                <p:cNvPr id="293" name="立方体 292">
                  <a:extLst>
                    <a:ext uri="{FF2B5EF4-FFF2-40B4-BE49-F238E27FC236}">
                      <a16:creationId xmlns:a16="http://schemas.microsoft.com/office/drawing/2014/main" id="{94F2CA94-607D-48F0-B4D3-8D979155F522}"/>
                    </a:ext>
                  </a:extLst>
                </p:cNvPr>
                <p:cNvSpPr/>
                <p:nvPr/>
              </p:nvSpPr>
              <p:spPr>
                <a:xfrm>
                  <a:off x="10506350" y="4375039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4" name="立方体 293">
                  <a:extLst>
                    <a:ext uri="{FF2B5EF4-FFF2-40B4-BE49-F238E27FC236}">
                      <a16:creationId xmlns:a16="http://schemas.microsoft.com/office/drawing/2014/main" id="{78EB54A6-3D01-46A2-AC6D-ACD4A8B74C90}"/>
                    </a:ext>
                  </a:extLst>
                </p:cNvPr>
                <p:cNvSpPr/>
                <p:nvPr/>
              </p:nvSpPr>
              <p:spPr>
                <a:xfrm>
                  <a:off x="10506346" y="478490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5" name="立方体 294">
                  <a:extLst>
                    <a:ext uri="{FF2B5EF4-FFF2-40B4-BE49-F238E27FC236}">
                      <a16:creationId xmlns:a16="http://schemas.microsoft.com/office/drawing/2014/main" id="{32D33AE8-94A5-4097-BB0F-8BD9A8574B42}"/>
                    </a:ext>
                  </a:extLst>
                </p:cNvPr>
                <p:cNvSpPr/>
                <p:nvPr/>
              </p:nvSpPr>
              <p:spPr>
                <a:xfrm>
                  <a:off x="10506349" y="34833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立方体 295">
                  <a:extLst>
                    <a:ext uri="{FF2B5EF4-FFF2-40B4-BE49-F238E27FC236}">
                      <a16:creationId xmlns:a16="http://schemas.microsoft.com/office/drawing/2014/main" id="{6095B4FF-1B8A-479E-9367-AD0F3611A796}"/>
                    </a:ext>
                  </a:extLst>
                </p:cNvPr>
                <p:cNvSpPr/>
                <p:nvPr/>
              </p:nvSpPr>
              <p:spPr>
                <a:xfrm>
                  <a:off x="10506350" y="3912705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立方体 296">
                  <a:extLst>
                    <a:ext uri="{FF2B5EF4-FFF2-40B4-BE49-F238E27FC236}">
                      <a16:creationId xmlns:a16="http://schemas.microsoft.com/office/drawing/2014/main" id="{A2349575-FAAE-4A0E-B4EE-0A042310877D}"/>
                    </a:ext>
                  </a:extLst>
                </p:cNvPr>
                <p:cNvSpPr/>
                <p:nvPr/>
              </p:nvSpPr>
              <p:spPr>
                <a:xfrm>
                  <a:off x="10506350" y="5202257"/>
                  <a:ext cx="2126870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8" name="立方体 297">
                  <a:extLst>
                    <a:ext uri="{FF2B5EF4-FFF2-40B4-BE49-F238E27FC236}">
                      <a16:creationId xmlns:a16="http://schemas.microsoft.com/office/drawing/2014/main" id="{33BF4DF1-245C-433A-8F98-5B7F59BD3A24}"/>
                    </a:ext>
                  </a:extLst>
                </p:cNvPr>
                <p:cNvSpPr/>
                <p:nvPr/>
              </p:nvSpPr>
              <p:spPr>
                <a:xfrm>
                  <a:off x="10506348" y="5622092"/>
                  <a:ext cx="2126871" cy="304469"/>
                </a:xfrm>
                <a:prstGeom prst="cub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2" name="立方体 291">
                <a:extLst>
                  <a:ext uri="{FF2B5EF4-FFF2-40B4-BE49-F238E27FC236}">
                    <a16:creationId xmlns:a16="http://schemas.microsoft.com/office/drawing/2014/main" id="{1D771E26-25F2-4A3C-8E38-6422FD3E3C9B}"/>
                  </a:ext>
                </a:extLst>
              </p:cNvPr>
              <p:cNvSpPr/>
              <p:nvPr/>
            </p:nvSpPr>
            <p:spPr>
              <a:xfrm>
                <a:off x="10506346" y="2498582"/>
                <a:ext cx="2126871" cy="304469"/>
              </a:xfrm>
              <a:prstGeom prst="cub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08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8" name="文本框 357">
            <a:extLst>
              <a:ext uri="{FF2B5EF4-FFF2-40B4-BE49-F238E27FC236}">
                <a16:creationId xmlns:a16="http://schemas.microsoft.com/office/drawing/2014/main" id="{72E7B565-3E73-49F6-915D-ADE87DDAC1D6}"/>
              </a:ext>
            </a:extLst>
          </p:cNvPr>
          <p:cNvSpPr txBox="1"/>
          <p:nvPr/>
        </p:nvSpPr>
        <p:spPr>
          <a:xfrm>
            <a:off x="19616234" y="2343986"/>
            <a:ext cx="5369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Graph (Counterfactual)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9" name="直接箭头连接符 428">
            <a:extLst>
              <a:ext uri="{FF2B5EF4-FFF2-40B4-BE49-F238E27FC236}">
                <a16:creationId xmlns:a16="http://schemas.microsoft.com/office/drawing/2014/main" id="{A37B0EA8-A656-4073-AA76-E15552046661}"/>
              </a:ext>
            </a:extLst>
          </p:cNvPr>
          <p:cNvCxnSpPr>
            <a:cxnSpLocks/>
            <a:stCxn id="433" idx="2"/>
          </p:cNvCxnSpPr>
          <p:nvPr/>
        </p:nvCxnSpPr>
        <p:spPr>
          <a:xfrm>
            <a:off x="21511934" y="4328253"/>
            <a:ext cx="1563103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文本框 431">
            <a:extLst>
              <a:ext uri="{FF2B5EF4-FFF2-40B4-BE49-F238E27FC236}">
                <a16:creationId xmlns:a16="http://schemas.microsoft.com/office/drawing/2014/main" id="{468ACAFD-E518-41C9-9C96-9D264CDB55C7}"/>
              </a:ext>
            </a:extLst>
          </p:cNvPr>
          <p:cNvSpPr txBox="1"/>
          <p:nvPr/>
        </p:nvSpPr>
        <p:spPr>
          <a:xfrm flipH="1">
            <a:off x="19840955" y="6895648"/>
            <a:ext cx="531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Graph (Counterfactual)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流程图: 汇总连接 432">
            <a:extLst>
              <a:ext uri="{FF2B5EF4-FFF2-40B4-BE49-F238E27FC236}">
                <a16:creationId xmlns:a16="http://schemas.microsoft.com/office/drawing/2014/main" id="{170C24D3-0439-4DE7-B551-721F77D93AA1}"/>
              </a:ext>
            </a:extLst>
          </p:cNvPr>
          <p:cNvSpPr/>
          <p:nvPr/>
        </p:nvSpPr>
        <p:spPr>
          <a:xfrm flipH="1">
            <a:off x="21113183" y="4129207"/>
            <a:ext cx="39875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98A8AC3D-77A6-46BA-98AF-DC064721C085}"/>
              </a:ext>
            </a:extLst>
          </p:cNvPr>
          <p:cNvCxnSpPr>
            <a:cxnSpLocks/>
            <a:endCxn id="433" idx="4"/>
          </p:cNvCxnSpPr>
          <p:nvPr/>
        </p:nvCxnSpPr>
        <p:spPr>
          <a:xfrm flipH="1" flipV="1">
            <a:off x="21312558" y="4527298"/>
            <a:ext cx="5578" cy="867985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流程图: 汇总连接 434">
            <a:extLst>
              <a:ext uri="{FF2B5EF4-FFF2-40B4-BE49-F238E27FC236}">
                <a16:creationId xmlns:a16="http://schemas.microsoft.com/office/drawing/2014/main" id="{14F215F5-E191-41DB-BEEC-963ABB5F94BC}"/>
              </a:ext>
            </a:extLst>
          </p:cNvPr>
          <p:cNvSpPr/>
          <p:nvPr/>
        </p:nvSpPr>
        <p:spPr>
          <a:xfrm flipH="1">
            <a:off x="21120672" y="6328875"/>
            <a:ext cx="39875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124A5BE5-4DA1-4CEA-9DC9-27D357A903B2}"/>
              </a:ext>
            </a:extLst>
          </p:cNvPr>
          <p:cNvCxnSpPr>
            <a:cxnSpLocks/>
            <a:stCxn id="435" idx="0"/>
          </p:cNvCxnSpPr>
          <p:nvPr/>
        </p:nvCxnSpPr>
        <p:spPr>
          <a:xfrm flipH="1" flipV="1">
            <a:off x="21318136" y="5619445"/>
            <a:ext cx="1911" cy="70943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连接符: 肘形 439">
            <a:extLst>
              <a:ext uri="{FF2B5EF4-FFF2-40B4-BE49-F238E27FC236}">
                <a16:creationId xmlns:a16="http://schemas.microsoft.com/office/drawing/2014/main" id="{D9C066D8-A59D-4178-8B78-25280CCCD28A}"/>
              </a:ext>
            </a:extLst>
          </p:cNvPr>
          <p:cNvCxnSpPr>
            <a:cxnSpLocks/>
            <a:stCxn id="733" idx="0"/>
            <a:endCxn id="443" idx="0"/>
          </p:cNvCxnSpPr>
          <p:nvPr/>
        </p:nvCxnSpPr>
        <p:spPr>
          <a:xfrm rot="16200000" flipH="1" flipV="1">
            <a:off x="22133617" y="7003923"/>
            <a:ext cx="718211" cy="2289167"/>
          </a:xfrm>
          <a:prstGeom prst="bentConnector3">
            <a:avLst>
              <a:gd name="adj1" fmla="val -31829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箭头连接符 440">
            <a:extLst>
              <a:ext uri="{FF2B5EF4-FFF2-40B4-BE49-F238E27FC236}">
                <a16:creationId xmlns:a16="http://schemas.microsoft.com/office/drawing/2014/main" id="{240DF6DC-674A-43E3-80F3-35C05D418836}"/>
              </a:ext>
            </a:extLst>
          </p:cNvPr>
          <p:cNvCxnSpPr>
            <a:cxnSpLocks/>
            <a:stCxn id="443" idx="2"/>
          </p:cNvCxnSpPr>
          <p:nvPr/>
        </p:nvCxnSpPr>
        <p:spPr>
          <a:xfrm>
            <a:off x="21547515" y="8706659"/>
            <a:ext cx="1500833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流程图: 汇总连接 442">
            <a:extLst>
              <a:ext uri="{FF2B5EF4-FFF2-40B4-BE49-F238E27FC236}">
                <a16:creationId xmlns:a16="http://schemas.microsoft.com/office/drawing/2014/main" id="{0281E890-ACCE-47DD-B37E-292A79CAAFCA}"/>
              </a:ext>
            </a:extLst>
          </p:cNvPr>
          <p:cNvSpPr/>
          <p:nvPr/>
        </p:nvSpPr>
        <p:spPr>
          <a:xfrm flipH="1">
            <a:off x="21148764" y="8507613"/>
            <a:ext cx="39875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7" name="直接箭头连接符 446">
            <a:extLst>
              <a:ext uri="{FF2B5EF4-FFF2-40B4-BE49-F238E27FC236}">
                <a16:creationId xmlns:a16="http://schemas.microsoft.com/office/drawing/2014/main" id="{E6E80FE3-335E-48EA-B6A7-E5CEB84E80FD}"/>
              </a:ext>
            </a:extLst>
          </p:cNvPr>
          <p:cNvCxnSpPr>
            <a:cxnSpLocks/>
          </p:cNvCxnSpPr>
          <p:nvPr/>
        </p:nvCxnSpPr>
        <p:spPr>
          <a:xfrm flipV="1">
            <a:off x="21349750" y="8895729"/>
            <a:ext cx="1" cy="376494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流程图: 汇总连接 448">
            <a:extLst>
              <a:ext uri="{FF2B5EF4-FFF2-40B4-BE49-F238E27FC236}">
                <a16:creationId xmlns:a16="http://schemas.microsoft.com/office/drawing/2014/main" id="{D1610515-4BB8-4E02-A3D1-2C14F14E63EE}"/>
              </a:ext>
            </a:extLst>
          </p:cNvPr>
          <p:cNvSpPr/>
          <p:nvPr/>
        </p:nvSpPr>
        <p:spPr>
          <a:xfrm flipH="1">
            <a:off x="21145769" y="10914428"/>
            <a:ext cx="398751" cy="398091"/>
          </a:xfrm>
          <a:prstGeom prst="flowChartSummingJunction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A41D134D-EE3D-4340-939E-7BFF636E6244}"/>
              </a:ext>
            </a:extLst>
          </p:cNvPr>
          <p:cNvCxnSpPr>
            <a:cxnSpLocks/>
          </p:cNvCxnSpPr>
          <p:nvPr/>
        </p:nvCxnSpPr>
        <p:spPr>
          <a:xfrm flipV="1">
            <a:off x="21353275" y="10541930"/>
            <a:ext cx="1" cy="376494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矩形: 圆角 450">
            <a:extLst>
              <a:ext uri="{FF2B5EF4-FFF2-40B4-BE49-F238E27FC236}">
                <a16:creationId xmlns:a16="http://schemas.microsoft.com/office/drawing/2014/main" id="{27A87C6B-605B-4C45-9377-451623B893CF}"/>
              </a:ext>
            </a:extLst>
          </p:cNvPr>
          <p:cNvSpPr/>
          <p:nvPr/>
        </p:nvSpPr>
        <p:spPr>
          <a:xfrm flipH="1">
            <a:off x="20346472" y="7384943"/>
            <a:ext cx="4126129" cy="3998719"/>
          </a:xfrm>
          <a:prstGeom prst="roundRect">
            <a:avLst>
              <a:gd name="adj" fmla="val 11522"/>
            </a:avLst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2" name="矩形: 圆角 451">
            <a:extLst>
              <a:ext uri="{FF2B5EF4-FFF2-40B4-BE49-F238E27FC236}">
                <a16:creationId xmlns:a16="http://schemas.microsoft.com/office/drawing/2014/main" id="{81B159EF-3190-40A1-9E1E-C5DB08E45D6F}"/>
              </a:ext>
            </a:extLst>
          </p:cNvPr>
          <p:cNvSpPr/>
          <p:nvPr/>
        </p:nvSpPr>
        <p:spPr>
          <a:xfrm flipH="1">
            <a:off x="20310822" y="2876629"/>
            <a:ext cx="4161780" cy="3943975"/>
          </a:xfrm>
          <a:prstGeom prst="roundRect">
            <a:avLst>
              <a:gd name="adj" fmla="val 11522"/>
            </a:avLst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8" name="组合 537">
            <a:extLst>
              <a:ext uri="{FF2B5EF4-FFF2-40B4-BE49-F238E27FC236}">
                <a16:creationId xmlns:a16="http://schemas.microsoft.com/office/drawing/2014/main" id="{068474F2-AEBC-4780-91E9-7052F88DD2B7}"/>
              </a:ext>
            </a:extLst>
          </p:cNvPr>
          <p:cNvGrpSpPr/>
          <p:nvPr/>
        </p:nvGrpSpPr>
        <p:grpSpPr>
          <a:xfrm>
            <a:off x="20562365" y="5351912"/>
            <a:ext cx="1557025" cy="244113"/>
            <a:chOff x="14216063" y="3711905"/>
            <a:chExt cx="6498653" cy="1018871"/>
          </a:xfrm>
        </p:grpSpPr>
        <p:sp>
          <p:nvSpPr>
            <p:cNvPr id="539" name="立方体 538">
              <a:extLst>
                <a:ext uri="{FF2B5EF4-FFF2-40B4-BE49-F238E27FC236}">
                  <a16:creationId xmlns:a16="http://schemas.microsoft.com/office/drawing/2014/main" id="{691A60BE-C5E1-40FE-A561-C48959C124E9}"/>
                </a:ext>
              </a:extLst>
            </p:cNvPr>
            <p:cNvSpPr/>
            <p:nvPr/>
          </p:nvSpPr>
          <p:spPr>
            <a:xfrm>
              <a:off x="14216063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0" name="立方体 539">
              <a:extLst>
                <a:ext uri="{FF2B5EF4-FFF2-40B4-BE49-F238E27FC236}">
                  <a16:creationId xmlns:a16="http://schemas.microsoft.com/office/drawing/2014/main" id="{80AB24CC-4459-4CC4-8D18-D916C0EB629C}"/>
                </a:ext>
              </a:extLst>
            </p:cNvPr>
            <p:cNvSpPr/>
            <p:nvPr/>
          </p:nvSpPr>
          <p:spPr>
            <a:xfrm>
              <a:off x="15144751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1" name="立方体 540">
              <a:extLst>
                <a:ext uri="{FF2B5EF4-FFF2-40B4-BE49-F238E27FC236}">
                  <a16:creationId xmlns:a16="http://schemas.microsoft.com/office/drawing/2014/main" id="{B904FE6D-26F6-4F5D-A94D-773B9B15D286}"/>
                </a:ext>
              </a:extLst>
            </p:cNvPr>
            <p:cNvSpPr/>
            <p:nvPr/>
          </p:nvSpPr>
          <p:spPr>
            <a:xfrm>
              <a:off x="16045665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2" name="立方体 541">
              <a:extLst>
                <a:ext uri="{FF2B5EF4-FFF2-40B4-BE49-F238E27FC236}">
                  <a16:creationId xmlns:a16="http://schemas.microsoft.com/office/drawing/2014/main" id="{E757E41B-D701-4C4D-8FBD-8F06527CC57D}"/>
                </a:ext>
              </a:extLst>
            </p:cNvPr>
            <p:cNvSpPr/>
            <p:nvPr/>
          </p:nvSpPr>
          <p:spPr>
            <a:xfrm>
              <a:off x="16974353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3" name="立方体 542">
              <a:extLst>
                <a:ext uri="{FF2B5EF4-FFF2-40B4-BE49-F238E27FC236}">
                  <a16:creationId xmlns:a16="http://schemas.microsoft.com/office/drawing/2014/main" id="{21F5CF45-FD8D-4A0C-A748-98C0BD4F8DF7}"/>
                </a:ext>
              </a:extLst>
            </p:cNvPr>
            <p:cNvSpPr/>
            <p:nvPr/>
          </p:nvSpPr>
          <p:spPr>
            <a:xfrm>
              <a:off x="17888452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4" name="立方体 543">
              <a:extLst>
                <a:ext uri="{FF2B5EF4-FFF2-40B4-BE49-F238E27FC236}">
                  <a16:creationId xmlns:a16="http://schemas.microsoft.com/office/drawing/2014/main" id="{D06550D6-268A-43C7-B262-A93109C7705B}"/>
                </a:ext>
              </a:extLst>
            </p:cNvPr>
            <p:cNvSpPr/>
            <p:nvPr/>
          </p:nvSpPr>
          <p:spPr>
            <a:xfrm>
              <a:off x="18781746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5" name="立方体 544">
              <a:extLst>
                <a:ext uri="{FF2B5EF4-FFF2-40B4-BE49-F238E27FC236}">
                  <a16:creationId xmlns:a16="http://schemas.microsoft.com/office/drawing/2014/main" id="{3679E3AC-A7E4-4752-9D11-F7179B475D23}"/>
                </a:ext>
              </a:extLst>
            </p:cNvPr>
            <p:cNvSpPr/>
            <p:nvPr/>
          </p:nvSpPr>
          <p:spPr>
            <a:xfrm>
              <a:off x="19695845" y="3711905"/>
              <a:ext cx="1018871" cy="1018871"/>
            </a:xfrm>
            <a:prstGeom prst="cube">
              <a:avLst>
                <a:gd name="adj" fmla="val 8173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49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34B66975-0852-4B6B-A79D-87D909CF364A}"/>
              </a:ext>
            </a:extLst>
          </p:cNvPr>
          <p:cNvGrpSpPr/>
          <p:nvPr/>
        </p:nvGrpSpPr>
        <p:grpSpPr>
          <a:xfrm>
            <a:off x="20693373" y="9274335"/>
            <a:ext cx="1334878" cy="1268564"/>
            <a:chOff x="15324553" y="5778611"/>
            <a:chExt cx="1334878" cy="1268564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547" name="组合 546">
              <a:extLst>
                <a:ext uri="{FF2B5EF4-FFF2-40B4-BE49-F238E27FC236}">
                  <a16:creationId xmlns:a16="http://schemas.microsoft.com/office/drawing/2014/main" id="{A9BDD336-1375-4600-9332-8625A56CC0BB}"/>
                </a:ext>
              </a:extLst>
            </p:cNvPr>
            <p:cNvGrpSpPr/>
            <p:nvPr/>
          </p:nvGrpSpPr>
          <p:grpSpPr>
            <a:xfrm>
              <a:off x="15324553" y="6803062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662" name="立方体 661">
                <a:extLst>
                  <a:ext uri="{FF2B5EF4-FFF2-40B4-BE49-F238E27FC236}">
                    <a16:creationId xmlns:a16="http://schemas.microsoft.com/office/drawing/2014/main" id="{6458D5D7-D0A9-4731-938D-FD111FE62879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7" name="立方体 676">
                <a:extLst>
                  <a:ext uri="{FF2B5EF4-FFF2-40B4-BE49-F238E27FC236}">
                    <a16:creationId xmlns:a16="http://schemas.microsoft.com/office/drawing/2014/main" id="{A522C34A-8C30-48DC-9717-ADE9EA37AF35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8" name="立方体 677">
                <a:extLst>
                  <a:ext uri="{FF2B5EF4-FFF2-40B4-BE49-F238E27FC236}">
                    <a16:creationId xmlns:a16="http://schemas.microsoft.com/office/drawing/2014/main" id="{8081FC63-B629-4DD9-B034-ADFF34D976AA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9" name="立方体 678">
                <a:extLst>
                  <a:ext uri="{FF2B5EF4-FFF2-40B4-BE49-F238E27FC236}">
                    <a16:creationId xmlns:a16="http://schemas.microsoft.com/office/drawing/2014/main" id="{BD3BB48E-B9B7-422B-BA06-6DBC7FF33003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0" name="立方体 679">
                <a:extLst>
                  <a:ext uri="{FF2B5EF4-FFF2-40B4-BE49-F238E27FC236}">
                    <a16:creationId xmlns:a16="http://schemas.microsoft.com/office/drawing/2014/main" id="{E4098714-9882-4907-90BD-949DED405594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1" name="立方体 680">
                <a:extLst>
                  <a:ext uri="{FF2B5EF4-FFF2-40B4-BE49-F238E27FC236}">
                    <a16:creationId xmlns:a16="http://schemas.microsoft.com/office/drawing/2014/main" id="{68DB179A-860A-4619-A2E9-20CC8DF5870E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solidFill>
                <a:srgbClr val="E2F0D9"/>
              </a:solidFill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48" name="组合 547">
              <a:extLst>
                <a:ext uri="{FF2B5EF4-FFF2-40B4-BE49-F238E27FC236}">
                  <a16:creationId xmlns:a16="http://schemas.microsoft.com/office/drawing/2014/main" id="{70F90BB2-BD84-414F-AC91-920384D56D0B}"/>
                </a:ext>
              </a:extLst>
            </p:cNvPr>
            <p:cNvGrpSpPr/>
            <p:nvPr/>
          </p:nvGrpSpPr>
          <p:grpSpPr>
            <a:xfrm>
              <a:off x="15324553" y="6602335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627" name="立方体 626">
                <a:extLst>
                  <a:ext uri="{FF2B5EF4-FFF2-40B4-BE49-F238E27FC236}">
                    <a16:creationId xmlns:a16="http://schemas.microsoft.com/office/drawing/2014/main" id="{E7445540-2DD1-4D59-BF35-6920806721EC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0" name="立方体 629">
                <a:extLst>
                  <a:ext uri="{FF2B5EF4-FFF2-40B4-BE49-F238E27FC236}">
                    <a16:creationId xmlns:a16="http://schemas.microsoft.com/office/drawing/2014/main" id="{0F8C1853-FED0-48FB-A119-ADE1B81D8BAB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3" name="立方体 632">
                <a:extLst>
                  <a:ext uri="{FF2B5EF4-FFF2-40B4-BE49-F238E27FC236}">
                    <a16:creationId xmlns:a16="http://schemas.microsoft.com/office/drawing/2014/main" id="{5DFA939B-9500-4245-9872-415164CF1C00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8" name="立方体 657">
                <a:extLst>
                  <a:ext uri="{FF2B5EF4-FFF2-40B4-BE49-F238E27FC236}">
                    <a16:creationId xmlns:a16="http://schemas.microsoft.com/office/drawing/2014/main" id="{B158A521-D403-42C0-842F-1B4DC30EA74B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9" name="立方体 658">
                <a:extLst>
                  <a:ext uri="{FF2B5EF4-FFF2-40B4-BE49-F238E27FC236}">
                    <a16:creationId xmlns:a16="http://schemas.microsoft.com/office/drawing/2014/main" id="{F055A225-8949-48F6-AA86-904159C57EEA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solidFill>
                <a:srgbClr val="E2F0D9"/>
              </a:solidFill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0" name="立方体 659">
                <a:extLst>
                  <a:ext uri="{FF2B5EF4-FFF2-40B4-BE49-F238E27FC236}">
                    <a16:creationId xmlns:a16="http://schemas.microsoft.com/office/drawing/2014/main" id="{C4655CFD-7CEB-4DE1-B1C9-058AC6542BBA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69E2B942-8B34-4F81-8F3C-65183965BE34}"/>
                </a:ext>
              </a:extLst>
            </p:cNvPr>
            <p:cNvGrpSpPr/>
            <p:nvPr/>
          </p:nvGrpSpPr>
          <p:grpSpPr>
            <a:xfrm>
              <a:off x="15324553" y="6387701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615" name="立方体 614">
                <a:extLst>
                  <a:ext uri="{FF2B5EF4-FFF2-40B4-BE49-F238E27FC236}">
                    <a16:creationId xmlns:a16="http://schemas.microsoft.com/office/drawing/2014/main" id="{F59E2592-2FAB-41CA-887E-50EFFE2B6065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6" name="立方体 615">
                <a:extLst>
                  <a:ext uri="{FF2B5EF4-FFF2-40B4-BE49-F238E27FC236}">
                    <a16:creationId xmlns:a16="http://schemas.microsoft.com/office/drawing/2014/main" id="{2E0E4281-49E2-4A09-A6B7-E575896CD8CF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7" name="立方体 616">
                <a:extLst>
                  <a:ext uri="{FF2B5EF4-FFF2-40B4-BE49-F238E27FC236}">
                    <a16:creationId xmlns:a16="http://schemas.microsoft.com/office/drawing/2014/main" id="{DDCB03A7-91F4-4BF7-8C3C-37630452868F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8" name="立方体 617">
                <a:extLst>
                  <a:ext uri="{FF2B5EF4-FFF2-40B4-BE49-F238E27FC236}">
                    <a16:creationId xmlns:a16="http://schemas.microsoft.com/office/drawing/2014/main" id="{2911ECF9-C246-4B44-AF5E-19D0A939B09C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solidFill>
                <a:srgbClr val="E2F0D9"/>
              </a:solidFill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9" name="立方体 618">
                <a:extLst>
                  <a:ext uri="{FF2B5EF4-FFF2-40B4-BE49-F238E27FC236}">
                    <a16:creationId xmlns:a16="http://schemas.microsoft.com/office/drawing/2014/main" id="{07D17A0B-F991-4C1D-BDBB-FC7623E9DE84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6" name="立方体 625">
                <a:extLst>
                  <a:ext uri="{FF2B5EF4-FFF2-40B4-BE49-F238E27FC236}">
                    <a16:creationId xmlns:a16="http://schemas.microsoft.com/office/drawing/2014/main" id="{30873D17-9FAA-4BEC-9F4D-048F24292817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9D21DC1F-84E1-468B-9BE0-EBC3D518BB3A}"/>
                </a:ext>
              </a:extLst>
            </p:cNvPr>
            <p:cNvGrpSpPr/>
            <p:nvPr/>
          </p:nvGrpSpPr>
          <p:grpSpPr>
            <a:xfrm>
              <a:off x="15324553" y="6175096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601" name="立方体 600">
                <a:extLst>
                  <a:ext uri="{FF2B5EF4-FFF2-40B4-BE49-F238E27FC236}">
                    <a16:creationId xmlns:a16="http://schemas.microsoft.com/office/drawing/2014/main" id="{760E2331-8194-4BDC-BE67-0125263D7BF8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2" name="立方体 601">
                <a:extLst>
                  <a:ext uri="{FF2B5EF4-FFF2-40B4-BE49-F238E27FC236}">
                    <a16:creationId xmlns:a16="http://schemas.microsoft.com/office/drawing/2014/main" id="{2F75DC07-F7A4-40C5-8BD8-25D9B517E87F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3" name="立方体 602">
                <a:extLst>
                  <a:ext uri="{FF2B5EF4-FFF2-40B4-BE49-F238E27FC236}">
                    <a16:creationId xmlns:a16="http://schemas.microsoft.com/office/drawing/2014/main" id="{C5E4A399-8BB5-4503-8C63-36F90EFE87B1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solidFill>
                <a:srgbClr val="E2F0D9"/>
              </a:solidFill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4" name="立方体 603">
                <a:extLst>
                  <a:ext uri="{FF2B5EF4-FFF2-40B4-BE49-F238E27FC236}">
                    <a16:creationId xmlns:a16="http://schemas.microsoft.com/office/drawing/2014/main" id="{33184534-0796-4453-A9FC-33BAF8C2947F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3" name="立方体 612">
                <a:extLst>
                  <a:ext uri="{FF2B5EF4-FFF2-40B4-BE49-F238E27FC236}">
                    <a16:creationId xmlns:a16="http://schemas.microsoft.com/office/drawing/2014/main" id="{9A06FF5F-13D6-4E1D-8651-25950B9D9F86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4" name="立方体 613">
                <a:extLst>
                  <a:ext uri="{FF2B5EF4-FFF2-40B4-BE49-F238E27FC236}">
                    <a16:creationId xmlns:a16="http://schemas.microsoft.com/office/drawing/2014/main" id="{345DCDB8-9F7F-4905-9F7F-1D30DEAFBAED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1" name="组合 550">
              <a:extLst>
                <a:ext uri="{FF2B5EF4-FFF2-40B4-BE49-F238E27FC236}">
                  <a16:creationId xmlns:a16="http://schemas.microsoft.com/office/drawing/2014/main" id="{208566FD-05E6-4343-8E66-C9D45BAEE259}"/>
                </a:ext>
              </a:extLst>
            </p:cNvPr>
            <p:cNvGrpSpPr/>
            <p:nvPr/>
          </p:nvGrpSpPr>
          <p:grpSpPr>
            <a:xfrm>
              <a:off x="15324553" y="5979537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561" name="立方体 560">
                <a:extLst>
                  <a:ext uri="{FF2B5EF4-FFF2-40B4-BE49-F238E27FC236}">
                    <a16:creationId xmlns:a16="http://schemas.microsoft.com/office/drawing/2014/main" id="{638937F4-CB3E-4981-B4AC-4FD74C79D365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2" name="立方体 561">
                <a:extLst>
                  <a:ext uri="{FF2B5EF4-FFF2-40B4-BE49-F238E27FC236}">
                    <a16:creationId xmlns:a16="http://schemas.microsoft.com/office/drawing/2014/main" id="{8DF4DEA3-EC1E-4B61-8F57-14D74277AAE4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solidFill>
                <a:srgbClr val="E2F0D9"/>
              </a:solidFill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3" name="立方体 562">
                <a:extLst>
                  <a:ext uri="{FF2B5EF4-FFF2-40B4-BE49-F238E27FC236}">
                    <a16:creationId xmlns:a16="http://schemas.microsoft.com/office/drawing/2014/main" id="{19734861-5882-45D8-BD47-250187ADA50D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4" name="立方体 563">
                <a:extLst>
                  <a:ext uri="{FF2B5EF4-FFF2-40B4-BE49-F238E27FC236}">
                    <a16:creationId xmlns:a16="http://schemas.microsoft.com/office/drawing/2014/main" id="{C5C52276-8D39-4B71-B103-53F8FF0DD15B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5" name="立方体 564">
                <a:extLst>
                  <a:ext uri="{FF2B5EF4-FFF2-40B4-BE49-F238E27FC236}">
                    <a16:creationId xmlns:a16="http://schemas.microsoft.com/office/drawing/2014/main" id="{5674E350-E87D-465B-A9FD-9ACEEE4AE8EA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6" name="立方体 565">
                <a:extLst>
                  <a:ext uri="{FF2B5EF4-FFF2-40B4-BE49-F238E27FC236}">
                    <a16:creationId xmlns:a16="http://schemas.microsoft.com/office/drawing/2014/main" id="{0B39EEF3-AFBF-4F14-9DD4-2E8B2616400C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52" name="组合 551">
              <a:extLst>
                <a:ext uri="{FF2B5EF4-FFF2-40B4-BE49-F238E27FC236}">
                  <a16:creationId xmlns:a16="http://schemas.microsoft.com/office/drawing/2014/main" id="{D3DE2F89-C674-4EE5-8CF7-895B71C9F31B}"/>
                </a:ext>
              </a:extLst>
            </p:cNvPr>
            <p:cNvGrpSpPr/>
            <p:nvPr/>
          </p:nvGrpSpPr>
          <p:grpSpPr>
            <a:xfrm>
              <a:off x="15324912" y="5778611"/>
              <a:ext cx="1334519" cy="244113"/>
              <a:chOff x="15144751" y="3711905"/>
              <a:chExt cx="5569965" cy="1018871"/>
            </a:xfrm>
            <a:grpFill/>
          </p:grpSpPr>
          <p:sp>
            <p:nvSpPr>
              <p:cNvPr id="553" name="立方体 552">
                <a:extLst>
                  <a:ext uri="{FF2B5EF4-FFF2-40B4-BE49-F238E27FC236}">
                    <a16:creationId xmlns:a16="http://schemas.microsoft.com/office/drawing/2014/main" id="{FE764963-EE4F-48F6-AC5F-602314F6E98B}"/>
                  </a:ext>
                </a:extLst>
              </p:cNvPr>
              <p:cNvSpPr/>
              <p:nvPr/>
            </p:nvSpPr>
            <p:spPr>
              <a:xfrm>
                <a:off x="15144751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solidFill>
                <a:srgbClr val="E2F0D9"/>
              </a:solidFill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6" name="立方体 555">
                <a:extLst>
                  <a:ext uri="{FF2B5EF4-FFF2-40B4-BE49-F238E27FC236}">
                    <a16:creationId xmlns:a16="http://schemas.microsoft.com/office/drawing/2014/main" id="{14FD3966-4D87-4336-BB08-39AECE42A2CD}"/>
                  </a:ext>
                </a:extLst>
              </p:cNvPr>
              <p:cNvSpPr/>
              <p:nvPr/>
            </p:nvSpPr>
            <p:spPr>
              <a:xfrm>
                <a:off x="1604566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7" name="立方体 556">
                <a:extLst>
                  <a:ext uri="{FF2B5EF4-FFF2-40B4-BE49-F238E27FC236}">
                    <a16:creationId xmlns:a16="http://schemas.microsoft.com/office/drawing/2014/main" id="{88DBC918-172A-46CE-9128-980CE6624F86}"/>
                  </a:ext>
                </a:extLst>
              </p:cNvPr>
              <p:cNvSpPr/>
              <p:nvPr/>
            </p:nvSpPr>
            <p:spPr>
              <a:xfrm>
                <a:off x="16974353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8" name="立方体 557">
                <a:extLst>
                  <a:ext uri="{FF2B5EF4-FFF2-40B4-BE49-F238E27FC236}">
                    <a16:creationId xmlns:a16="http://schemas.microsoft.com/office/drawing/2014/main" id="{71BEAB0D-CE46-4386-8C33-55CA4929D772}"/>
                  </a:ext>
                </a:extLst>
              </p:cNvPr>
              <p:cNvSpPr/>
              <p:nvPr/>
            </p:nvSpPr>
            <p:spPr>
              <a:xfrm>
                <a:off x="17888452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59" name="立方体 558">
                <a:extLst>
                  <a:ext uri="{FF2B5EF4-FFF2-40B4-BE49-F238E27FC236}">
                    <a16:creationId xmlns:a16="http://schemas.microsoft.com/office/drawing/2014/main" id="{EF3DCD4C-7CC3-4A5A-9272-3A5B07B7903E}"/>
                  </a:ext>
                </a:extLst>
              </p:cNvPr>
              <p:cNvSpPr/>
              <p:nvPr/>
            </p:nvSpPr>
            <p:spPr>
              <a:xfrm>
                <a:off x="18781746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0" name="立方体 559">
                <a:extLst>
                  <a:ext uri="{FF2B5EF4-FFF2-40B4-BE49-F238E27FC236}">
                    <a16:creationId xmlns:a16="http://schemas.microsoft.com/office/drawing/2014/main" id="{8CF0794A-9451-4098-BB75-E35F0212CD70}"/>
                  </a:ext>
                </a:extLst>
              </p:cNvPr>
              <p:cNvSpPr/>
              <p:nvPr/>
            </p:nvSpPr>
            <p:spPr>
              <a:xfrm>
                <a:off x="19695845" y="3711905"/>
                <a:ext cx="1018871" cy="1018871"/>
              </a:xfrm>
              <a:prstGeom prst="cube">
                <a:avLst>
                  <a:gd name="adj" fmla="val 8173"/>
                </a:avLst>
              </a:prstGeom>
              <a:grpFill/>
              <a:ln w="349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705" name="组合 704">
            <a:extLst>
              <a:ext uri="{FF2B5EF4-FFF2-40B4-BE49-F238E27FC236}">
                <a16:creationId xmlns:a16="http://schemas.microsoft.com/office/drawing/2014/main" id="{8101CA4B-16AD-45EA-9623-149A49B82D77}"/>
              </a:ext>
            </a:extLst>
          </p:cNvPr>
          <p:cNvGrpSpPr/>
          <p:nvPr/>
        </p:nvGrpSpPr>
        <p:grpSpPr>
          <a:xfrm>
            <a:off x="23085774" y="4878809"/>
            <a:ext cx="1151898" cy="1857890"/>
            <a:chOff x="12050462" y="3064146"/>
            <a:chExt cx="1732449" cy="2101443"/>
          </a:xfrm>
        </p:grpSpPr>
        <p:sp>
          <p:nvSpPr>
            <p:cNvPr id="706" name="矩形: 圆角 705">
              <a:extLst>
                <a:ext uri="{FF2B5EF4-FFF2-40B4-BE49-F238E27FC236}">
                  <a16:creationId xmlns:a16="http://schemas.microsoft.com/office/drawing/2014/main" id="{E1E41872-FA2B-439E-87F5-1457FBF92453}"/>
                </a:ext>
              </a:extLst>
            </p:cNvPr>
            <p:cNvSpPr/>
            <p:nvPr/>
          </p:nvSpPr>
          <p:spPr>
            <a:xfrm>
              <a:off x="12050462" y="3064146"/>
              <a:ext cx="1732449" cy="2101443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07" name="组合 706">
              <a:extLst>
                <a:ext uri="{FF2B5EF4-FFF2-40B4-BE49-F238E27FC236}">
                  <a16:creationId xmlns:a16="http://schemas.microsoft.com/office/drawing/2014/main" id="{5C7C4FF3-F6CF-4767-9FFE-6CA24D3EFEC7}"/>
                </a:ext>
              </a:extLst>
            </p:cNvPr>
            <p:cNvGrpSpPr/>
            <p:nvPr/>
          </p:nvGrpSpPr>
          <p:grpSpPr>
            <a:xfrm>
              <a:off x="12227328" y="3484162"/>
              <a:ext cx="1383775" cy="1588076"/>
              <a:chOff x="10504280" y="3483305"/>
              <a:chExt cx="2128940" cy="2443256"/>
            </a:xfrm>
          </p:grpSpPr>
          <p:sp>
            <p:nvSpPr>
              <p:cNvPr id="710" name="立方体 709">
                <a:extLst>
                  <a:ext uri="{FF2B5EF4-FFF2-40B4-BE49-F238E27FC236}">
                    <a16:creationId xmlns:a16="http://schemas.microsoft.com/office/drawing/2014/main" id="{7AA6BD5C-CD8A-48FC-B233-D11911F73605}"/>
                  </a:ext>
                </a:extLst>
              </p:cNvPr>
              <p:cNvSpPr/>
              <p:nvPr/>
            </p:nvSpPr>
            <p:spPr>
              <a:xfrm>
                <a:off x="10506350" y="4375039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立方体 710">
                <a:extLst>
                  <a:ext uri="{FF2B5EF4-FFF2-40B4-BE49-F238E27FC236}">
                    <a16:creationId xmlns:a16="http://schemas.microsoft.com/office/drawing/2014/main" id="{A2F9005E-E856-4B02-8373-E1E37BB34757}"/>
                  </a:ext>
                </a:extLst>
              </p:cNvPr>
              <p:cNvSpPr/>
              <p:nvPr/>
            </p:nvSpPr>
            <p:spPr>
              <a:xfrm>
                <a:off x="10506346" y="4784902"/>
                <a:ext cx="2126871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立方体 711">
                <a:extLst>
                  <a:ext uri="{FF2B5EF4-FFF2-40B4-BE49-F238E27FC236}">
                    <a16:creationId xmlns:a16="http://schemas.microsoft.com/office/drawing/2014/main" id="{7FE6868E-A4B3-4786-B24E-08BCA02C814A}"/>
                  </a:ext>
                </a:extLst>
              </p:cNvPr>
              <p:cNvSpPr/>
              <p:nvPr/>
            </p:nvSpPr>
            <p:spPr>
              <a:xfrm>
                <a:off x="10506349" y="3483305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立方体 712">
                <a:extLst>
                  <a:ext uri="{FF2B5EF4-FFF2-40B4-BE49-F238E27FC236}">
                    <a16:creationId xmlns:a16="http://schemas.microsoft.com/office/drawing/2014/main" id="{8FCA291C-F7C9-4560-A90A-605D1B79553E}"/>
                  </a:ext>
                </a:extLst>
              </p:cNvPr>
              <p:cNvSpPr/>
              <p:nvPr/>
            </p:nvSpPr>
            <p:spPr>
              <a:xfrm>
                <a:off x="10504280" y="3920239"/>
                <a:ext cx="2126869" cy="304470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14" name="立方体 713">
                <a:extLst>
                  <a:ext uri="{FF2B5EF4-FFF2-40B4-BE49-F238E27FC236}">
                    <a16:creationId xmlns:a16="http://schemas.microsoft.com/office/drawing/2014/main" id="{E63CF3B2-E561-4029-AFB8-BF14D73FD480}"/>
                  </a:ext>
                </a:extLst>
              </p:cNvPr>
              <p:cNvSpPr/>
              <p:nvPr/>
            </p:nvSpPr>
            <p:spPr>
              <a:xfrm>
                <a:off x="10506350" y="5202257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立方体 714">
                <a:extLst>
                  <a:ext uri="{FF2B5EF4-FFF2-40B4-BE49-F238E27FC236}">
                    <a16:creationId xmlns:a16="http://schemas.microsoft.com/office/drawing/2014/main" id="{C5A286C5-6BFC-4618-99D3-4DA725023EEB}"/>
                  </a:ext>
                </a:extLst>
              </p:cNvPr>
              <p:cNvSpPr/>
              <p:nvPr/>
            </p:nvSpPr>
            <p:spPr>
              <a:xfrm>
                <a:off x="10506348" y="5622092"/>
                <a:ext cx="2126871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08" name="立方体 707">
              <a:extLst>
                <a:ext uri="{FF2B5EF4-FFF2-40B4-BE49-F238E27FC236}">
                  <a16:creationId xmlns:a16="http://schemas.microsoft.com/office/drawing/2014/main" id="{17963AC2-3D28-4A5E-BDF3-8D1B8FF8779B}"/>
                </a:ext>
              </a:extLst>
            </p:cNvPr>
            <p:cNvSpPr/>
            <p:nvPr/>
          </p:nvSpPr>
          <p:spPr>
            <a:xfrm>
              <a:off x="12228670" y="3203876"/>
              <a:ext cx="1382430" cy="197900"/>
            </a:xfrm>
            <a:prstGeom prst="cub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6" name="组合 715">
            <a:extLst>
              <a:ext uri="{FF2B5EF4-FFF2-40B4-BE49-F238E27FC236}">
                <a16:creationId xmlns:a16="http://schemas.microsoft.com/office/drawing/2014/main" id="{076ADDD6-6C36-4BE5-A131-29AD1AD38D90}"/>
              </a:ext>
            </a:extLst>
          </p:cNvPr>
          <p:cNvGrpSpPr/>
          <p:nvPr/>
        </p:nvGrpSpPr>
        <p:grpSpPr>
          <a:xfrm>
            <a:off x="23077945" y="2915290"/>
            <a:ext cx="1132005" cy="1857890"/>
            <a:chOff x="12050462" y="3064146"/>
            <a:chExt cx="1732449" cy="2101443"/>
          </a:xfrm>
        </p:grpSpPr>
        <p:sp>
          <p:nvSpPr>
            <p:cNvPr id="717" name="矩形: 圆角 716">
              <a:extLst>
                <a:ext uri="{FF2B5EF4-FFF2-40B4-BE49-F238E27FC236}">
                  <a16:creationId xmlns:a16="http://schemas.microsoft.com/office/drawing/2014/main" id="{CB662881-2FDB-4DB6-A6E8-5D4823EF4B67}"/>
                </a:ext>
              </a:extLst>
            </p:cNvPr>
            <p:cNvSpPr/>
            <p:nvPr/>
          </p:nvSpPr>
          <p:spPr>
            <a:xfrm>
              <a:off x="12050462" y="3064146"/>
              <a:ext cx="1732449" cy="2101443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18" name="组合 717">
              <a:extLst>
                <a:ext uri="{FF2B5EF4-FFF2-40B4-BE49-F238E27FC236}">
                  <a16:creationId xmlns:a16="http://schemas.microsoft.com/office/drawing/2014/main" id="{15F83F3D-9F1F-4400-963F-8346592E3E4C}"/>
                </a:ext>
              </a:extLst>
            </p:cNvPr>
            <p:cNvGrpSpPr/>
            <p:nvPr/>
          </p:nvGrpSpPr>
          <p:grpSpPr>
            <a:xfrm>
              <a:off x="12228670" y="3484164"/>
              <a:ext cx="1382432" cy="1588077"/>
              <a:chOff x="10506346" y="3483305"/>
              <a:chExt cx="2126874" cy="2443256"/>
            </a:xfrm>
          </p:grpSpPr>
          <p:sp>
            <p:nvSpPr>
              <p:cNvPr id="721" name="立方体 720">
                <a:extLst>
                  <a:ext uri="{FF2B5EF4-FFF2-40B4-BE49-F238E27FC236}">
                    <a16:creationId xmlns:a16="http://schemas.microsoft.com/office/drawing/2014/main" id="{7EECE9F9-4109-42C2-8382-7EAEAED3A9C3}"/>
                  </a:ext>
                </a:extLst>
              </p:cNvPr>
              <p:cNvSpPr/>
              <p:nvPr/>
            </p:nvSpPr>
            <p:spPr>
              <a:xfrm>
                <a:off x="10506350" y="4375039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立方体 721">
                <a:extLst>
                  <a:ext uri="{FF2B5EF4-FFF2-40B4-BE49-F238E27FC236}">
                    <a16:creationId xmlns:a16="http://schemas.microsoft.com/office/drawing/2014/main" id="{B61000A2-0D3A-4E39-B1E2-E15F6CF8BC92}"/>
                  </a:ext>
                </a:extLst>
              </p:cNvPr>
              <p:cNvSpPr/>
              <p:nvPr/>
            </p:nvSpPr>
            <p:spPr>
              <a:xfrm>
                <a:off x="10506346" y="4784902"/>
                <a:ext cx="2126871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3" name="立方体 722">
                <a:extLst>
                  <a:ext uri="{FF2B5EF4-FFF2-40B4-BE49-F238E27FC236}">
                    <a16:creationId xmlns:a16="http://schemas.microsoft.com/office/drawing/2014/main" id="{3AE47B4A-08E7-4532-A897-9F1C46441873}"/>
                  </a:ext>
                </a:extLst>
              </p:cNvPr>
              <p:cNvSpPr/>
              <p:nvPr/>
            </p:nvSpPr>
            <p:spPr>
              <a:xfrm>
                <a:off x="10506349" y="3483305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" name="立方体 723">
                <a:extLst>
                  <a:ext uri="{FF2B5EF4-FFF2-40B4-BE49-F238E27FC236}">
                    <a16:creationId xmlns:a16="http://schemas.microsoft.com/office/drawing/2014/main" id="{CA4CCDA0-3FA5-45DC-A83D-F16939998D97}"/>
                  </a:ext>
                </a:extLst>
              </p:cNvPr>
              <p:cNvSpPr/>
              <p:nvPr/>
            </p:nvSpPr>
            <p:spPr>
              <a:xfrm>
                <a:off x="10506350" y="3893168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立方体 724">
                <a:extLst>
                  <a:ext uri="{FF2B5EF4-FFF2-40B4-BE49-F238E27FC236}">
                    <a16:creationId xmlns:a16="http://schemas.microsoft.com/office/drawing/2014/main" id="{7BA2D9DA-A0E0-4108-8990-F51CB827FCBE}"/>
                  </a:ext>
                </a:extLst>
              </p:cNvPr>
              <p:cNvSpPr/>
              <p:nvPr/>
            </p:nvSpPr>
            <p:spPr>
              <a:xfrm>
                <a:off x="10506350" y="5202257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立方体 725">
                <a:extLst>
                  <a:ext uri="{FF2B5EF4-FFF2-40B4-BE49-F238E27FC236}">
                    <a16:creationId xmlns:a16="http://schemas.microsoft.com/office/drawing/2014/main" id="{76F28316-9BC2-439E-B334-F2B6F2A97F6A}"/>
                  </a:ext>
                </a:extLst>
              </p:cNvPr>
              <p:cNvSpPr/>
              <p:nvPr/>
            </p:nvSpPr>
            <p:spPr>
              <a:xfrm>
                <a:off x="10506348" y="5622092"/>
                <a:ext cx="2126871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19" name="立方体 718">
              <a:extLst>
                <a:ext uri="{FF2B5EF4-FFF2-40B4-BE49-F238E27FC236}">
                  <a16:creationId xmlns:a16="http://schemas.microsoft.com/office/drawing/2014/main" id="{FF7FC882-A356-4D80-AF1E-84748C1B6B1E}"/>
                </a:ext>
              </a:extLst>
            </p:cNvPr>
            <p:cNvSpPr/>
            <p:nvPr/>
          </p:nvSpPr>
          <p:spPr>
            <a:xfrm>
              <a:off x="12228670" y="3203876"/>
              <a:ext cx="1382430" cy="197900"/>
            </a:xfrm>
            <a:prstGeom prst="cube">
              <a:avLst/>
            </a:prstGeom>
            <a:solidFill>
              <a:srgbClr val="F2F2F2"/>
            </a:solidFill>
            <a:ln w="508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: 圆角 719">
              <a:extLst>
                <a:ext uri="{FF2B5EF4-FFF2-40B4-BE49-F238E27FC236}">
                  <a16:creationId xmlns:a16="http://schemas.microsoft.com/office/drawing/2014/main" id="{2B5DAB5B-52CA-46A8-9762-B9D58217B932}"/>
                </a:ext>
              </a:extLst>
            </p:cNvPr>
            <p:cNvSpPr/>
            <p:nvPr/>
          </p:nvSpPr>
          <p:spPr>
            <a:xfrm>
              <a:off x="12145833" y="3136773"/>
              <a:ext cx="1547910" cy="319504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428" name="连接符: 肘形 427">
            <a:extLst>
              <a:ext uri="{FF2B5EF4-FFF2-40B4-BE49-F238E27FC236}">
                <a16:creationId xmlns:a16="http://schemas.microsoft.com/office/drawing/2014/main" id="{96A848C7-B137-4C33-B625-375535DEB1C6}"/>
              </a:ext>
            </a:extLst>
          </p:cNvPr>
          <p:cNvCxnSpPr>
            <a:cxnSpLocks/>
            <a:stCxn id="720" idx="1"/>
            <a:endCxn id="433" idx="0"/>
          </p:cNvCxnSpPr>
          <p:nvPr/>
        </p:nvCxnSpPr>
        <p:spPr>
          <a:xfrm rot="10800000" flipV="1">
            <a:off x="21312558" y="3120737"/>
            <a:ext cx="1827704" cy="1008470"/>
          </a:xfrm>
          <a:prstGeom prst="bentConnector2">
            <a:avLst/>
          </a:prstGeom>
          <a:ln w="412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接箭头连接符 730">
            <a:extLst>
              <a:ext uri="{FF2B5EF4-FFF2-40B4-BE49-F238E27FC236}">
                <a16:creationId xmlns:a16="http://schemas.microsoft.com/office/drawing/2014/main" id="{D6956F95-0800-4A41-8C36-9E28AE5A4261}"/>
              </a:ext>
            </a:extLst>
          </p:cNvPr>
          <p:cNvCxnSpPr>
            <a:cxnSpLocks/>
          </p:cNvCxnSpPr>
          <p:nvPr/>
        </p:nvCxnSpPr>
        <p:spPr>
          <a:xfrm>
            <a:off x="21519423" y="6541579"/>
            <a:ext cx="1563103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2" name="组合 731">
            <a:extLst>
              <a:ext uri="{FF2B5EF4-FFF2-40B4-BE49-F238E27FC236}">
                <a16:creationId xmlns:a16="http://schemas.microsoft.com/office/drawing/2014/main" id="{D083AA89-1E5B-406E-B81B-3AC36C57BDB3}"/>
              </a:ext>
            </a:extLst>
          </p:cNvPr>
          <p:cNvGrpSpPr/>
          <p:nvPr/>
        </p:nvGrpSpPr>
        <p:grpSpPr>
          <a:xfrm>
            <a:off x="23048348" y="7789402"/>
            <a:ext cx="1177916" cy="1627294"/>
            <a:chOff x="12050461" y="3324972"/>
            <a:chExt cx="1732449" cy="1840618"/>
          </a:xfrm>
        </p:grpSpPr>
        <p:sp>
          <p:nvSpPr>
            <p:cNvPr id="733" name="矩形: 圆角 732">
              <a:extLst>
                <a:ext uri="{FF2B5EF4-FFF2-40B4-BE49-F238E27FC236}">
                  <a16:creationId xmlns:a16="http://schemas.microsoft.com/office/drawing/2014/main" id="{205C5A90-B4EB-4378-9E6E-8CC27D53DFEE}"/>
                </a:ext>
              </a:extLst>
            </p:cNvPr>
            <p:cNvSpPr/>
            <p:nvPr/>
          </p:nvSpPr>
          <p:spPr>
            <a:xfrm>
              <a:off x="12050461" y="3324972"/>
              <a:ext cx="1732449" cy="1840618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34" name="组合 733">
              <a:extLst>
                <a:ext uri="{FF2B5EF4-FFF2-40B4-BE49-F238E27FC236}">
                  <a16:creationId xmlns:a16="http://schemas.microsoft.com/office/drawing/2014/main" id="{A4932D5F-DC99-412E-8F18-CCEEFE91ECD2}"/>
                </a:ext>
              </a:extLst>
            </p:cNvPr>
            <p:cNvGrpSpPr/>
            <p:nvPr/>
          </p:nvGrpSpPr>
          <p:grpSpPr>
            <a:xfrm>
              <a:off x="12226288" y="3484164"/>
              <a:ext cx="1384815" cy="1588077"/>
              <a:chOff x="10502680" y="3483305"/>
              <a:chExt cx="2130540" cy="2443256"/>
            </a:xfrm>
          </p:grpSpPr>
          <p:sp>
            <p:nvSpPr>
              <p:cNvPr id="737" name="立方体 736">
                <a:extLst>
                  <a:ext uri="{FF2B5EF4-FFF2-40B4-BE49-F238E27FC236}">
                    <a16:creationId xmlns:a16="http://schemas.microsoft.com/office/drawing/2014/main" id="{4AC9B6D5-A9A1-41F7-910D-529041F9011C}"/>
                  </a:ext>
                </a:extLst>
              </p:cNvPr>
              <p:cNvSpPr/>
              <p:nvPr/>
            </p:nvSpPr>
            <p:spPr>
              <a:xfrm>
                <a:off x="10506350" y="4375039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8" name="立方体 737">
                <a:extLst>
                  <a:ext uri="{FF2B5EF4-FFF2-40B4-BE49-F238E27FC236}">
                    <a16:creationId xmlns:a16="http://schemas.microsoft.com/office/drawing/2014/main" id="{E42861C9-C7B3-4B58-B8B5-948F452DFA5B}"/>
                  </a:ext>
                </a:extLst>
              </p:cNvPr>
              <p:cNvSpPr/>
              <p:nvPr/>
            </p:nvSpPr>
            <p:spPr>
              <a:xfrm>
                <a:off x="10506346" y="4784901"/>
                <a:ext cx="2126872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9" name="立方体 738">
                <a:extLst>
                  <a:ext uri="{FF2B5EF4-FFF2-40B4-BE49-F238E27FC236}">
                    <a16:creationId xmlns:a16="http://schemas.microsoft.com/office/drawing/2014/main" id="{3A10236A-2919-4246-884F-6EBC92FBDFB1}"/>
                  </a:ext>
                </a:extLst>
              </p:cNvPr>
              <p:cNvSpPr/>
              <p:nvPr/>
            </p:nvSpPr>
            <p:spPr>
              <a:xfrm>
                <a:off x="10506349" y="3483305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0" name="立方体 739">
                <a:extLst>
                  <a:ext uri="{FF2B5EF4-FFF2-40B4-BE49-F238E27FC236}">
                    <a16:creationId xmlns:a16="http://schemas.microsoft.com/office/drawing/2014/main" id="{FA51980D-493C-4449-81B1-25E268B920F2}"/>
                  </a:ext>
                </a:extLst>
              </p:cNvPr>
              <p:cNvSpPr/>
              <p:nvPr/>
            </p:nvSpPr>
            <p:spPr>
              <a:xfrm>
                <a:off x="10502680" y="3921005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1" name="立方体 740">
                <a:extLst>
                  <a:ext uri="{FF2B5EF4-FFF2-40B4-BE49-F238E27FC236}">
                    <a16:creationId xmlns:a16="http://schemas.microsoft.com/office/drawing/2014/main" id="{9B699565-2CE7-44F8-A22B-1FC41B9A3861}"/>
                  </a:ext>
                </a:extLst>
              </p:cNvPr>
              <p:cNvSpPr/>
              <p:nvPr/>
            </p:nvSpPr>
            <p:spPr>
              <a:xfrm>
                <a:off x="10506350" y="5202257"/>
                <a:ext cx="2126870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2" name="立方体 741">
                <a:extLst>
                  <a:ext uri="{FF2B5EF4-FFF2-40B4-BE49-F238E27FC236}">
                    <a16:creationId xmlns:a16="http://schemas.microsoft.com/office/drawing/2014/main" id="{477B0107-3ECC-47AD-8875-05F42A062C22}"/>
                  </a:ext>
                </a:extLst>
              </p:cNvPr>
              <p:cNvSpPr/>
              <p:nvPr/>
            </p:nvSpPr>
            <p:spPr>
              <a:xfrm>
                <a:off x="10506348" y="5622092"/>
                <a:ext cx="2126871" cy="304469"/>
              </a:xfrm>
              <a:prstGeom prst="cube">
                <a:avLst/>
              </a:prstGeom>
              <a:solidFill>
                <a:srgbClr val="F2F2F2"/>
              </a:solidFill>
              <a:ln w="50800"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752" name="直接箭头连接符 751">
            <a:extLst>
              <a:ext uri="{FF2B5EF4-FFF2-40B4-BE49-F238E27FC236}">
                <a16:creationId xmlns:a16="http://schemas.microsoft.com/office/drawing/2014/main" id="{284E6310-9F35-4ACC-8E21-E2AC0889EFAA}"/>
              </a:ext>
            </a:extLst>
          </p:cNvPr>
          <p:cNvCxnSpPr>
            <a:cxnSpLocks/>
          </p:cNvCxnSpPr>
          <p:nvPr/>
        </p:nvCxnSpPr>
        <p:spPr>
          <a:xfrm>
            <a:off x="21543068" y="11096562"/>
            <a:ext cx="1500833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连接符: 肘形 752">
            <a:extLst>
              <a:ext uri="{FF2B5EF4-FFF2-40B4-BE49-F238E27FC236}">
                <a16:creationId xmlns:a16="http://schemas.microsoft.com/office/drawing/2014/main" id="{21A57D3B-80BA-42D4-B9FA-F26CFF89BFE0}"/>
              </a:ext>
            </a:extLst>
          </p:cNvPr>
          <p:cNvCxnSpPr>
            <a:cxnSpLocks/>
          </p:cNvCxnSpPr>
          <p:nvPr/>
        </p:nvCxnSpPr>
        <p:spPr>
          <a:xfrm rot="10800000">
            <a:off x="24237673" y="5820455"/>
            <a:ext cx="2320143" cy="1490769"/>
          </a:xfrm>
          <a:prstGeom prst="bentConnector3">
            <a:avLst>
              <a:gd name="adj1" fmla="val 53558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连接符: 肘形 753">
            <a:extLst>
              <a:ext uri="{FF2B5EF4-FFF2-40B4-BE49-F238E27FC236}">
                <a16:creationId xmlns:a16="http://schemas.microsoft.com/office/drawing/2014/main" id="{679C93D8-589B-4F7A-9E23-6E6778E85C24}"/>
              </a:ext>
            </a:extLst>
          </p:cNvPr>
          <p:cNvCxnSpPr>
            <a:cxnSpLocks/>
            <a:stCxn id="755" idx="4"/>
          </p:cNvCxnSpPr>
          <p:nvPr/>
        </p:nvCxnSpPr>
        <p:spPr>
          <a:xfrm rot="5400000">
            <a:off x="23345801" y="8264970"/>
            <a:ext cx="2805318" cy="1134767"/>
          </a:xfrm>
          <a:prstGeom prst="bentConnector3">
            <a:avLst>
              <a:gd name="adj1" fmla="val 99911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椭圆 754">
            <a:extLst>
              <a:ext uri="{FF2B5EF4-FFF2-40B4-BE49-F238E27FC236}">
                <a16:creationId xmlns:a16="http://schemas.microsoft.com/office/drawing/2014/main" id="{09848439-7DBC-4C17-BDD7-0CDA3EC92325}"/>
              </a:ext>
            </a:extLst>
          </p:cNvPr>
          <p:cNvSpPr/>
          <p:nvPr/>
        </p:nvSpPr>
        <p:spPr>
          <a:xfrm>
            <a:off x="25202832" y="7203673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5" name="矩形 774">
            <a:extLst>
              <a:ext uri="{FF2B5EF4-FFF2-40B4-BE49-F238E27FC236}">
                <a16:creationId xmlns:a16="http://schemas.microsoft.com/office/drawing/2014/main" id="{5DE018AD-D3CF-4236-BFC9-C4194856CD51}"/>
              </a:ext>
            </a:extLst>
          </p:cNvPr>
          <p:cNvSpPr/>
          <p:nvPr/>
        </p:nvSpPr>
        <p:spPr>
          <a:xfrm>
            <a:off x="24665092" y="2883181"/>
            <a:ext cx="1702889" cy="865583"/>
          </a:xfrm>
          <a:prstGeom prst="rect">
            <a:avLst/>
          </a:prstGeom>
          <a:solidFill>
            <a:srgbClr val="E5E5FF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6" name="连接符: 肘形 775">
            <a:extLst>
              <a:ext uri="{FF2B5EF4-FFF2-40B4-BE49-F238E27FC236}">
                <a16:creationId xmlns:a16="http://schemas.microsoft.com/office/drawing/2014/main" id="{7E3029AC-8545-4251-B19B-354EC18DA58D}"/>
              </a:ext>
            </a:extLst>
          </p:cNvPr>
          <p:cNvCxnSpPr>
            <a:cxnSpLocks/>
            <a:stCxn id="775" idx="2"/>
          </p:cNvCxnSpPr>
          <p:nvPr/>
        </p:nvCxnSpPr>
        <p:spPr>
          <a:xfrm rot="5400000">
            <a:off x="24752215" y="3260628"/>
            <a:ext cx="276187" cy="1252459"/>
          </a:xfrm>
          <a:prstGeom prst="bentConnector2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连接符: 肘形 776">
            <a:extLst>
              <a:ext uri="{FF2B5EF4-FFF2-40B4-BE49-F238E27FC236}">
                <a16:creationId xmlns:a16="http://schemas.microsoft.com/office/drawing/2014/main" id="{7AB9608A-A7AC-4183-87A8-9E6DDFEE5697}"/>
              </a:ext>
            </a:extLst>
          </p:cNvPr>
          <p:cNvCxnSpPr>
            <a:cxnSpLocks/>
          </p:cNvCxnSpPr>
          <p:nvPr/>
        </p:nvCxnSpPr>
        <p:spPr>
          <a:xfrm rot="5400000">
            <a:off x="22617739" y="5690605"/>
            <a:ext cx="4495355" cy="1303567"/>
          </a:xfrm>
          <a:prstGeom prst="bentConnector2">
            <a:avLst/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椭圆 777">
            <a:extLst>
              <a:ext uri="{FF2B5EF4-FFF2-40B4-BE49-F238E27FC236}">
                <a16:creationId xmlns:a16="http://schemas.microsoft.com/office/drawing/2014/main" id="{73F5189C-9225-419C-85BE-3ED757A1B8CA}"/>
              </a:ext>
            </a:extLst>
          </p:cNvPr>
          <p:cNvSpPr/>
          <p:nvPr/>
        </p:nvSpPr>
        <p:spPr>
          <a:xfrm>
            <a:off x="25407993" y="3936110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9" name="文本框 778">
                <a:extLst>
                  <a:ext uri="{FF2B5EF4-FFF2-40B4-BE49-F238E27FC236}">
                    <a16:creationId xmlns:a16="http://schemas.microsoft.com/office/drawing/2014/main" id="{B704EEFD-8F4F-46DC-97C9-32362909FF8C}"/>
                  </a:ext>
                </a:extLst>
              </p:cNvPr>
              <p:cNvSpPr txBox="1"/>
              <p:nvPr/>
            </p:nvSpPr>
            <p:spPr>
              <a:xfrm>
                <a:off x="25541321" y="4161152"/>
                <a:ext cx="3773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4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9" name="文本框 778">
                <a:extLst>
                  <a:ext uri="{FF2B5EF4-FFF2-40B4-BE49-F238E27FC236}">
                    <a16:creationId xmlns:a16="http://schemas.microsoft.com/office/drawing/2014/main" id="{B704EEFD-8F4F-46DC-97C9-32362909F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321" y="4161152"/>
                <a:ext cx="377372" cy="707886"/>
              </a:xfrm>
              <a:prstGeom prst="rect">
                <a:avLst/>
              </a:prstGeom>
              <a:blipFill>
                <a:blip r:embed="rId21"/>
                <a:stretch>
                  <a:fillRect r="-5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文本框 779">
                <a:extLst>
                  <a:ext uri="{FF2B5EF4-FFF2-40B4-BE49-F238E27FC236}">
                    <a16:creationId xmlns:a16="http://schemas.microsoft.com/office/drawing/2014/main" id="{39748A7D-8485-4101-9BDD-AA0B383C3DC7}"/>
                  </a:ext>
                </a:extLst>
              </p:cNvPr>
              <p:cNvSpPr txBox="1"/>
              <p:nvPr/>
            </p:nvSpPr>
            <p:spPr>
              <a:xfrm>
                <a:off x="21128996" y="4725870"/>
                <a:ext cx="2122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h𝑒𝑡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0" name="文本框 779">
                <a:extLst>
                  <a:ext uri="{FF2B5EF4-FFF2-40B4-BE49-F238E27FC236}">
                    <a16:creationId xmlns:a16="http://schemas.microsoft.com/office/drawing/2014/main" id="{39748A7D-8485-4101-9BDD-AA0B383C3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996" y="4725870"/>
                <a:ext cx="212215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1" name="文本框 780">
                <a:extLst>
                  <a:ext uri="{FF2B5EF4-FFF2-40B4-BE49-F238E27FC236}">
                    <a16:creationId xmlns:a16="http://schemas.microsoft.com/office/drawing/2014/main" id="{2C713AEB-8B9D-49D5-982B-BE1682443FBF}"/>
                  </a:ext>
                </a:extLst>
              </p:cNvPr>
              <p:cNvSpPr txBox="1"/>
              <p:nvPr/>
            </p:nvSpPr>
            <p:spPr>
              <a:xfrm>
                <a:off x="21191123" y="8767311"/>
                <a:ext cx="2122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h𝑜𝑚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1" name="文本框 780">
                <a:extLst>
                  <a:ext uri="{FF2B5EF4-FFF2-40B4-BE49-F238E27FC236}">
                    <a16:creationId xmlns:a16="http://schemas.microsoft.com/office/drawing/2014/main" id="{2C713AEB-8B9D-49D5-982B-BE1682443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123" y="8767311"/>
                <a:ext cx="2122150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9" name="连接符: 肘形 788">
            <a:extLst>
              <a:ext uri="{FF2B5EF4-FFF2-40B4-BE49-F238E27FC236}">
                <a16:creationId xmlns:a16="http://schemas.microsoft.com/office/drawing/2014/main" id="{6515C01A-1BD1-49F2-AB4B-767392F73786}"/>
              </a:ext>
            </a:extLst>
          </p:cNvPr>
          <p:cNvCxnSpPr>
            <a:cxnSpLocks/>
          </p:cNvCxnSpPr>
          <p:nvPr/>
        </p:nvCxnSpPr>
        <p:spPr>
          <a:xfrm rot="10800000">
            <a:off x="19050081" y="9784276"/>
            <a:ext cx="2003792" cy="1349783"/>
          </a:xfrm>
          <a:prstGeom prst="bentConnector3">
            <a:avLst>
              <a:gd name="adj1" fmla="val 69436"/>
            </a:avLst>
          </a:prstGeom>
          <a:ln w="476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连接符: 肘形 790">
            <a:extLst>
              <a:ext uri="{FF2B5EF4-FFF2-40B4-BE49-F238E27FC236}">
                <a16:creationId xmlns:a16="http://schemas.microsoft.com/office/drawing/2014/main" id="{07E64F51-E04F-48BF-BB5E-DB245B338034}"/>
              </a:ext>
            </a:extLst>
          </p:cNvPr>
          <p:cNvCxnSpPr>
            <a:cxnSpLocks/>
            <a:stCxn id="435" idx="6"/>
            <a:endCxn id="792" idx="0"/>
          </p:cNvCxnSpPr>
          <p:nvPr/>
        </p:nvCxnSpPr>
        <p:spPr>
          <a:xfrm rot="10800000" flipV="1">
            <a:off x="19654498" y="6527920"/>
            <a:ext cx="1466175" cy="3140867"/>
          </a:xfrm>
          <a:prstGeom prst="bentConnector2">
            <a:avLst/>
          </a:prstGeom>
          <a:ln w="476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椭圆 791">
            <a:extLst>
              <a:ext uri="{FF2B5EF4-FFF2-40B4-BE49-F238E27FC236}">
                <a16:creationId xmlns:a16="http://schemas.microsoft.com/office/drawing/2014/main" id="{4D463AA7-BA01-441F-80D1-80B2B2ACE36E}"/>
              </a:ext>
            </a:extLst>
          </p:cNvPr>
          <p:cNvSpPr/>
          <p:nvPr/>
        </p:nvSpPr>
        <p:spPr>
          <a:xfrm>
            <a:off x="19541486" y="9668788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FCDEC65-ACF5-44BF-A28E-2DF81BC84C0B}"/>
              </a:ext>
            </a:extLst>
          </p:cNvPr>
          <p:cNvGrpSpPr/>
          <p:nvPr/>
        </p:nvGrpSpPr>
        <p:grpSpPr>
          <a:xfrm>
            <a:off x="17505937" y="6945985"/>
            <a:ext cx="409686" cy="398091"/>
            <a:chOff x="29063835" y="3023097"/>
            <a:chExt cx="436758" cy="398091"/>
          </a:xfrm>
        </p:grpSpPr>
        <p:sp>
          <p:nvSpPr>
            <p:cNvPr id="843" name="流程图: 接点 842">
              <a:extLst>
                <a:ext uri="{FF2B5EF4-FFF2-40B4-BE49-F238E27FC236}">
                  <a16:creationId xmlns:a16="http://schemas.microsoft.com/office/drawing/2014/main" id="{160B8AF3-BD0A-4C2D-B0DD-78233403E3E7}"/>
                </a:ext>
              </a:extLst>
            </p:cNvPr>
            <p:cNvSpPr/>
            <p:nvPr/>
          </p:nvSpPr>
          <p:spPr>
            <a:xfrm>
              <a:off x="29063835" y="3023097"/>
              <a:ext cx="436758" cy="39809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4" name="直接连接符 843">
              <a:extLst>
                <a:ext uri="{FF2B5EF4-FFF2-40B4-BE49-F238E27FC236}">
                  <a16:creationId xmlns:a16="http://schemas.microsoft.com/office/drawing/2014/main" id="{4B07C2D0-AFFD-4EFE-B23B-8E3B3F9760F2}"/>
                </a:ext>
              </a:extLst>
            </p:cNvPr>
            <p:cNvCxnSpPr>
              <a:stCxn id="843" idx="2"/>
              <a:endCxn id="843" idx="6"/>
            </p:cNvCxnSpPr>
            <p:nvPr/>
          </p:nvCxnSpPr>
          <p:spPr>
            <a:xfrm>
              <a:off x="29063835" y="3222143"/>
              <a:ext cx="4367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5" name="直接箭头连接符 844">
            <a:extLst>
              <a:ext uri="{FF2B5EF4-FFF2-40B4-BE49-F238E27FC236}">
                <a16:creationId xmlns:a16="http://schemas.microsoft.com/office/drawing/2014/main" id="{6E353DC9-879D-40A5-B83F-90F07E21583D}"/>
              </a:ext>
            </a:extLst>
          </p:cNvPr>
          <p:cNvCxnSpPr>
            <a:cxnSpLocks/>
          </p:cNvCxnSpPr>
          <p:nvPr/>
        </p:nvCxnSpPr>
        <p:spPr>
          <a:xfrm flipH="1">
            <a:off x="16884146" y="7138902"/>
            <a:ext cx="607628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接箭头连接符 845">
            <a:extLst>
              <a:ext uri="{FF2B5EF4-FFF2-40B4-BE49-F238E27FC236}">
                <a16:creationId xmlns:a16="http://schemas.microsoft.com/office/drawing/2014/main" id="{219058B0-8306-4F6F-A72D-AF374B6ACD0C}"/>
              </a:ext>
            </a:extLst>
          </p:cNvPr>
          <p:cNvCxnSpPr>
            <a:cxnSpLocks/>
          </p:cNvCxnSpPr>
          <p:nvPr/>
        </p:nvCxnSpPr>
        <p:spPr>
          <a:xfrm>
            <a:off x="17929861" y="7145957"/>
            <a:ext cx="590535" cy="0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9" name="文本框 908">
                <a:extLst>
                  <a:ext uri="{FF2B5EF4-FFF2-40B4-BE49-F238E27FC236}">
                    <a16:creationId xmlns:a16="http://schemas.microsoft.com/office/drawing/2014/main" id="{01243975-421C-40EE-A1E8-E3FC3715A3FA}"/>
                  </a:ext>
                </a:extLst>
              </p:cNvPr>
              <p:cNvSpPr txBox="1"/>
              <p:nvPr/>
            </p:nvSpPr>
            <p:spPr>
              <a:xfrm>
                <a:off x="18104089" y="5583423"/>
                <a:ext cx="12351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𝑇𝐼𝐸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9" name="文本框 908">
                <a:extLst>
                  <a:ext uri="{FF2B5EF4-FFF2-40B4-BE49-F238E27FC236}">
                    <a16:creationId xmlns:a16="http://schemas.microsoft.com/office/drawing/2014/main" id="{01243975-421C-40EE-A1E8-E3FC3715A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089" y="5583423"/>
                <a:ext cx="1235136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1" name="直接箭头连接符 910">
            <a:extLst>
              <a:ext uri="{FF2B5EF4-FFF2-40B4-BE49-F238E27FC236}">
                <a16:creationId xmlns:a16="http://schemas.microsoft.com/office/drawing/2014/main" id="{1124EE0C-5BB5-499C-BAE8-740B54353BAA}"/>
              </a:ext>
            </a:extLst>
          </p:cNvPr>
          <p:cNvCxnSpPr>
            <a:cxnSpLocks/>
          </p:cNvCxnSpPr>
          <p:nvPr/>
        </p:nvCxnSpPr>
        <p:spPr>
          <a:xfrm>
            <a:off x="16160817" y="11604396"/>
            <a:ext cx="11636943" cy="161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2" name="文本框 911">
                <a:extLst>
                  <a:ext uri="{FF2B5EF4-FFF2-40B4-BE49-F238E27FC236}">
                    <a16:creationId xmlns:a16="http://schemas.microsoft.com/office/drawing/2014/main" id="{793B0A35-F2DA-4D1D-A05F-DA7E45F2C7A5}"/>
                  </a:ext>
                </a:extLst>
              </p:cNvPr>
              <p:cNvSpPr txBox="1"/>
              <p:nvPr/>
            </p:nvSpPr>
            <p:spPr>
              <a:xfrm>
                <a:off x="21293127" y="11861706"/>
                <a:ext cx="1605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𝐂𝐨𝐮𝐧𝐭𝐞𝐫𝐟𝐚𝐜𝐭𝐮𝐚𝐥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𝐑𝐞𝐥𝐚𝐭𝐢𝐨𝐧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𝐈𝐧𝐭𝐞𝐫𝐯𝐞𝐧𝐭𝐢𝐨𝐧</m:t>
                      </m:r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12" name="文本框 911">
                <a:extLst>
                  <a:ext uri="{FF2B5EF4-FFF2-40B4-BE49-F238E27FC236}">
                    <a16:creationId xmlns:a16="http://schemas.microsoft.com/office/drawing/2014/main" id="{793B0A35-F2DA-4D1D-A05F-DA7E45F2C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3127" y="11861706"/>
                <a:ext cx="1605096" cy="461665"/>
              </a:xfrm>
              <a:prstGeom prst="rect">
                <a:avLst/>
              </a:prstGeom>
              <a:blipFill>
                <a:blip r:embed="rId25"/>
                <a:stretch>
                  <a:fillRect l="-126616" r="-120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E981A0C-9C1F-471B-AAEB-E4939CA633C4}"/>
              </a:ext>
            </a:extLst>
          </p:cNvPr>
          <p:cNvGrpSpPr/>
          <p:nvPr/>
        </p:nvGrpSpPr>
        <p:grpSpPr>
          <a:xfrm>
            <a:off x="17241198" y="2951750"/>
            <a:ext cx="920705" cy="725044"/>
            <a:chOff x="20987349" y="3002759"/>
            <a:chExt cx="1130581" cy="890319"/>
          </a:xfrm>
        </p:grpSpPr>
        <p:sp>
          <p:nvSpPr>
            <p:cNvPr id="925" name="矩形: 圆角 924">
              <a:extLst>
                <a:ext uri="{FF2B5EF4-FFF2-40B4-BE49-F238E27FC236}">
                  <a16:creationId xmlns:a16="http://schemas.microsoft.com/office/drawing/2014/main" id="{7C3DE817-CFBD-476A-A457-BDA45D868386}"/>
                </a:ext>
              </a:extLst>
            </p:cNvPr>
            <p:cNvSpPr/>
            <p:nvPr/>
          </p:nvSpPr>
          <p:spPr>
            <a:xfrm>
              <a:off x="21038437" y="3002759"/>
              <a:ext cx="983144" cy="890319"/>
            </a:xfrm>
            <a:prstGeom prst="roundRect">
              <a:avLst>
                <a:gd name="adj" fmla="val 984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文本框 912">
                  <a:extLst>
                    <a:ext uri="{FF2B5EF4-FFF2-40B4-BE49-F238E27FC236}">
                      <a16:creationId xmlns:a16="http://schemas.microsoft.com/office/drawing/2014/main" id="{977CE345-70E2-4D90-A656-62F5032EB36D}"/>
                    </a:ext>
                  </a:extLst>
                </p:cNvPr>
                <p:cNvSpPr txBox="1"/>
                <p:nvPr/>
              </p:nvSpPr>
              <p:spPr>
                <a:xfrm>
                  <a:off x="20987349" y="3036536"/>
                  <a:ext cx="1130581" cy="6174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13" name="文本框 912">
                  <a:extLst>
                    <a:ext uri="{FF2B5EF4-FFF2-40B4-BE49-F238E27FC236}">
                      <a16:creationId xmlns:a16="http://schemas.microsoft.com/office/drawing/2014/main" id="{977CE345-70E2-4D90-A656-62F5032EB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49" y="3036536"/>
                  <a:ext cx="1130581" cy="617413"/>
                </a:xfrm>
                <a:prstGeom prst="rect">
                  <a:avLst/>
                </a:prstGeom>
                <a:blipFill>
                  <a:blip r:embed="rId26"/>
                  <a:stretch>
                    <a:fillRect b="-134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6" name="组合 925">
            <a:extLst>
              <a:ext uri="{FF2B5EF4-FFF2-40B4-BE49-F238E27FC236}">
                <a16:creationId xmlns:a16="http://schemas.microsoft.com/office/drawing/2014/main" id="{A71882A4-31E2-4E93-AEA0-92709D86729D}"/>
              </a:ext>
            </a:extLst>
          </p:cNvPr>
          <p:cNvGrpSpPr/>
          <p:nvPr/>
        </p:nvGrpSpPr>
        <p:grpSpPr>
          <a:xfrm>
            <a:off x="16324854" y="2952425"/>
            <a:ext cx="920705" cy="725044"/>
            <a:chOff x="20987349" y="3002759"/>
            <a:chExt cx="1130581" cy="890319"/>
          </a:xfrm>
        </p:grpSpPr>
        <p:sp>
          <p:nvSpPr>
            <p:cNvPr id="927" name="矩形: 圆角 926">
              <a:extLst>
                <a:ext uri="{FF2B5EF4-FFF2-40B4-BE49-F238E27FC236}">
                  <a16:creationId xmlns:a16="http://schemas.microsoft.com/office/drawing/2014/main" id="{55767B7E-70E3-4086-B938-DBF57D043E99}"/>
                </a:ext>
              </a:extLst>
            </p:cNvPr>
            <p:cNvSpPr/>
            <p:nvPr/>
          </p:nvSpPr>
          <p:spPr>
            <a:xfrm>
              <a:off x="21038437" y="3002759"/>
              <a:ext cx="983144" cy="890319"/>
            </a:xfrm>
            <a:prstGeom prst="roundRect">
              <a:avLst>
                <a:gd name="adj" fmla="val 9843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2" name="文本框 981">
                  <a:extLst>
                    <a:ext uri="{FF2B5EF4-FFF2-40B4-BE49-F238E27FC236}">
                      <a16:creationId xmlns:a16="http://schemas.microsoft.com/office/drawing/2014/main" id="{F7F70B06-8004-4334-A7F0-8B1AAEB6BD79}"/>
                    </a:ext>
                  </a:extLst>
                </p:cNvPr>
                <p:cNvSpPr txBox="1"/>
                <p:nvPr/>
              </p:nvSpPr>
              <p:spPr>
                <a:xfrm>
                  <a:off x="20987349" y="3036536"/>
                  <a:ext cx="1130581" cy="6174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82" name="文本框 981">
                  <a:extLst>
                    <a:ext uri="{FF2B5EF4-FFF2-40B4-BE49-F238E27FC236}">
                      <a16:creationId xmlns:a16="http://schemas.microsoft.com/office/drawing/2014/main" id="{F7F70B06-8004-4334-A7F0-8B1AAEB6B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49" y="3036536"/>
                  <a:ext cx="1130581" cy="617413"/>
                </a:xfrm>
                <a:prstGeom prst="rect">
                  <a:avLst/>
                </a:prstGeom>
                <a:blipFill>
                  <a:blip r:embed="rId27"/>
                  <a:stretch>
                    <a:fillRect b="-132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4" name="组合 983">
            <a:extLst>
              <a:ext uri="{FF2B5EF4-FFF2-40B4-BE49-F238E27FC236}">
                <a16:creationId xmlns:a16="http://schemas.microsoft.com/office/drawing/2014/main" id="{4F806C1F-38A0-4AA4-BA10-ACD9E52E8E4C}"/>
              </a:ext>
            </a:extLst>
          </p:cNvPr>
          <p:cNvGrpSpPr/>
          <p:nvPr/>
        </p:nvGrpSpPr>
        <p:grpSpPr>
          <a:xfrm>
            <a:off x="14133577" y="2943812"/>
            <a:ext cx="920705" cy="725044"/>
            <a:chOff x="20987349" y="3002759"/>
            <a:chExt cx="1130581" cy="890319"/>
          </a:xfrm>
        </p:grpSpPr>
        <p:sp>
          <p:nvSpPr>
            <p:cNvPr id="985" name="矩形: 圆角 984">
              <a:extLst>
                <a:ext uri="{FF2B5EF4-FFF2-40B4-BE49-F238E27FC236}">
                  <a16:creationId xmlns:a16="http://schemas.microsoft.com/office/drawing/2014/main" id="{85A9F9DF-4944-410D-AC75-16E285A7F448}"/>
                </a:ext>
              </a:extLst>
            </p:cNvPr>
            <p:cNvSpPr/>
            <p:nvPr/>
          </p:nvSpPr>
          <p:spPr>
            <a:xfrm>
              <a:off x="21038437" y="3002759"/>
              <a:ext cx="983145" cy="890319"/>
            </a:xfrm>
            <a:prstGeom prst="roundRect">
              <a:avLst>
                <a:gd name="adj" fmla="val 984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6" name="文本框 985">
                  <a:extLst>
                    <a:ext uri="{FF2B5EF4-FFF2-40B4-BE49-F238E27FC236}">
                      <a16:creationId xmlns:a16="http://schemas.microsoft.com/office/drawing/2014/main" id="{CA3462E1-E073-4616-9657-E4942FBC8E46}"/>
                    </a:ext>
                  </a:extLst>
                </p:cNvPr>
                <p:cNvSpPr txBox="1"/>
                <p:nvPr/>
              </p:nvSpPr>
              <p:spPr>
                <a:xfrm>
                  <a:off x="20987349" y="3036536"/>
                  <a:ext cx="1130581" cy="5936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86" name="文本框 985">
                  <a:extLst>
                    <a:ext uri="{FF2B5EF4-FFF2-40B4-BE49-F238E27FC236}">
                      <a16:creationId xmlns:a16="http://schemas.microsoft.com/office/drawing/2014/main" id="{CA3462E1-E073-4616-9657-E4942FBC8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49" y="3036536"/>
                  <a:ext cx="1130581" cy="593624"/>
                </a:xfrm>
                <a:prstGeom prst="rect">
                  <a:avLst/>
                </a:prstGeom>
                <a:blipFill>
                  <a:blip r:embed="rId28"/>
                  <a:stretch>
                    <a:fillRect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7" name="组合 986">
            <a:extLst>
              <a:ext uri="{FF2B5EF4-FFF2-40B4-BE49-F238E27FC236}">
                <a16:creationId xmlns:a16="http://schemas.microsoft.com/office/drawing/2014/main" id="{29A4B81E-2182-44B7-BC00-57196D9B4B7C}"/>
              </a:ext>
            </a:extLst>
          </p:cNvPr>
          <p:cNvGrpSpPr/>
          <p:nvPr/>
        </p:nvGrpSpPr>
        <p:grpSpPr>
          <a:xfrm>
            <a:off x="15034241" y="2943556"/>
            <a:ext cx="920705" cy="725044"/>
            <a:chOff x="20987349" y="3002759"/>
            <a:chExt cx="1130581" cy="890319"/>
          </a:xfrm>
        </p:grpSpPr>
        <p:sp>
          <p:nvSpPr>
            <p:cNvPr id="988" name="矩形: 圆角 987">
              <a:extLst>
                <a:ext uri="{FF2B5EF4-FFF2-40B4-BE49-F238E27FC236}">
                  <a16:creationId xmlns:a16="http://schemas.microsoft.com/office/drawing/2014/main" id="{12A2C64E-C753-4AEE-A4B7-B18CD0604D6C}"/>
                </a:ext>
              </a:extLst>
            </p:cNvPr>
            <p:cNvSpPr/>
            <p:nvPr/>
          </p:nvSpPr>
          <p:spPr>
            <a:xfrm>
              <a:off x="21038437" y="3002759"/>
              <a:ext cx="983144" cy="890319"/>
            </a:xfrm>
            <a:prstGeom prst="roundRect">
              <a:avLst>
                <a:gd name="adj" fmla="val 984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9" name="文本框 988">
                  <a:extLst>
                    <a:ext uri="{FF2B5EF4-FFF2-40B4-BE49-F238E27FC236}">
                      <a16:creationId xmlns:a16="http://schemas.microsoft.com/office/drawing/2014/main" id="{ED31EE9A-228B-4E12-B9E8-14EA4E45CEA8}"/>
                    </a:ext>
                  </a:extLst>
                </p:cNvPr>
                <p:cNvSpPr txBox="1"/>
                <p:nvPr/>
              </p:nvSpPr>
              <p:spPr>
                <a:xfrm>
                  <a:off x="20987349" y="3036536"/>
                  <a:ext cx="1130581" cy="5936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89" name="文本框 988">
                  <a:extLst>
                    <a:ext uri="{FF2B5EF4-FFF2-40B4-BE49-F238E27FC236}">
                      <a16:creationId xmlns:a16="http://schemas.microsoft.com/office/drawing/2014/main" id="{ED31EE9A-228B-4E12-B9E8-14EA4E45C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49" y="3036536"/>
                  <a:ext cx="1130581" cy="593624"/>
                </a:xfrm>
                <a:prstGeom prst="rect">
                  <a:avLst/>
                </a:prstGeom>
                <a:blipFill>
                  <a:blip r:embed="rId29"/>
                  <a:stretch>
                    <a:fillRect b="-88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9" name="组合 998">
            <a:extLst>
              <a:ext uri="{FF2B5EF4-FFF2-40B4-BE49-F238E27FC236}">
                <a16:creationId xmlns:a16="http://schemas.microsoft.com/office/drawing/2014/main" id="{BA5E4279-C715-4442-ACB0-9B48F1D06CF5}"/>
              </a:ext>
            </a:extLst>
          </p:cNvPr>
          <p:cNvGrpSpPr/>
          <p:nvPr/>
        </p:nvGrpSpPr>
        <p:grpSpPr>
          <a:xfrm>
            <a:off x="18515154" y="2956524"/>
            <a:ext cx="920705" cy="725044"/>
            <a:chOff x="20987357" y="3002759"/>
            <a:chExt cx="1130581" cy="890319"/>
          </a:xfrm>
        </p:grpSpPr>
        <p:sp>
          <p:nvSpPr>
            <p:cNvPr id="1030" name="矩形: 圆角 1029">
              <a:extLst>
                <a:ext uri="{FF2B5EF4-FFF2-40B4-BE49-F238E27FC236}">
                  <a16:creationId xmlns:a16="http://schemas.microsoft.com/office/drawing/2014/main" id="{E1980E4A-7147-421E-9194-900A1CEFB5DC}"/>
                </a:ext>
              </a:extLst>
            </p:cNvPr>
            <p:cNvSpPr/>
            <p:nvPr/>
          </p:nvSpPr>
          <p:spPr>
            <a:xfrm>
              <a:off x="21038439" y="3002759"/>
              <a:ext cx="983145" cy="890319"/>
            </a:xfrm>
            <a:prstGeom prst="roundRect">
              <a:avLst>
                <a:gd name="adj" fmla="val 984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文本框 1038">
                  <a:extLst>
                    <a:ext uri="{FF2B5EF4-FFF2-40B4-BE49-F238E27FC236}">
                      <a16:creationId xmlns:a16="http://schemas.microsoft.com/office/drawing/2014/main" id="{763254C1-5FE5-4E28-A116-5B10EADFBE3E}"/>
                    </a:ext>
                  </a:extLst>
                </p:cNvPr>
                <p:cNvSpPr txBox="1"/>
                <p:nvPr/>
              </p:nvSpPr>
              <p:spPr>
                <a:xfrm>
                  <a:off x="20987357" y="3036536"/>
                  <a:ext cx="1130581" cy="7180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zh-CN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𝑡𝑖𝑒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039" name="文本框 1038">
                  <a:extLst>
                    <a:ext uri="{FF2B5EF4-FFF2-40B4-BE49-F238E27FC236}">
                      <a16:creationId xmlns:a16="http://schemas.microsoft.com/office/drawing/2014/main" id="{763254C1-5FE5-4E28-A116-5B10EADFB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7357" y="3036536"/>
                  <a:ext cx="1130581" cy="718075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7" name="文本框 1046">
            <a:extLst>
              <a:ext uri="{FF2B5EF4-FFF2-40B4-BE49-F238E27FC236}">
                <a16:creationId xmlns:a16="http://schemas.microsoft.com/office/drawing/2014/main" id="{8A42F8A1-82F1-4420-946A-87D5A411EE7D}"/>
              </a:ext>
            </a:extLst>
          </p:cNvPr>
          <p:cNvSpPr txBox="1"/>
          <p:nvPr/>
        </p:nvSpPr>
        <p:spPr>
          <a:xfrm>
            <a:off x="14878307" y="2225378"/>
            <a:ext cx="3776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 functions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01E59D-5363-43CE-BCD4-A09D7FFED9D5}"/>
              </a:ext>
            </a:extLst>
          </p:cNvPr>
          <p:cNvSpPr/>
          <p:nvPr/>
        </p:nvSpPr>
        <p:spPr>
          <a:xfrm>
            <a:off x="16969369" y="5914454"/>
            <a:ext cx="1392659" cy="1275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7" name="矩形 686">
            <a:extLst>
              <a:ext uri="{FF2B5EF4-FFF2-40B4-BE49-F238E27FC236}">
                <a16:creationId xmlns:a16="http://schemas.microsoft.com/office/drawing/2014/main" id="{B045DFDE-1564-441D-B57D-2AE5FD128E79}"/>
              </a:ext>
            </a:extLst>
          </p:cNvPr>
          <p:cNvSpPr/>
          <p:nvPr/>
        </p:nvSpPr>
        <p:spPr>
          <a:xfrm>
            <a:off x="16932279" y="6252746"/>
            <a:ext cx="1392659" cy="45719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47" name="直接箭头连接符 846">
            <a:extLst>
              <a:ext uri="{FF2B5EF4-FFF2-40B4-BE49-F238E27FC236}">
                <a16:creationId xmlns:a16="http://schemas.microsoft.com/office/drawing/2014/main" id="{5355E8F4-DBDE-419C-84A6-A5D1B72D97B4}"/>
              </a:ext>
            </a:extLst>
          </p:cNvPr>
          <p:cNvCxnSpPr>
            <a:cxnSpLocks/>
            <a:endCxn id="843" idx="0"/>
          </p:cNvCxnSpPr>
          <p:nvPr/>
        </p:nvCxnSpPr>
        <p:spPr>
          <a:xfrm>
            <a:off x="17705337" y="6252092"/>
            <a:ext cx="5443" cy="693893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矩形 688">
            <a:extLst>
              <a:ext uri="{FF2B5EF4-FFF2-40B4-BE49-F238E27FC236}">
                <a16:creationId xmlns:a16="http://schemas.microsoft.com/office/drawing/2014/main" id="{F2785AA2-2C52-4F78-8190-4AA5802F8196}"/>
              </a:ext>
            </a:extLst>
          </p:cNvPr>
          <p:cNvSpPr/>
          <p:nvPr/>
        </p:nvSpPr>
        <p:spPr>
          <a:xfrm>
            <a:off x="18019428" y="8018006"/>
            <a:ext cx="1110227" cy="127563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CD93CF-A000-45EC-AAFB-DF79DB410E05}"/>
              </a:ext>
            </a:extLst>
          </p:cNvPr>
          <p:cNvGrpSpPr/>
          <p:nvPr/>
        </p:nvGrpSpPr>
        <p:grpSpPr>
          <a:xfrm>
            <a:off x="16346519" y="8015736"/>
            <a:ext cx="1100301" cy="681326"/>
            <a:chOff x="17989868" y="9893565"/>
            <a:chExt cx="1356468" cy="681326"/>
          </a:xfrm>
        </p:grpSpPr>
        <p:sp>
          <p:nvSpPr>
            <p:cNvPr id="1028" name="矩形 1027">
              <a:extLst>
                <a:ext uri="{FF2B5EF4-FFF2-40B4-BE49-F238E27FC236}">
                  <a16:creationId xmlns:a16="http://schemas.microsoft.com/office/drawing/2014/main" id="{63A4FAE5-B7BD-4F0F-B493-A989263305C9}"/>
                </a:ext>
              </a:extLst>
            </p:cNvPr>
            <p:cNvSpPr/>
            <p:nvPr/>
          </p:nvSpPr>
          <p:spPr>
            <a:xfrm>
              <a:off x="17989868" y="10197953"/>
              <a:ext cx="175462" cy="374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692" name="矩形 691">
              <a:extLst>
                <a:ext uri="{FF2B5EF4-FFF2-40B4-BE49-F238E27FC236}">
                  <a16:creationId xmlns:a16="http://schemas.microsoft.com/office/drawing/2014/main" id="{018CBC90-D606-4989-9D42-D8629C6B3A52}"/>
                </a:ext>
              </a:extLst>
            </p:cNvPr>
            <p:cNvSpPr/>
            <p:nvPr/>
          </p:nvSpPr>
          <p:spPr>
            <a:xfrm>
              <a:off x="18230547" y="9952230"/>
              <a:ext cx="175462" cy="61973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693" name="矩形 692">
              <a:extLst>
                <a:ext uri="{FF2B5EF4-FFF2-40B4-BE49-F238E27FC236}">
                  <a16:creationId xmlns:a16="http://schemas.microsoft.com/office/drawing/2014/main" id="{D415E4C5-920F-4679-AAC5-F354EB9CB4D4}"/>
                </a:ext>
              </a:extLst>
            </p:cNvPr>
            <p:cNvSpPr/>
            <p:nvPr/>
          </p:nvSpPr>
          <p:spPr>
            <a:xfrm>
              <a:off x="18463455" y="9893565"/>
              <a:ext cx="175462" cy="68132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C6D4BAD6-4096-45E6-8B67-A2DFC71B4CCD}"/>
                </a:ext>
              </a:extLst>
            </p:cNvPr>
            <p:cNvSpPr/>
            <p:nvPr/>
          </p:nvSpPr>
          <p:spPr>
            <a:xfrm>
              <a:off x="19170874" y="10444025"/>
              <a:ext cx="175462" cy="12756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182E6304-CF0D-4212-A960-3CD18BF1ADA7}"/>
                </a:ext>
              </a:extLst>
            </p:cNvPr>
            <p:cNvSpPr/>
            <p:nvPr/>
          </p:nvSpPr>
          <p:spPr>
            <a:xfrm>
              <a:off x="18698801" y="10074888"/>
              <a:ext cx="175462" cy="49708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E317D3CB-0F88-4841-B358-6E181A495AAC}"/>
                </a:ext>
              </a:extLst>
            </p:cNvPr>
            <p:cNvSpPr/>
            <p:nvPr/>
          </p:nvSpPr>
          <p:spPr>
            <a:xfrm>
              <a:off x="18930195" y="10365961"/>
              <a:ext cx="175462" cy="2056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grpSp>
        <p:nvGrpSpPr>
          <p:cNvPr id="709" name="组合 708">
            <a:extLst>
              <a:ext uri="{FF2B5EF4-FFF2-40B4-BE49-F238E27FC236}">
                <a16:creationId xmlns:a16="http://schemas.microsoft.com/office/drawing/2014/main" id="{AEC2C82F-1C1A-40A7-9A49-FA4BC0553E24}"/>
              </a:ext>
            </a:extLst>
          </p:cNvPr>
          <p:cNvGrpSpPr/>
          <p:nvPr/>
        </p:nvGrpSpPr>
        <p:grpSpPr>
          <a:xfrm>
            <a:off x="18078059" y="8098624"/>
            <a:ext cx="1100301" cy="560682"/>
            <a:chOff x="17989868" y="10014208"/>
            <a:chExt cx="1356468" cy="560682"/>
          </a:xfrm>
        </p:grpSpPr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8E7A4392-0CFB-4286-86C6-87A46CADEA1E}"/>
                </a:ext>
              </a:extLst>
            </p:cNvPr>
            <p:cNvSpPr/>
            <p:nvPr/>
          </p:nvSpPr>
          <p:spPr>
            <a:xfrm>
              <a:off x="17989868" y="10362640"/>
              <a:ext cx="175462" cy="21025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B7C6962D-56FE-43EA-B871-950D44A9872F}"/>
                </a:ext>
              </a:extLst>
            </p:cNvPr>
            <p:cNvSpPr/>
            <p:nvPr/>
          </p:nvSpPr>
          <p:spPr>
            <a:xfrm>
              <a:off x="18230547" y="10014208"/>
              <a:ext cx="175462" cy="55776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6F73F644-5885-4A22-954E-11CFDCF3726F}"/>
                </a:ext>
              </a:extLst>
            </p:cNvPr>
            <p:cNvSpPr/>
            <p:nvPr/>
          </p:nvSpPr>
          <p:spPr>
            <a:xfrm>
              <a:off x="18463455" y="10412672"/>
              <a:ext cx="175462" cy="1622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30" name="矩形 729">
              <a:extLst>
                <a:ext uri="{FF2B5EF4-FFF2-40B4-BE49-F238E27FC236}">
                  <a16:creationId xmlns:a16="http://schemas.microsoft.com/office/drawing/2014/main" id="{B7278035-3992-48C3-9A74-EEE324781051}"/>
                </a:ext>
              </a:extLst>
            </p:cNvPr>
            <p:cNvSpPr/>
            <p:nvPr/>
          </p:nvSpPr>
          <p:spPr>
            <a:xfrm>
              <a:off x="19170874" y="10299493"/>
              <a:ext cx="175462" cy="27209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35" name="矩形 734">
              <a:extLst>
                <a:ext uri="{FF2B5EF4-FFF2-40B4-BE49-F238E27FC236}">
                  <a16:creationId xmlns:a16="http://schemas.microsoft.com/office/drawing/2014/main" id="{F12D6146-116A-434D-A239-0BB3787A4D52}"/>
                </a:ext>
              </a:extLst>
            </p:cNvPr>
            <p:cNvSpPr/>
            <p:nvPr/>
          </p:nvSpPr>
          <p:spPr>
            <a:xfrm>
              <a:off x="18698801" y="10433624"/>
              <a:ext cx="175462" cy="13834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6229D9E2-47A9-41FB-AD73-F0CF1AB7C3A2}"/>
                </a:ext>
              </a:extLst>
            </p:cNvPr>
            <p:cNvSpPr/>
            <p:nvPr/>
          </p:nvSpPr>
          <p:spPr>
            <a:xfrm>
              <a:off x="18930195" y="10080471"/>
              <a:ext cx="175462" cy="4911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grpSp>
        <p:nvGrpSpPr>
          <p:cNvPr id="770" name="组合 769">
            <a:extLst>
              <a:ext uri="{FF2B5EF4-FFF2-40B4-BE49-F238E27FC236}">
                <a16:creationId xmlns:a16="http://schemas.microsoft.com/office/drawing/2014/main" id="{90B1B469-7B41-496B-AFC1-3004DA90514D}"/>
              </a:ext>
            </a:extLst>
          </p:cNvPr>
          <p:cNvGrpSpPr/>
          <p:nvPr/>
        </p:nvGrpSpPr>
        <p:grpSpPr>
          <a:xfrm>
            <a:off x="17146114" y="5581331"/>
            <a:ext cx="1100301" cy="521680"/>
            <a:chOff x="17989868" y="10053210"/>
            <a:chExt cx="1356468" cy="521680"/>
          </a:xfrm>
        </p:grpSpPr>
        <p:sp>
          <p:nvSpPr>
            <p:cNvPr id="771" name="矩形 770">
              <a:extLst>
                <a:ext uri="{FF2B5EF4-FFF2-40B4-BE49-F238E27FC236}">
                  <a16:creationId xmlns:a16="http://schemas.microsoft.com/office/drawing/2014/main" id="{69B9E657-C548-4148-9984-EEEF723BAEFD}"/>
                </a:ext>
              </a:extLst>
            </p:cNvPr>
            <p:cNvSpPr/>
            <p:nvPr/>
          </p:nvSpPr>
          <p:spPr>
            <a:xfrm>
              <a:off x="17989868" y="10197953"/>
              <a:ext cx="175462" cy="3749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772" name="矩形 771">
              <a:extLst>
                <a:ext uri="{FF2B5EF4-FFF2-40B4-BE49-F238E27FC236}">
                  <a16:creationId xmlns:a16="http://schemas.microsoft.com/office/drawing/2014/main" id="{F92AD467-6530-43FC-A51C-987E10643545}"/>
                </a:ext>
              </a:extLst>
            </p:cNvPr>
            <p:cNvSpPr/>
            <p:nvPr/>
          </p:nvSpPr>
          <p:spPr>
            <a:xfrm>
              <a:off x="18230547" y="10053210"/>
              <a:ext cx="175462" cy="51875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73" name="矩形 772">
              <a:extLst>
                <a:ext uri="{FF2B5EF4-FFF2-40B4-BE49-F238E27FC236}">
                  <a16:creationId xmlns:a16="http://schemas.microsoft.com/office/drawing/2014/main" id="{8BFECCE3-6B42-4082-8461-742C22449560}"/>
                </a:ext>
              </a:extLst>
            </p:cNvPr>
            <p:cNvSpPr/>
            <p:nvPr/>
          </p:nvSpPr>
          <p:spPr>
            <a:xfrm>
              <a:off x="18463455" y="10266047"/>
              <a:ext cx="175462" cy="30884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ADBE494A-CFB8-4DCE-BE58-BD1A05891C2F}"/>
                </a:ext>
              </a:extLst>
            </p:cNvPr>
            <p:cNvSpPr/>
            <p:nvPr/>
          </p:nvSpPr>
          <p:spPr>
            <a:xfrm>
              <a:off x="19170874" y="10312821"/>
              <a:ext cx="175462" cy="25876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83" name="矩形 782">
              <a:extLst>
                <a:ext uri="{FF2B5EF4-FFF2-40B4-BE49-F238E27FC236}">
                  <a16:creationId xmlns:a16="http://schemas.microsoft.com/office/drawing/2014/main" id="{ADC7149F-4ACE-4078-AA77-398FFEA3A978}"/>
                </a:ext>
              </a:extLst>
            </p:cNvPr>
            <p:cNvSpPr/>
            <p:nvPr/>
          </p:nvSpPr>
          <p:spPr>
            <a:xfrm>
              <a:off x="18698801" y="10102970"/>
              <a:ext cx="175462" cy="469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790" name="矩形 789">
              <a:extLst>
                <a:ext uri="{FF2B5EF4-FFF2-40B4-BE49-F238E27FC236}">
                  <a16:creationId xmlns:a16="http://schemas.microsoft.com/office/drawing/2014/main" id="{6ED4F817-DD7A-4380-BD6B-D0A9C6D418C2}"/>
                </a:ext>
              </a:extLst>
            </p:cNvPr>
            <p:cNvSpPr/>
            <p:nvPr/>
          </p:nvSpPr>
          <p:spPr>
            <a:xfrm>
              <a:off x="18930195" y="10378013"/>
              <a:ext cx="175462" cy="1935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cxnSp>
        <p:nvCxnSpPr>
          <p:cNvPr id="793" name="直接箭头连接符 792">
            <a:extLst>
              <a:ext uri="{FF2B5EF4-FFF2-40B4-BE49-F238E27FC236}">
                <a16:creationId xmlns:a16="http://schemas.microsoft.com/office/drawing/2014/main" id="{C20DD2D3-B284-400D-BE70-B7A302F45B9F}"/>
              </a:ext>
            </a:extLst>
          </p:cNvPr>
          <p:cNvCxnSpPr>
            <a:cxnSpLocks/>
          </p:cNvCxnSpPr>
          <p:nvPr/>
        </p:nvCxnSpPr>
        <p:spPr>
          <a:xfrm>
            <a:off x="18505691" y="7125345"/>
            <a:ext cx="14705" cy="7635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直接箭头连接符 793">
            <a:extLst>
              <a:ext uri="{FF2B5EF4-FFF2-40B4-BE49-F238E27FC236}">
                <a16:creationId xmlns:a16="http://schemas.microsoft.com/office/drawing/2014/main" id="{ADE22BEA-5ECD-439F-9E86-96FE5726E1AB}"/>
              </a:ext>
            </a:extLst>
          </p:cNvPr>
          <p:cNvCxnSpPr>
            <a:cxnSpLocks/>
          </p:cNvCxnSpPr>
          <p:nvPr/>
        </p:nvCxnSpPr>
        <p:spPr>
          <a:xfrm>
            <a:off x="16880086" y="7112910"/>
            <a:ext cx="5443" cy="693893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组合 742">
            <a:extLst>
              <a:ext uri="{FF2B5EF4-FFF2-40B4-BE49-F238E27FC236}">
                <a16:creationId xmlns:a16="http://schemas.microsoft.com/office/drawing/2014/main" id="{E221D68C-EAB4-4383-86E5-255727C05049}"/>
              </a:ext>
            </a:extLst>
          </p:cNvPr>
          <p:cNvGrpSpPr/>
          <p:nvPr/>
        </p:nvGrpSpPr>
        <p:grpSpPr>
          <a:xfrm>
            <a:off x="23067467" y="9533398"/>
            <a:ext cx="1158797" cy="1665873"/>
            <a:chOff x="12022418" y="7567684"/>
            <a:chExt cx="1732449" cy="1858822"/>
          </a:xfrm>
        </p:grpSpPr>
        <p:sp>
          <p:nvSpPr>
            <p:cNvPr id="744" name="矩形: 圆角 743">
              <a:extLst>
                <a:ext uri="{FF2B5EF4-FFF2-40B4-BE49-F238E27FC236}">
                  <a16:creationId xmlns:a16="http://schemas.microsoft.com/office/drawing/2014/main" id="{699724F8-88DB-4020-8E6C-A7D68DD687CD}"/>
                </a:ext>
              </a:extLst>
            </p:cNvPr>
            <p:cNvSpPr/>
            <p:nvPr/>
          </p:nvSpPr>
          <p:spPr>
            <a:xfrm>
              <a:off x="12022418" y="7567684"/>
              <a:ext cx="1732449" cy="1858822"/>
            </a:xfrm>
            <a:prstGeom prst="roundRect">
              <a:avLst>
                <a:gd name="adj" fmla="val 9843"/>
              </a:avLst>
            </a:prstGeom>
            <a:solidFill>
              <a:schemeClr val="bg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45" name="组合 744">
              <a:extLst>
                <a:ext uri="{FF2B5EF4-FFF2-40B4-BE49-F238E27FC236}">
                  <a16:creationId xmlns:a16="http://schemas.microsoft.com/office/drawing/2014/main" id="{F60346C5-E23C-4CA6-9CAA-9D6D7189BEBB}"/>
                </a:ext>
              </a:extLst>
            </p:cNvPr>
            <p:cNvGrpSpPr/>
            <p:nvPr/>
          </p:nvGrpSpPr>
          <p:grpSpPr>
            <a:xfrm>
              <a:off x="12175031" y="7746058"/>
              <a:ext cx="1382432" cy="1588076"/>
              <a:chOff x="10506346" y="3483305"/>
              <a:chExt cx="2126874" cy="2443256"/>
            </a:xfrm>
          </p:grpSpPr>
          <p:sp>
            <p:nvSpPr>
              <p:cNvPr id="746" name="立方体 745">
                <a:extLst>
                  <a:ext uri="{FF2B5EF4-FFF2-40B4-BE49-F238E27FC236}">
                    <a16:creationId xmlns:a16="http://schemas.microsoft.com/office/drawing/2014/main" id="{2CE7F7ED-5FD1-47AC-9853-009C45B324F7}"/>
                  </a:ext>
                </a:extLst>
              </p:cNvPr>
              <p:cNvSpPr/>
              <p:nvPr/>
            </p:nvSpPr>
            <p:spPr>
              <a:xfrm>
                <a:off x="10506350" y="4375039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7" name="立方体 746">
                <a:extLst>
                  <a:ext uri="{FF2B5EF4-FFF2-40B4-BE49-F238E27FC236}">
                    <a16:creationId xmlns:a16="http://schemas.microsoft.com/office/drawing/2014/main" id="{02E6D1A4-8437-4B1D-8CA2-4CE67FEA5AC0}"/>
                  </a:ext>
                </a:extLst>
              </p:cNvPr>
              <p:cNvSpPr/>
              <p:nvPr/>
            </p:nvSpPr>
            <p:spPr>
              <a:xfrm>
                <a:off x="10506346" y="4784902"/>
                <a:ext cx="2126871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8" name="立方体 747">
                <a:extLst>
                  <a:ext uri="{FF2B5EF4-FFF2-40B4-BE49-F238E27FC236}">
                    <a16:creationId xmlns:a16="http://schemas.microsoft.com/office/drawing/2014/main" id="{913DD43B-CFAE-47C9-8214-C212C80DC116}"/>
                  </a:ext>
                </a:extLst>
              </p:cNvPr>
              <p:cNvSpPr/>
              <p:nvPr/>
            </p:nvSpPr>
            <p:spPr>
              <a:xfrm>
                <a:off x="10506349" y="3483305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9" name="立方体 748">
                <a:extLst>
                  <a:ext uri="{FF2B5EF4-FFF2-40B4-BE49-F238E27FC236}">
                    <a16:creationId xmlns:a16="http://schemas.microsoft.com/office/drawing/2014/main" id="{7E70C484-E6CE-412F-A144-C595E00E11A3}"/>
                  </a:ext>
                </a:extLst>
              </p:cNvPr>
              <p:cNvSpPr/>
              <p:nvPr/>
            </p:nvSpPr>
            <p:spPr>
              <a:xfrm>
                <a:off x="10506351" y="3922239"/>
                <a:ext cx="2126869" cy="304468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0" name="立方体 749">
                <a:extLst>
                  <a:ext uri="{FF2B5EF4-FFF2-40B4-BE49-F238E27FC236}">
                    <a16:creationId xmlns:a16="http://schemas.microsoft.com/office/drawing/2014/main" id="{C249315F-1AED-41B5-B1B6-6789E0AA8534}"/>
                  </a:ext>
                </a:extLst>
              </p:cNvPr>
              <p:cNvSpPr/>
              <p:nvPr/>
            </p:nvSpPr>
            <p:spPr>
              <a:xfrm>
                <a:off x="10506350" y="5202257"/>
                <a:ext cx="2126870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1" name="立方体 750">
                <a:extLst>
                  <a:ext uri="{FF2B5EF4-FFF2-40B4-BE49-F238E27FC236}">
                    <a16:creationId xmlns:a16="http://schemas.microsoft.com/office/drawing/2014/main" id="{14E70D6D-55BA-4A9E-BF42-F6A745D26913}"/>
                  </a:ext>
                </a:extLst>
              </p:cNvPr>
              <p:cNvSpPr/>
              <p:nvPr/>
            </p:nvSpPr>
            <p:spPr>
              <a:xfrm>
                <a:off x="10506348" y="5622092"/>
                <a:ext cx="2126871" cy="304469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79" name="矩形: 圆角 478">
            <a:extLst>
              <a:ext uri="{FF2B5EF4-FFF2-40B4-BE49-F238E27FC236}">
                <a16:creationId xmlns:a16="http://schemas.microsoft.com/office/drawing/2014/main" id="{30D7B0D8-4B92-8328-52B9-95BB33C17D57}"/>
              </a:ext>
            </a:extLst>
          </p:cNvPr>
          <p:cNvSpPr/>
          <p:nvPr/>
        </p:nvSpPr>
        <p:spPr>
          <a:xfrm>
            <a:off x="14516012" y="5739679"/>
            <a:ext cx="1292385" cy="3437599"/>
          </a:xfrm>
          <a:prstGeom prst="roundRect">
            <a:avLst>
              <a:gd name="adj" fmla="val 9843"/>
            </a:avLst>
          </a:prstGeom>
          <a:solidFill>
            <a:schemeClr val="bg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8B653DF3-503E-7AD6-F883-F096C05864FE}"/>
              </a:ext>
            </a:extLst>
          </p:cNvPr>
          <p:cNvGrpSpPr/>
          <p:nvPr/>
        </p:nvGrpSpPr>
        <p:grpSpPr>
          <a:xfrm>
            <a:off x="14642666" y="6995210"/>
            <a:ext cx="1053082" cy="2023421"/>
            <a:chOff x="6832123" y="3469799"/>
            <a:chExt cx="1802486" cy="1136679"/>
          </a:xfrm>
        </p:grpSpPr>
        <p:grpSp>
          <p:nvGrpSpPr>
            <p:cNvPr id="493" name="组合 492">
              <a:extLst>
                <a:ext uri="{FF2B5EF4-FFF2-40B4-BE49-F238E27FC236}">
                  <a16:creationId xmlns:a16="http://schemas.microsoft.com/office/drawing/2014/main" id="{5979A4F3-8294-0E56-B6D1-53B1B85D34BD}"/>
                </a:ext>
              </a:extLst>
            </p:cNvPr>
            <p:cNvGrpSpPr/>
            <p:nvPr/>
          </p:nvGrpSpPr>
          <p:grpSpPr>
            <a:xfrm>
              <a:off x="6832123" y="3970740"/>
              <a:ext cx="1802486" cy="401284"/>
              <a:chOff x="9198820" y="3545767"/>
              <a:chExt cx="1802486" cy="401284"/>
            </a:xfrm>
          </p:grpSpPr>
          <p:sp>
            <p:nvSpPr>
              <p:cNvPr id="498" name="立方体 497">
                <a:extLst>
                  <a:ext uri="{FF2B5EF4-FFF2-40B4-BE49-F238E27FC236}">
                    <a16:creationId xmlns:a16="http://schemas.microsoft.com/office/drawing/2014/main" id="{0AABE431-2363-1CC2-9DCC-85B319344A7C}"/>
                  </a:ext>
                </a:extLst>
              </p:cNvPr>
              <p:cNvSpPr/>
              <p:nvPr/>
            </p:nvSpPr>
            <p:spPr>
              <a:xfrm>
                <a:off x="9198820" y="3545767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立方体 498">
                <a:extLst>
                  <a:ext uri="{FF2B5EF4-FFF2-40B4-BE49-F238E27FC236}">
                    <a16:creationId xmlns:a16="http://schemas.microsoft.com/office/drawing/2014/main" id="{A12FA96B-4241-ABD1-3425-1AF8D187640D}"/>
                  </a:ext>
                </a:extLst>
              </p:cNvPr>
              <p:cNvSpPr/>
              <p:nvPr/>
            </p:nvSpPr>
            <p:spPr>
              <a:xfrm>
                <a:off x="9198820" y="3776012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0FCEAA9F-9A52-3E68-DB3C-A5744137D1C6}"/>
                </a:ext>
              </a:extLst>
            </p:cNvPr>
            <p:cNvGrpSpPr/>
            <p:nvPr/>
          </p:nvGrpSpPr>
          <p:grpSpPr>
            <a:xfrm>
              <a:off x="6832123" y="3469799"/>
              <a:ext cx="1802486" cy="415552"/>
              <a:chOff x="9198820" y="3545767"/>
              <a:chExt cx="1802486" cy="415552"/>
            </a:xfrm>
          </p:grpSpPr>
          <p:sp>
            <p:nvSpPr>
              <p:cNvPr id="496" name="立方体 495">
                <a:extLst>
                  <a:ext uri="{FF2B5EF4-FFF2-40B4-BE49-F238E27FC236}">
                    <a16:creationId xmlns:a16="http://schemas.microsoft.com/office/drawing/2014/main" id="{286362EE-EA4B-BE83-6E6F-C01F851EB511}"/>
                  </a:ext>
                </a:extLst>
              </p:cNvPr>
              <p:cNvSpPr/>
              <p:nvPr/>
            </p:nvSpPr>
            <p:spPr>
              <a:xfrm>
                <a:off x="9198820" y="3545767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立方体 496">
                <a:extLst>
                  <a:ext uri="{FF2B5EF4-FFF2-40B4-BE49-F238E27FC236}">
                    <a16:creationId xmlns:a16="http://schemas.microsoft.com/office/drawing/2014/main" id="{1029C6C4-99A2-875D-8C0A-BC58B5211EA3}"/>
                  </a:ext>
                </a:extLst>
              </p:cNvPr>
              <p:cNvSpPr/>
              <p:nvPr/>
            </p:nvSpPr>
            <p:spPr>
              <a:xfrm>
                <a:off x="9198820" y="3790280"/>
                <a:ext cx="1802486" cy="171039"/>
              </a:xfrm>
              <a:prstGeom prst="cube">
                <a:avLst/>
              </a:prstGeom>
              <a:solidFill>
                <a:srgbClr val="BDD7EE"/>
              </a:solidFill>
              <a:ln w="50800">
                <a:solidFill>
                  <a:srgbClr val="2553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5" name="立方体 494">
              <a:extLst>
                <a:ext uri="{FF2B5EF4-FFF2-40B4-BE49-F238E27FC236}">
                  <a16:creationId xmlns:a16="http://schemas.microsoft.com/office/drawing/2014/main" id="{357DF040-7F0B-A601-EF89-C5540BF67AB2}"/>
                </a:ext>
              </a:extLst>
            </p:cNvPr>
            <p:cNvSpPr/>
            <p:nvPr/>
          </p:nvSpPr>
          <p:spPr>
            <a:xfrm>
              <a:off x="6832123" y="4435439"/>
              <a:ext cx="1802486" cy="171039"/>
            </a:xfrm>
            <a:prstGeom prst="cube">
              <a:avLst/>
            </a:prstGeom>
            <a:solidFill>
              <a:srgbClr val="BDD7EE"/>
            </a:solidFill>
            <a:ln w="50800">
              <a:solidFill>
                <a:srgbClr val="2553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1" name="立方体 500">
            <a:extLst>
              <a:ext uri="{FF2B5EF4-FFF2-40B4-BE49-F238E27FC236}">
                <a16:creationId xmlns:a16="http://schemas.microsoft.com/office/drawing/2014/main" id="{22AD4D1B-64F5-FEDA-327C-7578CD882683}"/>
              </a:ext>
            </a:extLst>
          </p:cNvPr>
          <p:cNvSpPr/>
          <p:nvPr/>
        </p:nvSpPr>
        <p:spPr>
          <a:xfrm>
            <a:off x="14624919" y="6045708"/>
            <a:ext cx="1074569" cy="304469"/>
          </a:xfrm>
          <a:prstGeom prst="cube">
            <a:avLst/>
          </a:prstGeom>
          <a:solidFill>
            <a:srgbClr val="BDD7EE"/>
          </a:solidFill>
          <a:ln w="50800">
            <a:solidFill>
              <a:srgbClr val="2553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75874629-6B20-915C-B717-7E1DB2DA5225}"/>
              </a:ext>
            </a:extLst>
          </p:cNvPr>
          <p:cNvSpPr txBox="1"/>
          <p:nvPr/>
        </p:nvSpPr>
        <p:spPr>
          <a:xfrm>
            <a:off x="25516536" y="2380433"/>
            <a:ext cx="272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Subgroup features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0C6C6D89-D617-C4C6-DE3B-3B6D7A440904}"/>
              </a:ext>
            </a:extLst>
          </p:cNvPr>
          <p:cNvSpPr txBox="1"/>
          <p:nvPr/>
        </p:nvSpPr>
        <p:spPr>
          <a:xfrm>
            <a:off x="14702537" y="6350688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cxnSp>
        <p:nvCxnSpPr>
          <p:cNvPr id="519" name="连接符: 肘形 518">
            <a:extLst>
              <a:ext uri="{FF2B5EF4-FFF2-40B4-BE49-F238E27FC236}">
                <a16:creationId xmlns:a16="http://schemas.microsoft.com/office/drawing/2014/main" id="{CBF94F6D-2C86-D737-687D-31F9814A89BB}"/>
              </a:ext>
            </a:extLst>
          </p:cNvPr>
          <p:cNvCxnSpPr>
            <a:cxnSpLocks/>
            <a:stCxn id="873" idx="6"/>
          </p:cNvCxnSpPr>
          <p:nvPr/>
        </p:nvCxnSpPr>
        <p:spPr>
          <a:xfrm>
            <a:off x="12989667" y="6372861"/>
            <a:ext cx="1217547" cy="3339197"/>
          </a:xfrm>
          <a:prstGeom prst="bentConnector2">
            <a:avLst/>
          </a:prstGeom>
          <a:ln w="476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椭圆 527">
            <a:extLst>
              <a:ext uri="{FF2B5EF4-FFF2-40B4-BE49-F238E27FC236}">
                <a16:creationId xmlns:a16="http://schemas.microsoft.com/office/drawing/2014/main" id="{8381679C-3513-0E02-396D-D82058AD7DA5}"/>
              </a:ext>
            </a:extLst>
          </p:cNvPr>
          <p:cNvSpPr/>
          <p:nvPr/>
        </p:nvSpPr>
        <p:spPr>
          <a:xfrm>
            <a:off x="14106014" y="9619356"/>
            <a:ext cx="226021" cy="226021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2" name="直接箭头连接符 681">
            <a:extLst>
              <a:ext uri="{FF2B5EF4-FFF2-40B4-BE49-F238E27FC236}">
                <a16:creationId xmlns:a16="http://schemas.microsoft.com/office/drawing/2014/main" id="{E0762A4A-2CBC-38D2-698E-C958E24D00D5}"/>
              </a:ext>
            </a:extLst>
          </p:cNvPr>
          <p:cNvCxnSpPr>
            <a:cxnSpLocks/>
          </p:cNvCxnSpPr>
          <p:nvPr/>
        </p:nvCxnSpPr>
        <p:spPr>
          <a:xfrm>
            <a:off x="16843717" y="8793665"/>
            <a:ext cx="11388" cy="558865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接箭头连接符 682">
            <a:extLst>
              <a:ext uri="{FF2B5EF4-FFF2-40B4-BE49-F238E27FC236}">
                <a16:creationId xmlns:a16="http://schemas.microsoft.com/office/drawing/2014/main" id="{3409CCBF-3F96-F9B6-2C4D-0CA65A195091}"/>
              </a:ext>
            </a:extLst>
          </p:cNvPr>
          <p:cNvCxnSpPr>
            <a:cxnSpLocks/>
          </p:cNvCxnSpPr>
          <p:nvPr/>
        </p:nvCxnSpPr>
        <p:spPr>
          <a:xfrm>
            <a:off x="18572455" y="8804265"/>
            <a:ext cx="11388" cy="558865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箭头连接符 683">
            <a:extLst>
              <a:ext uri="{FF2B5EF4-FFF2-40B4-BE49-F238E27FC236}">
                <a16:creationId xmlns:a16="http://schemas.microsoft.com/office/drawing/2014/main" id="{3E1F13A5-6E4B-DE5B-112E-ED8F4CC968C2}"/>
              </a:ext>
            </a:extLst>
          </p:cNvPr>
          <p:cNvCxnSpPr>
            <a:cxnSpLocks/>
          </p:cNvCxnSpPr>
          <p:nvPr/>
        </p:nvCxnSpPr>
        <p:spPr>
          <a:xfrm>
            <a:off x="15161245" y="9189430"/>
            <a:ext cx="12373" cy="594846"/>
          </a:xfrm>
          <a:prstGeom prst="straightConnector1">
            <a:avLst/>
          </a:prstGeom>
          <a:ln w="476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D9B8E1D4-AB5C-A228-668E-8C851533C2ED}"/>
              </a:ext>
            </a:extLst>
          </p:cNvPr>
          <p:cNvSpPr/>
          <p:nvPr/>
        </p:nvSpPr>
        <p:spPr>
          <a:xfrm rot="5400000">
            <a:off x="14909065" y="3134421"/>
            <a:ext cx="295887" cy="1615964"/>
          </a:xfrm>
          <a:prstGeom prst="rightBrace">
            <a:avLst>
              <a:gd name="adj1" fmla="val 6976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1" name="右大括号 690">
            <a:extLst>
              <a:ext uri="{FF2B5EF4-FFF2-40B4-BE49-F238E27FC236}">
                <a16:creationId xmlns:a16="http://schemas.microsoft.com/office/drawing/2014/main" id="{95BE3D91-3A00-88D2-1843-3C12883D6199}"/>
              </a:ext>
            </a:extLst>
          </p:cNvPr>
          <p:cNvSpPr/>
          <p:nvPr/>
        </p:nvSpPr>
        <p:spPr>
          <a:xfrm rot="5400000">
            <a:off x="17073468" y="3123033"/>
            <a:ext cx="295887" cy="1615964"/>
          </a:xfrm>
          <a:prstGeom prst="rightBrace">
            <a:avLst>
              <a:gd name="adj1" fmla="val 6976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右大括号 693">
            <a:extLst>
              <a:ext uri="{FF2B5EF4-FFF2-40B4-BE49-F238E27FC236}">
                <a16:creationId xmlns:a16="http://schemas.microsoft.com/office/drawing/2014/main" id="{47B5D94F-0AE3-B445-9DD0-5807DABBD943}"/>
              </a:ext>
            </a:extLst>
          </p:cNvPr>
          <p:cNvSpPr/>
          <p:nvPr/>
        </p:nvSpPr>
        <p:spPr>
          <a:xfrm rot="5400000">
            <a:off x="18810360" y="3568896"/>
            <a:ext cx="295887" cy="761842"/>
          </a:xfrm>
          <a:prstGeom prst="rightBrace">
            <a:avLst>
              <a:gd name="adj1" fmla="val 6976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7" name="文本框 796">
            <a:extLst>
              <a:ext uri="{FF2B5EF4-FFF2-40B4-BE49-F238E27FC236}">
                <a16:creationId xmlns:a16="http://schemas.microsoft.com/office/drawing/2014/main" id="{777756E6-AB7A-1D46-DBD9-9D7568EAFCF1}"/>
              </a:ext>
            </a:extLst>
          </p:cNvPr>
          <p:cNvSpPr txBox="1"/>
          <p:nvPr/>
        </p:nvSpPr>
        <p:spPr>
          <a:xfrm>
            <a:off x="14004482" y="4076870"/>
            <a:ext cx="218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term</a:t>
            </a:r>
          </a:p>
        </p:txBody>
      </p:sp>
      <p:sp>
        <p:nvSpPr>
          <p:cNvPr id="798" name="文本框 797">
            <a:extLst>
              <a:ext uri="{FF2B5EF4-FFF2-40B4-BE49-F238E27FC236}">
                <a16:creationId xmlns:a16="http://schemas.microsoft.com/office/drawing/2014/main" id="{FCE5E0AB-AD9C-3F0E-782B-98684966289E}"/>
              </a:ext>
            </a:extLst>
          </p:cNvPr>
          <p:cNvSpPr txBox="1"/>
          <p:nvPr/>
        </p:nvSpPr>
        <p:spPr>
          <a:xfrm>
            <a:off x="16073171" y="4093802"/>
            <a:ext cx="218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term</a:t>
            </a:r>
          </a:p>
        </p:txBody>
      </p:sp>
      <p:sp>
        <p:nvSpPr>
          <p:cNvPr id="799" name="文本框 798">
            <a:extLst>
              <a:ext uri="{FF2B5EF4-FFF2-40B4-BE49-F238E27FC236}">
                <a16:creationId xmlns:a16="http://schemas.microsoft.com/office/drawing/2014/main" id="{F1103E11-2364-5E3C-FD72-B41F730C7943}"/>
              </a:ext>
            </a:extLst>
          </p:cNvPr>
          <p:cNvSpPr txBox="1"/>
          <p:nvPr/>
        </p:nvSpPr>
        <p:spPr>
          <a:xfrm>
            <a:off x="17850875" y="4100552"/>
            <a:ext cx="218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 term</a:t>
            </a:r>
          </a:p>
        </p:txBody>
      </p:sp>
      <p:cxnSp>
        <p:nvCxnSpPr>
          <p:cNvPr id="800" name="连接符: 肘形 799">
            <a:extLst>
              <a:ext uri="{FF2B5EF4-FFF2-40B4-BE49-F238E27FC236}">
                <a16:creationId xmlns:a16="http://schemas.microsoft.com/office/drawing/2014/main" id="{FD1C4373-20EC-5D94-112B-D8939E748DB8}"/>
              </a:ext>
            </a:extLst>
          </p:cNvPr>
          <p:cNvCxnSpPr>
            <a:cxnSpLocks/>
            <a:stCxn id="983" idx="0"/>
          </p:cNvCxnSpPr>
          <p:nvPr/>
        </p:nvCxnSpPr>
        <p:spPr>
          <a:xfrm rot="16200000" flipH="1">
            <a:off x="11441137" y="-830191"/>
            <a:ext cx="636545" cy="6613678"/>
          </a:xfrm>
          <a:prstGeom prst="bentConnector4">
            <a:avLst>
              <a:gd name="adj1" fmla="val -35913"/>
              <a:gd name="adj2" fmla="val 100043"/>
            </a:avLst>
          </a:prstGeom>
          <a:ln w="34925">
            <a:solidFill>
              <a:srgbClr val="35556D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连接符: 肘形 800">
            <a:extLst>
              <a:ext uri="{FF2B5EF4-FFF2-40B4-BE49-F238E27FC236}">
                <a16:creationId xmlns:a16="http://schemas.microsoft.com/office/drawing/2014/main" id="{4F3429CD-C0C5-AA60-D268-EC151C21AF3F}"/>
              </a:ext>
            </a:extLst>
          </p:cNvPr>
          <p:cNvCxnSpPr>
            <a:cxnSpLocks/>
          </p:cNvCxnSpPr>
          <p:nvPr/>
        </p:nvCxnSpPr>
        <p:spPr>
          <a:xfrm flipV="1">
            <a:off x="16067837" y="4649122"/>
            <a:ext cx="1301597" cy="578551"/>
          </a:xfrm>
          <a:prstGeom prst="bentConnector3">
            <a:avLst>
              <a:gd name="adj1" fmla="val 100286"/>
            </a:avLst>
          </a:prstGeom>
          <a:ln w="34925">
            <a:solidFill>
              <a:srgbClr val="35556D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连接符: 肘形 801">
            <a:extLst>
              <a:ext uri="{FF2B5EF4-FFF2-40B4-BE49-F238E27FC236}">
                <a16:creationId xmlns:a16="http://schemas.microsoft.com/office/drawing/2014/main" id="{E44E00D6-527A-0B81-211C-86366C6804EF}"/>
              </a:ext>
            </a:extLst>
          </p:cNvPr>
          <p:cNvCxnSpPr>
            <a:cxnSpLocks/>
            <a:stCxn id="909" idx="0"/>
          </p:cNvCxnSpPr>
          <p:nvPr/>
        </p:nvCxnSpPr>
        <p:spPr>
          <a:xfrm rot="5400000" flipH="1" flipV="1">
            <a:off x="18376662" y="4963468"/>
            <a:ext cx="964950" cy="274960"/>
          </a:xfrm>
          <a:prstGeom prst="bentConnector3">
            <a:avLst>
              <a:gd name="adj1" fmla="val 36035"/>
            </a:avLst>
          </a:prstGeom>
          <a:ln w="34925">
            <a:solidFill>
              <a:srgbClr val="35556D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65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3347686-EB5A-41AA-A4C2-0483261F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9035" y="1179501"/>
            <a:ext cx="10972822" cy="1097282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E867C2E-F687-4CD3-8329-BFA2C1F3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9191" y="9709028"/>
            <a:ext cx="1066800" cy="8001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5E80B5-95BB-434F-B536-B213826B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0530" y="6197992"/>
            <a:ext cx="962025" cy="75247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27CA490-B9AC-4648-9236-79B9C4B60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4843" y="9308978"/>
            <a:ext cx="942975" cy="71437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B7D8D2D-F7AD-4B61-8397-33381A1913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62975" y="4272084"/>
            <a:ext cx="5856044" cy="5856044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1AA1944-4983-40F8-9BD8-F94A1254462D}"/>
              </a:ext>
            </a:extLst>
          </p:cNvPr>
          <p:cNvCxnSpPr/>
          <p:nvPr/>
        </p:nvCxnSpPr>
        <p:spPr>
          <a:xfrm flipV="1">
            <a:off x="10362975" y="3106057"/>
            <a:ext cx="0" cy="70220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8269609-C9C7-42FF-963A-C7CDE9D3A2CC}"/>
              </a:ext>
            </a:extLst>
          </p:cNvPr>
          <p:cNvCxnSpPr>
            <a:cxnSpLocks/>
          </p:cNvCxnSpPr>
          <p:nvPr/>
        </p:nvCxnSpPr>
        <p:spPr>
          <a:xfrm>
            <a:off x="10326690" y="10128128"/>
            <a:ext cx="690176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767C741-E037-413E-9FCB-B2DDD60AF784}"/>
              </a:ext>
            </a:extLst>
          </p:cNvPr>
          <p:cNvSpPr txBox="1"/>
          <p:nvPr/>
        </p:nvSpPr>
        <p:spPr>
          <a:xfrm>
            <a:off x="9688769" y="10184140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D2596EB9-EF2F-4707-A4BF-ED934EBCD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828" y="2263565"/>
            <a:ext cx="942975" cy="71437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C68DE90-DBFB-4B89-B486-5AFBBFCD2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4743" y="9728078"/>
            <a:ext cx="1066800" cy="800100"/>
          </a:xfrm>
          <a:prstGeom prst="rect">
            <a:avLst/>
          </a:prstGeom>
        </p:spPr>
      </p:pic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D210F2A-A9D0-4CED-A0DB-AA4B08897ECB}"/>
              </a:ext>
            </a:extLst>
          </p:cNvPr>
          <p:cNvCxnSpPr>
            <a:cxnSpLocks/>
          </p:cNvCxnSpPr>
          <p:nvPr/>
        </p:nvCxnSpPr>
        <p:spPr>
          <a:xfrm>
            <a:off x="10326690" y="9444846"/>
            <a:ext cx="585604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25960EED-155D-4CFE-9ABD-B29042D6C866}"/>
              </a:ext>
            </a:extLst>
          </p:cNvPr>
          <p:cNvGrpSpPr/>
          <p:nvPr/>
        </p:nvGrpSpPr>
        <p:grpSpPr>
          <a:xfrm rot="5400000">
            <a:off x="13767309" y="7586774"/>
            <a:ext cx="599930" cy="5917501"/>
            <a:chOff x="7145820" y="3568328"/>
            <a:chExt cx="599930" cy="5917501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CD28CF2-66FA-4510-A5EF-0294CDE643ED}"/>
                </a:ext>
              </a:extLst>
            </p:cNvPr>
            <p:cNvSpPr txBox="1"/>
            <p:nvPr/>
          </p:nvSpPr>
          <p:spPr>
            <a:xfrm rot="16200000">
              <a:off x="7027081" y="3730842"/>
              <a:ext cx="848385" cy="523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D0792D5-DA56-4393-839C-ED65318F76AC}"/>
                </a:ext>
              </a:extLst>
            </p:cNvPr>
            <p:cNvSpPr txBox="1"/>
            <p:nvPr/>
          </p:nvSpPr>
          <p:spPr>
            <a:xfrm rot="16200000">
              <a:off x="7004248" y="4993582"/>
              <a:ext cx="848385" cy="523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4668BC72-DE82-4CA5-AAE5-3A911109B427}"/>
                </a:ext>
              </a:extLst>
            </p:cNvPr>
            <p:cNvSpPr txBox="1"/>
            <p:nvPr/>
          </p:nvSpPr>
          <p:spPr>
            <a:xfrm rot="16200000">
              <a:off x="7020049" y="6256322"/>
              <a:ext cx="848385" cy="523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A0E9B210-084D-4AFC-9D0A-FD7627FF67FA}"/>
                </a:ext>
              </a:extLst>
            </p:cNvPr>
            <p:cNvSpPr txBox="1"/>
            <p:nvPr/>
          </p:nvSpPr>
          <p:spPr>
            <a:xfrm rot="16200000">
              <a:off x="7037804" y="7499911"/>
              <a:ext cx="831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EE67AEF-14F5-4ECE-AE3D-E7A8DCC75EEA}"/>
                </a:ext>
              </a:extLst>
            </p:cNvPr>
            <p:cNvSpPr txBox="1"/>
            <p:nvPr/>
          </p:nvSpPr>
          <p:spPr>
            <a:xfrm rot="16200000">
              <a:off x="6983306" y="8799958"/>
              <a:ext cx="848385" cy="523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1199AD3-AE9C-4117-96DE-F4F4579EBCDF}"/>
              </a:ext>
            </a:extLst>
          </p:cNvPr>
          <p:cNvGrpSpPr/>
          <p:nvPr/>
        </p:nvGrpSpPr>
        <p:grpSpPr>
          <a:xfrm>
            <a:off x="9647377" y="3684667"/>
            <a:ext cx="876705" cy="5668985"/>
            <a:chOff x="5878866" y="3340025"/>
            <a:chExt cx="761209" cy="668600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500A6DE-1DCA-46E4-A642-FE2C18F31041}"/>
                </a:ext>
              </a:extLst>
            </p:cNvPr>
            <p:cNvSpPr txBox="1"/>
            <p:nvPr/>
          </p:nvSpPr>
          <p:spPr>
            <a:xfrm>
              <a:off x="5903456" y="3340025"/>
              <a:ext cx="736619" cy="617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6A562AF-AE69-4F7F-9995-8C7346D25699}"/>
                </a:ext>
              </a:extLst>
            </p:cNvPr>
            <p:cNvSpPr txBox="1"/>
            <p:nvPr/>
          </p:nvSpPr>
          <p:spPr>
            <a:xfrm>
              <a:off x="5894240" y="4747625"/>
              <a:ext cx="736619" cy="617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EF0D99F-1CEC-40C6-B705-21A5308A7729}"/>
                </a:ext>
              </a:extLst>
            </p:cNvPr>
            <p:cNvSpPr txBox="1"/>
            <p:nvPr/>
          </p:nvSpPr>
          <p:spPr>
            <a:xfrm>
              <a:off x="5894240" y="6249916"/>
              <a:ext cx="736619" cy="617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28DE4BF-362A-4D7F-9813-F6C6E06B6725}"/>
                </a:ext>
              </a:extLst>
            </p:cNvPr>
            <p:cNvSpPr txBox="1"/>
            <p:nvPr/>
          </p:nvSpPr>
          <p:spPr>
            <a:xfrm>
              <a:off x="5903456" y="7768763"/>
              <a:ext cx="736619" cy="617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9C2D325F-76C8-42EC-A8DC-0EC1BD1E20C3}"/>
                </a:ext>
              </a:extLst>
            </p:cNvPr>
            <p:cNvSpPr txBox="1"/>
            <p:nvPr/>
          </p:nvSpPr>
          <p:spPr>
            <a:xfrm>
              <a:off x="5878866" y="9408781"/>
              <a:ext cx="736619" cy="617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D265A39-5362-4F32-8EA8-CFC59D0A7127}"/>
              </a:ext>
            </a:extLst>
          </p:cNvPr>
          <p:cNvSpPr txBox="1"/>
          <p:nvPr/>
        </p:nvSpPr>
        <p:spPr>
          <a:xfrm>
            <a:off x="12742348" y="11243508"/>
            <a:ext cx="206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6036A73-E4FE-4B6C-A19D-736B6D780168}"/>
              </a:ext>
            </a:extLst>
          </p:cNvPr>
          <p:cNvSpPr txBox="1"/>
          <p:nvPr/>
        </p:nvSpPr>
        <p:spPr>
          <a:xfrm>
            <a:off x="22705446" y="11243508"/>
            <a:ext cx="2061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B16E4D72-BFEF-4D21-909A-EEBB23327D96}"/>
              </a:ext>
            </a:extLst>
          </p:cNvPr>
          <p:cNvCxnSpPr>
            <a:cxnSpLocks/>
          </p:cNvCxnSpPr>
          <p:nvPr/>
        </p:nvCxnSpPr>
        <p:spPr>
          <a:xfrm flipV="1">
            <a:off x="13587854" y="4272083"/>
            <a:ext cx="0" cy="5912057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62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4ABA3E71-1DD8-416E-BF4F-C3E4D90AB316}"/>
              </a:ext>
            </a:extLst>
          </p:cNvPr>
          <p:cNvGrpSpPr/>
          <p:nvPr/>
        </p:nvGrpSpPr>
        <p:grpSpPr>
          <a:xfrm>
            <a:off x="331957" y="291958"/>
            <a:ext cx="26509002" cy="13757493"/>
            <a:chOff x="165972" y="145708"/>
            <a:chExt cx="13254014" cy="687849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D0A0F6C-D8F3-43C8-B11B-37DE450E33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5972" y="3740006"/>
              <a:ext cx="2133319" cy="1769830"/>
              <a:chOff x="243319" y="4938511"/>
              <a:chExt cx="2133319" cy="1769830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22CD5EA9-78D4-4834-9907-E991FE0EF306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56638" y="5249714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8C2E27C6-AE18-4D82-BD6C-715BA3AD25EE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7336" y="5098724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D935CA17-40B3-47C0-957D-7A47B8B99BE8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5478" y="4938511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E13B46C6-6419-4266-849A-6015A677E2BB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229" y="4947734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D9935F4-018C-4492-AC1B-EDB4396A186B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176" y="5105622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802A7BAF-5845-4D44-8937-5623BA4CF319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319" y="5268341"/>
                <a:ext cx="720000" cy="1440000"/>
              </a:xfrm>
              <a:prstGeom prst="rect">
                <a:avLst/>
              </a:prstGeom>
            </p:spPr>
          </p:pic>
        </p:grp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20F0743-47E6-4446-826D-04EECAE68591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666" y="4083453"/>
              <a:ext cx="720000" cy="1440000"/>
            </a:xfrm>
            <a:prstGeom prst="rect">
              <a:avLst/>
            </a:prstGeom>
          </p:spPr>
        </p:pic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9C193DA-3964-41F2-A1E3-87E6439554C8}"/>
                </a:ext>
              </a:extLst>
            </p:cNvPr>
            <p:cNvGrpSpPr/>
            <p:nvPr/>
          </p:nvGrpSpPr>
          <p:grpSpPr>
            <a:xfrm>
              <a:off x="165972" y="151780"/>
              <a:ext cx="1237263" cy="1992241"/>
              <a:chOff x="101895" y="107235"/>
              <a:chExt cx="1237263" cy="1992241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901D6E44-469B-41FF-89E6-0B878741F9EB}"/>
                  </a:ext>
                </a:extLst>
              </p:cNvPr>
              <p:cNvPicPr>
                <a:picLocks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95" y="107235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BE1D728-9E47-47ED-8EB2-2D8ACEFA407B}"/>
                  </a:ext>
                </a:extLst>
              </p:cNvPr>
              <p:cNvPicPr>
                <a:picLocks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432" y="222760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5F94FE12-3C80-4A21-9829-2FFA41D5AD2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95" y="385479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646DBA2-3C90-4AFC-80FB-20B378B7953E}"/>
                  </a:ext>
                </a:extLst>
              </p:cNvPr>
              <p:cNvPicPr>
                <a:picLocks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305" y="501588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81F09FFC-864D-4B40-8B17-29986995E866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158" y="659476"/>
                <a:ext cx="720000" cy="1440000"/>
              </a:xfrm>
              <a:prstGeom prst="rect">
                <a:avLst/>
              </a:prstGeom>
            </p:spPr>
          </p:pic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926C03D6-229F-498D-9FDA-CF1214AB51FD}"/>
                </a:ext>
              </a:extLst>
            </p:cNvPr>
            <p:cNvGrpSpPr/>
            <p:nvPr/>
          </p:nvGrpSpPr>
          <p:grpSpPr>
            <a:xfrm>
              <a:off x="1757469" y="145708"/>
              <a:ext cx="1280066" cy="1998313"/>
              <a:chOff x="1678316" y="340681"/>
              <a:chExt cx="1280066" cy="1998313"/>
            </a:xfrm>
          </p:grpSpPr>
          <p:pic>
            <p:nvPicPr>
              <p:cNvPr id="35" name="图片 34">
                <a:extLst>
                  <a:ext uri="{FF2B5EF4-FFF2-40B4-BE49-F238E27FC236}">
                    <a16:creationId xmlns:a16="http://schemas.microsoft.com/office/drawing/2014/main" id="{418C9563-C2D2-4A57-9CF4-6184E029C896}"/>
                  </a:ext>
                </a:extLst>
              </p:cNvPr>
              <p:cNvPicPr>
                <a:picLocks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8316" y="340681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FB74851E-ADA3-46F1-8A2A-8DA4A0BFB0F2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6903" y="458656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F49685AD-09E7-44AC-B210-8475698788F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4840" y="566312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F1DD6D1D-0B03-4DB6-A318-A99433434121}"/>
                  </a:ext>
                </a:extLst>
              </p:cNvPr>
              <p:cNvPicPr>
                <a:picLocks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2495" y="732653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F9842943-5E0E-43EF-BA65-BEC67EB0FBE6}"/>
                  </a:ext>
                </a:extLst>
              </p:cNvPr>
              <p:cNvPicPr>
                <a:picLocks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8382" y="898994"/>
                <a:ext cx="720000" cy="1440000"/>
              </a:xfrm>
              <a:prstGeom prst="rect">
                <a:avLst/>
              </a:prstGeom>
            </p:spPr>
          </p:pic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30B933E-C58C-487F-9A5C-785CB577EC99}"/>
                </a:ext>
              </a:extLst>
            </p:cNvPr>
            <p:cNvSpPr txBox="1"/>
            <p:nvPr/>
          </p:nvSpPr>
          <p:spPr>
            <a:xfrm>
              <a:off x="775728" y="2253140"/>
              <a:ext cx="1994299" cy="32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000000"/>
                  </a:solidFill>
                  <a:latin typeface="+mn-ea"/>
                </a:rPr>
                <a:t>Training samples </a:t>
              </a:r>
              <a:endParaRPr lang="zh-CN" altLang="en-US" sz="3600" b="1" dirty="0">
                <a:latin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AC4941E-E3AC-4799-BE21-058FB9EED9C1}"/>
                </a:ext>
              </a:extLst>
            </p:cNvPr>
            <p:cNvSpPr txBox="1"/>
            <p:nvPr/>
          </p:nvSpPr>
          <p:spPr>
            <a:xfrm>
              <a:off x="206809" y="5640789"/>
              <a:ext cx="1956677" cy="32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+mn-ea"/>
                </a:rPr>
                <a:t>Gallery samples </a:t>
              </a:r>
              <a:endParaRPr lang="zh-CN" altLang="en-US" sz="3600" b="1" dirty="0">
                <a:latin typeface="+mn-ea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102452D-26CE-4694-AC7F-415CE93FD65F}"/>
                </a:ext>
              </a:extLst>
            </p:cNvPr>
            <p:cNvSpPr txBox="1"/>
            <p:nvPr/>
          </p:nvSpPr>
          <p:spPr>
            <a:xfrm>
              <a:off x="2161682" y="5660776"/>
              <a:ext cx="1509246" cy="600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+mn-ea"/>
                </a:rPr>
                <a:t>Single query sample</a:t>
              </a:r>
              <a:endParaRPr lang="zh-CN" altLang="en-US" sz="3600" b="1" dirty="0">
                <a:latin typeface="+mn-ea"/>
              </a:endParaRPr>
            </a:p>
          </p:txBody>
        </p: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5764E337-DC39-431C-87BB-AF00B3650152}"/>
                </a:ext>
              </a:extLst>
            </p:cNvPr>
            <p:cNvGrpSpPr/>
            <p:nvPr/>
          </p:nvGrpSpPr>
          <p:grpSpPr>
            <a:xfrm>
              <a:off x="411425" y="2609842"/>
              <a:ext cx="2741824" cy="922987"/>
              <a:chOff x="411425" y="2609842"/>
              <a:chExt cx="2741824" cy="922987"/>
            </a:xfrm>
          </p:grpSpPr>
          <p:sp>
            <p:nvSpPr>
              <p:cNvPr id="57" name="流程图: 接点 56">
                <a:extLst>
                  <a:ext uri="{FF2B5EF4-FFF2-40B4-BE49-F238E27FC236}">
                    <a16:creationId xmlns:a16="http://schemas.microsoft.com/office/drawing/2014/main" id="{4DB855A1-09C4-465C-BFA8-22E65D5D2D15}"/>
                  </a:ext>
                </a:extLst>
              </p:cNvPr>
              <p:cNvSpPr/>
              <p:nvPr/>
            </p:nvSpPr>
            <p:spPr>
              <a:xfrm>
                <a:off x="832358" y="2869943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58" name="流程图: 接点 57">
                <a:extLst>
                  <a:ext uri="{FF2B5EF4-FFF2-40B4-BE49-F238E27FC236}">
                    <a16:creationId xmlns:a16="http://schemas.microsoft.com/office/drawing/2014/main" id="{42AF5ADB-4DB5-4B40-91BA-8D1491019C32}"/>
                  </a:ext>
                </a:extLst>
              </p:cNvPr>
              <p:cNvSpPr/>
              <p:nvPr/>
            </p:nvSpPr>
            <p:spPr>
              <a:xfrm>
                <a:off x="1451599" y="2884905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59" name="流程图: 接点 58">
                <a:extLst>
                  <a:ext uri="{FF2B5EF4-FFF2-40B4-BE49-F238E27FC236}">
                    <a16:creationId xmlns:a16="http://schemas.microsoft.com/office/drawing/2014/main" id="{4907AEB6-011F-41FB-877C-179FB73DC403}"/>
                  </a:ext>
                </a:extLst>
              </p:cNvPr>
              <p:cNvSpPr/>
              <p:nvPr/>
            </p:nvSpPr>
            <p:spPr>
              <a:xfrm>
                <a:off x="981917" y="3160054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60" name="流程图: 接点 59">
                <a:extLst>
                  <a:ext uri="{FF2B5EF4-FFF2-40B4-BE49-F238E27FC236}">
                    <a16:creationId xmlns:a16="http://schemas.microsoft.com/office/drawing/2014/main" id="{0D6746D0-D4EB-4B52-8038-66345B101902}"/>
                  </a:ext>
                </a:extLst>
              </p:cNvPr>
              <p:cNvSpPr/>
              <p:nvPr/>
            </p:nvSpPr>
            <p:spPr>
              <a:xfrm>
                <a:off x="1461660" y="3293343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61" name="流程图: 接点 60">
                <a:extLst>
                  <a:ext uri="{FF2B5EF4-FFF2-40B4-BE49-F238E27FC236}">
                    <a16:creationId xmlns:a16="http://schemas.microsoft.com/office/drawing/2014/main" id="{71B04DF3-8DEB-4960-A921-CD34F45BE852}"/>
                  </a:ext>
                </a:extLst>
              </p:cNvPr>
              <p:cNvSpPr/>
              <p:nvPr/>
            </p:nvSpPr>
            <p:spPr>
              <a:xfrm>
                <a:off x="1037649" y="2609842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62" name="流程图: 接点 61">
                <a:extLst>
                  <a:ext uri="{FF2B5EF4-FFF2-40B4-BE49-F238E27FC236}">
                    <a16:creationId xmlns:a16="http://schemas.microsoft.com/office/drawing/2014/main" id="{0DCFB0DA-B582-41EA-B4AB-2F63D08B2FD0}"/>
                  </a:ext>
                </a:extLst>
              </p:cNvPr>
              <p:cNvSpPr/>
              <p:nvPr/>
            </p:nvSpPr>
            <p:spPr>
              <a:xfrm>
                <a:off x="411425" y="2715076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BC2D1F22-6FAB-4FE7-84C6-5FD5B9B048AD}"/>
                  </a:ext>
                </a:extLst>
              </p:cNvPr>
              <p:cNvSpPr/>
              <p:nvPr/>
            </p:nvSpPr>
            <p:spPr>
              <a:xfrm>
                <a:off x="1998883" y="2625210"/>
                <a:ext cx="277804" cy="23948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64" name="等腰三角形 63">
                <a:extLst>
                  <a:ext uri="{FF2B5EF4-FFF2-40B4-BE49-F238E27FC236}">
                    <a16:creationId xmlns:a16="http://schemas.microsoft.com/office/drawing/2014/main" id="{24C2841B-36A0-4577-981B-A21D46289460}"/>
                  </a:ext>
                </a:extLst>
              </p:cNvPr>
              <p:cNvSpPr/>
              <p:nvPr/>
            </p:nvSpPr>
            <p:spPr>
              <a:xfrm>
                <a:off x="2875445" y="3052668"/>
                <a:ext cx="277804" cy="23948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65" name="等腰三角形 64">
                <a:extLst>
                  <a:ext uri="{FF2B5EF4-FFF2-40B4-BE49-F238E27FC236}">
                    <a16:creationId xmlns:a16="http://schemas.microsoft.com/office/drawing/2014/main" id="{994BCC8B-6B88-46A3-BE0B-AE82457629B5}"/>
                  </a:ext>
                </a:extLst>
              </p:cNvPr>
              <p:cNvSpPr/>
              <p:nvPr/>
            </p:nvSpPr>
            <p:spPr>
              <a:xfrm>
                <a:off x="1981533" y="3170703"/>
                <a:ext cx="277804" cy="23948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66" name="等腰三角形 65">
                <a:extLst>
                  <a:ext uri="{FF2B5EF4-FFF2-40B4-BE49-F238E27FC236}">
                    <a16:creationId xmlns:a16="http://schemas.microsoft.com/office/drawing/2014/main" id="{5F2AF97F-FBA8-4540-A34E-69D85309A14E}"/>
                  </a:ext>
                </a:extLst>
              </p:cNvPr>
              <p:cNvSpPr/>
              <p:nvPr/>
            </p:nvSpPr>
            <p:spPr>
              <a:xfrm>
                <a:off x="2319585" y="2954562"/>
                <a:ext cx="277804" cy="23948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67" name="等腰三角形 66">
                <a:extLst>
                  <a:ext uri="{FF2B5EF4-FFF2-40B4-BE49-F238E27FC236}">
                    <a16:creationId xmlns:a16="http://schemas.microsoft.com/office/drawing/2014/main" id="{14977C25-7219-4A47-A9E8-CFF179EBCD29}"/>
                  </a:ext>
                </a:extLst>
              </p:cNvPr>
              <p:cNvSpPr/>
              <p:nvPr/>
            </p:nvSpPr>
            <p:spPr>
              <a:xfrm>
                <a:off x="2611593" y="2609842"/>
                <a:ext cx="277804" cy="23948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68" name="等腰三角形 67">
                <a:extLst>
                  <a:ext uri="{FF2B5EF4-FFF2-40B4-BE49-F238E27FC236}">
                    <a16:creationId xmlns:a16="http://schemas.microsoft.com/office/drawing/2014/main" id="{34074ACC-6058-4B01-88CD-DAE09A9CDE2D}"/>
                  </a:ext>
                </a:extLst>
              </p:cNvPr>
              <p:cNvSpPr/>
              <p:nvPr/>
            </p:nvSpPr>
            <p:spPr>
              <a:xfrm>
                <a:off x="2763993" y="2762242"/>
                <a:ext cx="277804" cy="23948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CEA464C8-A0F6-43AA-B803-8DF96D592188}"/>
                </a:ext>
              </a:extLst>
            </p:cNvPr>
            <p:cNvGrpSpPr/>
            <p:nvPr/>
          </p:nvGrpSpPr>
          <p:grpSpPr>
            <a:xfrm>
              <a:off x="398829" y="6071381"/>
              <a:ext cx="2636690" cy="952820"/>
              <a:chOff x="385406" y="6074025"/>
              <a:chExt cx="2636690" cy="952820"/>
            </a:xfrm>
          </p:grpSpPr>
          <p:sp>
            <p:nvSpPr>
              <p:cNvPr id="72" name="流程图: 接点 71">
                <a:extLst>
                  <a:ext uri="{FF2B5EF4-FFF2-40B4-BE49-F238E27FC236}">
                    <a16:creationId xmlns:a16="http://schemas.microsoft.com/office/drawing/2014/main" id="{8DAD1C50-DD8D-4290-AD03-0C1C2E2F534B}"/>
                  </a:ext>
                </a:extLst>
              </p:cNvPr>
              <p:cNvSpPr/>
              <p:nvPr/>
            </p:nvSpPr>
            <p:spPr>
              <a:xfrm>
                <a:off x="385406" y="6074025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5" name="流程图: 接点 74">
                <a:extLst>
                  <a:ext uri="{FF2B5EF4-FFF2-40B4-BE49-F238E27FC236}">
                    <a16:creationId xmlns:a16="http://schemas.microsoft.com/office/drawing/2014/main" id="{4573C163-99F2-46D9-8239-E61FE1D7129C}"/>
                  </a:ext>
                </a:extLst>
              </p:cNvPr>
              <p:cNvSpPr/>
              <p:nvPr/>
            </p:nvSpPr>
            <p:spPr>
              <a:xfrm>
                <a:off x="734388" y="6139339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6" name="流程图: 接点 75">
                <a:extLst>
                  <a:ext uri="{FF2B5EF4-FFF2-40B4-BE49-F238E27FC236}">
                    <a16:creationId xmlns:a16="http://schemas.microsoft.com/office/drawing/2014/main" id="{CF700E5E-ED10-4A82-A550-146D9AE43CC3}"/>
                  </a:ext>
                </a:extLst>
              </p:cNvPr>
              <p:cNvSpPr/>
              <p:nvPr/>
            </p:nvSpPr>
            <p:spPr>
              <a:xfrm>
                <a:off x="481024" y="6575720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7" name="流程图: 接点 76">
                <a:extLst>
                  <a:ext uri="{FF2B5EF4-FFF2-40B4-BE49-F238E27FC236}">
                    <a16:creationId xmlns:a16="http://schemas.microsoft.com/office/drawing/2014/main" id="{FA08877A-FA2E-4A59-ABAD-C460E3A25FB6}"/>
                  </a:ext>
                </a:extLst>
              </p:cNvPr>
              <p:cNvSpPr/>
              <p:nvPr/>
            </p:nvSpPr>
            <p:spPr>
              <a:xfrm>
                <a:off x="854131" y="6506633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8" name="流程图: 接点 77">
                <a:extLst>
                  <a:ext uri="{FF2B5EF4-FFF2-40B4-BE49-F238E27FC236}">
                    <a16:creationId xmlns:a16="http://schemas.microsoft.com/office/drawing/2014/main" id="{99E1E3E8-B4A3-4356-80A7-2E0CF2360EEA}"/>
                  </a:ext>
                </a:extLst>
              </p:cNvPr>
              <p:cNvSpPr/>
              <p:nvPr/>
            </p:nvSpPr>
            <p:spPr>
              <a:xfrm>
                <a:off x="1267149" y="6596539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9" name="流程图: 接点 78">
                <a:extLst>
                  <a:ext uri="{FF2B5EF4-FFF2-40B4-BE49-F238E27FC236}">
                    <a16:creationId xmlns:a16="http://schemas.microsoft.com/office/drawing/2014/main" id="{FFB53416-9CD6-4E30-ACAB-3B4C0E58895C}"/>
                  </a:ext>
                </a:extLst>
              </p:cNvPr>
              <p:cNvSpPr/>
              <p:nvPr/>
            </p:nvSpPr>
            <p:spPr>
              <a:xfrm>
                <a:off x="1600562" y="6787359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80" name="流程图: 接点 79">
                <a:extLst>
                  <a:ext uri="{FF2B5EF4-FFF2-40B4-BE49-F238E27FC236}">
                    <a16:creationId xmlns:a16="http://schemas.microsoft.com/office/drawing/2014/main" id="{FF22CA7B-7C37-4AA0-9C10-699970A60BEA}"/>
                  </a:ext>
                </a:extLst>
              </p:cNvPr>
              <p:cNvSpPr/>
              <p:nvPr/>
            </p:nvSpPr>
            <p:spPr>
              <a:xfrm>
                <a:off x="1902752" y="6363286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81" name="流程图: 接点 80">
                <a:extLst>
                  <a:ext uri="{FF2B5EF4-FFF2-40B4-BE49-F238E27FC236}">
                    <a16:creationId xmlns:a16="http://schemas.microsoft.com/office/drawing/2014/main" id="{B1F25407-1F4D-4168-8F01-CF44F4518BCE}"/>
                  </a:ext>
                </a:extLst>
              </p:cNvPr>
              <p:cNvSpPr/>
              <p:nvPr/>
            </p:nvSpPr>
            <p:spPr>
              <a:xfrm>
                <a:off x="1220755" y="6218267"/>
                <a:ext cx="239486" cy="239486"/>
              </a:xfrm>
              <a:prstGeom prst="flowChartConnector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82" name="等腰三角形 81">
                <a:extLst>
                  <a:ext uri="{FF2B5EF4-FFF2-40B4-BE49-F238E27FC236}">
                    <a16:creationId xmlns:a16="http://schemas.microsoft.com/office/drawing/2014/main" id="{6C9895AA-18BA-4142-9F15-85EC6C3610CC}"/>
                  </a:ext>
                </a:extLst>
              </p:cNvPr>
              <p:cNvSpPr/>
              <p:nvPr/>
            </p:nvSpPr>
            <p:spPr>
              <a:xfrm>
                <a:off x="2744292" y="6392624"/>
                <a:ext cx="277804" cy="23948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85B78B56-1818-449C-B95C-321166A6ABAF}"/>
                </a:ext>
              </a:extLst>
            </p:cNvPr>
            <p:cNvGrpSpPr/>
            <p:nvPr/>
          </p:nvGrpSpPr>
          <p:grpSpPr>
            <a:xfrm>
              <a:off x="3671377" y="892206"/>
              <a:ext cx="8998414" cy="6097810"/>
              <a:chOff x="3671377" y="892206"/>
              <a:chExt cx="8998414" cy="6097810"/>
            </a:xfrm>
          </p:grpSpPr>
          <p:sp>
            <p:nvSpPr>
              <p:cNvPr id="364" name="矩形: 圆角 363">
                <a:extLst>
                  <a:ext uri="{FF2B5EF4-FFF2-40B4-BE49-F238E27FC236}">
                    <a16:creationId xmlns:a16="http://schemas.microsoft.com/office/drawing/2014/main" id="{039C03D3-BF02-4DF8-A623-B24B194E7A5F}"/>
                  </a:ext>
                </a:extLst>
              </p:cNvPr>
              <p:cNvSpPr/>
              <p:nvPr/>
            </p:nvSpPr>
            <p:spPr>
              <a:xfrm>
                <a:off x="10124392" y="3696043"/>
                <a:ext cx="2526545" cy="262300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 dirty="0"/>
              </a:p>
            </p:txBody>
          </p:sp>
          <p:grpSp>
            <p:nvGrpSpPr>
              <p:cNvPr id="371" name="组合 370">
                <a:extLst>
                  <a:ext uri="{FF2B5EF4-FFF2-40B4-BE49-F238E27FC236}">
                    <a16:creationId xmlns:a16="http://schemas.microsoft.com/office/drawing/2014/main" id="{BA35C7B0-3047-46F1-9588-D1A35422A445}"/>
                  </a:ext>
                </a:extLst>
              </p:cNvPr>
              <p:cNvGrpSpPr/>
              <p:nvPr/>
            </p:nvGrpSpPr>
            <p:grpSpPr>
              <a:xfrm>
                <a:off x="3671377" y="892206"/>
                <a:ext cx="8998414" cy="6097810"/>
                <a:chOff x="3586944" y="527208"/>
                <a:chExt cx="8998414" cy="6097810"/>
              </a:xfrm>
            </p:grpSpPr>
            <p:sp>
              <p:nvSpPr>
                <p:cNvPr id="368" name="矩形: 圆角 367">
                  <a:extLst>
                    <a:ext uri="{FF2B5EF4-FFF2-40B4-BE49-F238E27FC236}">
                      <a16:creationId xmlns:a16="http://schemas.microsoft.com/office/drawing/2014/main" id="{A79B351B-5C8D-4252-AE8D-A85B161F4611}"/>
                    </a:ext>
                  </a:extLst>
                </p:cNvPr>
                <p:cNvSpPr/>
                <p:nvPr/>
              </p:nvSpPr>
              <p:spPr>
                <a:xfrm>
                  <a:off x="6837060" y="3325206"/>
                  <a:ext cx="2526545" cy="255996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sp>
              <p:nvSpPr>
                <p:cNvPr id="367" name="矩形: 圆角 366">
                  <a:extLst>
                    <a:ext uri="{FF2B5EF4-FFF2-40B4-BE49-F238E27FC236}">
                      <a16:creationId xmlns:a16="http://schemas.microsoft.com/office/drawing/2014/main" id="{3E45FFC2-727F-415B-B2D8-C9C894438858}"/>
                    </a:ext>
                  </a:extLst>
                </p:cNvPr>
                <p:cNvSpPr/>
                <p:nvPr/>
              </p:nvSpPr>
              <p:spPr>
                <a:xfrm>
                  <a:off x="6858220" y="549461"/>
                  <a:ext cx="2526545" cy="255996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sp>
              <p:nvSpPr>
                <p:cNvPr id="366" name="矩形: 圆角 365">
                  <a:extLst>
                    <a:ext uri="{FF2B5EF4-FFF2-40B4-BE49-F238E27FC236}">
                      <a16:creationId xmlns:a16="http://schemas.microsoft.com/office/drawing/2014/main" id="{AD749B20-7587-4DC9-B281-85F8A6C137BB}"/>
                    </a:ext>
                  </a:extLst>
                </p:cNvPr>
                <p:cNvSpPr/>
                <p:nvPr/>
              </p:nvSpPr>
              <p:spPr>
                <a:xfrm>
                  <a:off x="3614094" y="527208"/>
                  <a:ext cx="2526545" cy="2559968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sp>
              <p:nvSpPr>
                <p:cNvPr id="365" name="矩形: 圆角 364">
                  <a:extLst>
                    <a:ext uri="{FF2B5EF4-FFF2-40B4-BE49-F238E27FC236}">
                      <a16:creationId xmlns:a16="http://schemas.microsoft.com/office/drawing/2014/main" id="{C1460A44-35A6-4A85-B007-EB7126D7EDAE}"/>
                    </a:ext>
                  </a:extLst>
                </p:cNvPr>
                <p:cNvSpPr/>
                <p:nvPr/>
              </p:nvSpPr>
              <p:spPr>
                <a:xfrm>
                  <a:off x="3586944" y="3257692"/>
                  <a:ext cx="2526545" cy="2623005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grpSp>
              <p:nvGrpSpPr>
                <p:cNvPr id="265" name="组合 264">
                  <a:extLst>
                    <a:ext uri="{FF2B5EF4-FFF2-40B4-BE49-F238E27FC236}">
                      <a16:creationId xmlns:a16="http://schemas.microsoft.com/office/drawing/2014/main" id="{00D27FD6-8F4F-45B0-8756-C480D0B85022}"/>
                    </a:ext>
                  </a:extLst>
                </p:cNvPr>
                <p:cNvGrpSpPr/>
                <p:nvPr/>
              </p:nvGrpSpPr>
              <p:grpSpPr>
                <a:xfrm>
                  <a:off x="3757766" y="534701"/>
                  <a:ext cx="8827592" cy="6090317"/>
                  <a:chOff x="3807448" y="601649"/>
                  <a:chExt cx="8827592" cy="6090317"/>
                </a:xfrm>
              </p:grpSpPr>
              <p:grpSp>
                <p:nvGrpSpPr>
                  <p:cNvPr id="254" name="组合 253">
                    <a:extLst>
                      <a:ext uri="{FF2B5EF4-FFF2-40B4-BE49-F238E27FC236}">
                        <a16:creationId xmlns:a16="http://schemas.microsoft.com/office/drawing/2014/main" id="{0AD92AAC-B92D-43AD-BB02-7F2CB27EF2CF}"/>
                      </a:ext>
                    </a:extLst>
                  </p:cNvPr>
                  <p:cNvGrpSpPr/>
                  <p:nvPr/>
                </p:nvGrpSpPr>
                <p:grpSpPr>
                  <a:xfrm>
                    <a:off x="3807448" y="822264"/>
                    <a:ext cx="2153682" cy="4968015"/>
                    <a:chOff x="3821571" y="472865"/>
                    <a:chExt cx="2153682" cy="4968015"/>
                  </a:xfrm>
                </p:grpSpPr>
                <p:grpSp>
                  <p:nvGrpSpPr>
                    <p:cNvPr id="191" name="组合 190">
                      <a:extLst>
                        <a:ext uri="{FF2B5EF4-FFF2-40B4-BE49-F238E27FC236}">
                          <a16:creationId xmlns:a16="http://schemas.microsoft.com/office/drawing/2014/main" id="{299320A6-EA8D-403D-87F3-EECABAC566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21571" y="472865"/>
                      <a:ext cx="2124231" cy="2265806"/>
                      <a:chOff x="3721737" y="270312"/>
                      <a:chExt cx="2124231" cy="2265806"/>
                    </a:xfrm>
                  </p:grpSpPr>
                  <p:sp>
                    <p:nvSpPr>
                      <p:cNvPr id="83" name="流程图: 接点 82">
                        <a:extLst>
                          <a:ext uri="{FF2B5EF4-FFF2-40B4-BE49-F238E27FC236}">
                            <a16:creationId xmlns:a16="http://schemas.microsoft.com/office/drawing/2014/main" id="{823F7D17-AC75-4FAB-9C5D-5A29F5F7F389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5175959" y="1875297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84" name="等腰三角形 83">
                        <a:extLst>
                          <a:ext uri="{FF2B5EF4-FFF2-40B4-BE49-F238E27FC236}">
                            <a16:creationId xmlns:a16="http://schemas.microsoft.com/office/drawing/2014/main" id="{86382558-4B90-434F-A9E4-265288EEDB4B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4458132" y="289471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85" name="等腰三角形 84">
                        <a:extLst>
                          <a:ext uri="{FF2B5EF4-FFF2-40B4-BE49-F238E27FC236}">
                            <a16:creationId xmlns:a16="http://schemas.microsoft.com/office/drawing/2014/main" id="{4A6CA527-1BC2-47BC-A379-1822E6CD5C5C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4872889" y="589718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86" name="等腰三角形 85">
                        <a:extLst>
                          <a:ext uri="{FF2B5EF4-FFF2-40B4-BE49-F238E27FC236}">
                            <a16:creationId xmlns:a16="http://schemas.microsoft.com/office/drawing/2014/main" id="{1C1BF2EC-334A-464B-9CFD-DA0B5CB866D2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3702578" y="1739814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87" name="等腰三角形 86">
                        <a:extLst>
                          <a:ext uri="{FF2B5EF4-FFF2-40B4-BE49-F238E27FC236}">
                            <a16:creationId xmlns:a16="http://schemas.microsoft.com/office/drawing/2014/main" id="{9E7700A2-A6C2-495D-92B1-B2EA98CBB42D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4060217" y="1287355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88" name="等腰三角形 87">
                        <a:extLst>
                          <a:ext uri="{FF2B5EF4-FFF2-40B4-BE49-F238E27FC236}">
                            <a16:creationId xmlns:a16="http://schemas.microsoft.com/office/drawing/2014/main" id="{127AAE10-325F-4D49-9448-8EECA1B58412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4510305" y="1278917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89" name="等腰三角形 88">
                        <a:extLst>
                          <a:ext uri="{FF2B5EF4-FFF2-40B4-BE49-F238E27FC236}">
                            <a16:creationId xmlns:a16="http://schemas.microsoft.com/office/drawing/2014/main" id="{822D760C-274F-4513-9557-F78F0D4D70D8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4389792" y="2277473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90" name="流程图: 接点 89">
                        <a:extLst>
                          <a:ext uri="{FF2B5EF4-FFF2-40B4-BE49-F238E27FC236}">
                            <a16:creationId xmlns:a16="http://schemas.microsoft.com/office/drawing/2014/main" id="{EE0781BD-DEBA-48B7-B306-CF95A1E1C94C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5606482" y="1079785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91" name="流程图: 接点 90">
                        <a:extLst>
                          <a:ext uri="{FF2B5EF4-FFF2-40B4-BE49-F238E27FC236}">
                            <a16:creationId xmlns:a16="http://schemas.microsoft.com/office/drawing/2014/main" id="{076D4DC8-7573-4203-AC53-F6F127649553}"/>
                          </a:ext>
                        </a:extLst>
                      </p:cNvPr>
                      <p:cNvSpPr/>
                      <p:nvPr/>
                    </p:nvSpPr>
                    <p:spPr>
                      <a:xfrm rot="9484423">
                        <a:off x="5373705" y="464965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92" name="流程图: 接点 91">
                        <a:extLst>
                          <a:ext uri="{FF2B5EF4-FFF2-40B4-BE49-F238E27FC236}">
                            <a16:creationId xmlns:a16="http://schemas.microsoft.com/office/drawing/2014/main" id="{783A0A97-ABC4-4766-8FBF-3FFAE79FAEED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5019873" y="1072650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93" name="流程图: 接点 92">
                        <a:extLst>
                          <a:ext uri="{FF2B5EF4-FFF2-40B4-BE49-F238E27FC236}">
                            <a16:creationId xmlns:a16="http://schemas.microsoft.com/office/drawing/2014/main" id="{3A69DD22-92A3-44E7-BAAE-931F1DAE8A05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3982418" y="2154822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94" name="流程图: 接点 93">
                        <a:extLst>
                          <a:ext uri="{FF2B5EF4-FFF2-40B4-BE49-F238E27FC236}">
                            <a16:creationId xmlns:a16="http://schemas.microsoft.com/office/drawing/2014/main" id="{9CFC2CF8-DFB7-4E83-B0FD-9B4E5EA55A31}"/>
                          </a:ext>
                        </a:extLst>
                      </p:cNvPr>
                      <p:cNvSpPr/>
                      <p:nvPr/>
                    </p:nvSpPr>
                    <p:spPr>
                      <a:xfrm rot="7173969">
                        <a:off x="4758950" y="1878110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cxnSp>
                    <p:nvCxnSpPr>
                      <p:cNvPr id="96" name="直接连接符 95">
                        <a:extLst>
                          <a:ext uri="{FF2B5EF4-FFF2-40B4-BE49-F238E27FC236}">
                            <a16:creationId xmlns:a16="http://schemas.microsoft.com/office/drawing/2014/main" id="{9EE9E16F-2C05-4A9F-BA66-3EDBDFABBC7D}"/>
                          </a:ext>
                        </a:extLst>
                      </p:cNvPr>
                      <p:cNvCxnSpPr>
                        <a:stCxn id="88" idx="1"/>
                        <a:endCxn id="92" idx="5"/>
                      </p:cNvCxnSpPr>
                      <p:nvPr/>
                    </p:nvCxnSpPr>
                    <p:spPr>
                      <a:xfrm rot="7173969" flipH="1" flipV="1">
                        <a:off x="4720200" y="1161205"/>
                        <a:ext cx="267268" cy="240102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直接连接符 96">
                        <a:extLst>
                          <a:ext uri="{FF2B5EF4-FFF2-40B4-BE49-F238E27FC236}">
                            <a16:creationId xmlns:a16="http://schemas.microsoft.com/office/drawing/2014/main" id="{87FFED15-88E8-4AB2-8724-E0DC93C5B952}"/>
                          </a:ext>
                        </a:extLst>
                      </p:cNvPr>
                      <p:cNvCxnSpPr>
                        <a:cxnSpLocks/>
                        <a:stCxn id="88" idx="2"/>
                        <a:endCxn id="85" idx="5"/>
                      </p:cNvCxnSpPr>
                      <p:nvPr/>
                    </p:nvCxnSpPr>
                    <p:spPr>
                      <a:xfrm flipV="1">
                        <a:off x="4613594" y="769869"/>
                        <a:ext cx="363928" cy="448891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直接连接符 99">
                        <a:extLst>
                          <a:ext uri="{FF2B5EF4-FFF2-40B4-BE49-F238E27FC236}">
                            <a16:creationId xmlns:a16="http://schemas.microsoft.com/office/drawing/2014/main" id="{7F078F10-309F-4F04-AC8D-6F5DD54E781D}"/>
                          </a:ext>
                        </a:extLst>
                      </p:cNvPr>
                      <p:cNvCxnSpPr>
                        <a:cxnSpLocks/>
                        <a:stCxn id="88" idx="3"/>
                        <a:endCxn id="87" idx="1"/>
                      </p:cNvCxnSpPr>
                      <p:nvPr/>
                    </p:nvCxnSpPr>
                    <p:spPr>
                      <a:xfrm rot="7173969">
                        <a:off x="4309235" y="1209345"/>
                        <a:ext cx="159974" cy="267575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" name="直接连接符 102">
                        <a:extLst>
                          <a:ext uri="{FF2B5EF4-FFF2-40B4-BE49-F238E27FC236}">
                            <a16:creationId xmlns:a16="http://schemas.microsoft.com/office/drawing/2014/main" id="{1967BA8A-0BC4-4FB2-AFEF-71E7A5CEAB3E}"/>
                          </a:ext>
                        </a:extLst>
                      </p:cNvPr>
                      <p:cNvCxnSpPr>
                        <a:cxnSpLocks/>
                        <a:stCxn id="88" idx="5"/>
                        <a:endCxn id="94" idx="3"/>
                      </p:cNvCxnSpPr>
                      <p:nvPr/>
                    </p:nvCxnSpPr>
                    <p:spPr>
                      <a:xfrm rot="7173969" flipV="1">
                        <a:off x="4603976" y="1465453"/>
                        <a:ext cx="253813" cy="410591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2" name="组合 191">
                      <a:extLst>
                        <a:ext uri="{FF2B5EF4-FFF2-40B4-BE49-F238E27FC236}">
                          <a16:creationId xmlns:a16="http://schemas.microsoft.com/office/drawing/2014/main" id="{1251B9F9-B867-4AE0-80A7-826E07A72D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48585" y="3175342"/>
                      <a:ext cx="2126668" cy="2265538"/>
                      <a:chOff x="6236666" y="272797"/>
                      <a:chExt cx="2126668" cy="2265538"/>
                    </a:xfrm>
                  </p:grpSpPr>
                  <p:sp>
                    <p:nvSpPr>
                      <p:cNvPr id="112" name="流程图: 接点 111">
                        <a:extLst>
                          <a:ext uri="{FF2B5EF4-FFF2-40B4-BE49-F238E27FC236}">
                            <a16:creationId xmlns:a16="http://schemas.microsoft.com/office/drawing/2014/main" id="{E88CBE50-BB6D-49EF-9B42-D9F6843EADE4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7690376" y="1880363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13" name="等腰三角形 112">
                        <a:extLst>
                          <a:ext uri="{FF2B5EF4-FFF2-40B4-BE49-F238E27FC236}">
                            <a16:creationId xmlns:a16="http://schemas.microsoft.com/office/drawing/2014/main" id="{6D14A91D-F885-4D26-8F5A-4E37210DE904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6978439" y="291956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14" name="等腰三角形 113">
                        <a:extLst>
                          <a:ext uri="{FF2B5EF4-FFF2-40B4-BE49-F238E27FC236}">
                            <a16:creationId xmlns:a16="http://schemas.microsoft.com/office/drawing/2014/main" id="{DE24FBC5-A0F5-4D43-A634-55A7C4AA9D40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7392079" y="593740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15" name="等腰三角形 114">
                        <a:extLst>
                          <a:ext uri="{FF2B5EF4-FFF2-40B4-BE49-F238E27FC236}">
                            <a16:creationId xmlns:a16="http://schemas.microsoft.com/office/drawing/2014/main" id="{2CAEBE29-F21A-480B-AF2A-CD087B6937E1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6217507" y="1739484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16" name="等腰三角形 115">
                        <a:extLst>
                          <a:ext uri="{FF2B5EF4-FFF2-40B4-BE49-F238E27FC236}">
                            <a16:creationId xmlns:a16="http://schemas.microsoft.com/office/drawing/2014/main" id="{45186F4A-C77C-444E-9208-7FD4DF77640F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6576823" y="1288355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17" name="等腰三角形 116">
                        <a:extLst>
                          <a:ext uri="{FF2B5EF4-FFF2-40B4-BE49-F238E27FC236}">
                            <a16:creationId xmlns:a16="http://schemas.microsoft.com/office/drawing/2014/main" id="{666F8FA1-C574-47FD-A588-17B10982BAED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7026940" y="1281588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 w="1905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18" name="等腰三角形 117">
                        <a:extLst>
                          <a:ext uri="{FF2B5EF4-FFF2-40B4-BE49-F238E27FC236}">
                            <a16:creationId xmlns:a16="http://schemas.microsoft.com/office/drawing/2014/main" id="{91212F47-F97D-4117-849C-A7BC5177AE57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6902721" y="2279690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19" name="流程图: 接点 118">
                        <a:extLst>
                          <a:ext uri="{FF2B5EF4-FFF2-40B4-BE49-F238E27FC236}">
                            <a16:creationId xmlns:a16="http://schemas.microsoft.com/office/drawing/2014/main" id="{8B0481E7-3DE4-44A1-9EBF-4358D5AF0A08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8123848" y="1086455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20" name="流程图: 接点 119">
                        <a:extLst>
                          <a:ext uri="{FF2B5EF4-FFF2-40B4-BE49-F238E27FC236}">
                            <a16:creationId xmlns:a16="http://schemas.microsoft.com/office/drawing/2014/main" id="{4DF871D8-AB99-4B8E-9DA1-B56B39683E71}"/>
                          </a:ext>
                        </a:extLst>
                      </p:cNvPr>
                      <p:cNvSpPr/>
                      <p:nvPr/>
                    </p:nvSpPr>
                    <p:spPr>
                      <a:xfrm rot="9497183">
                        <a:off x="7893354" y="470775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21" name="流程图: 接点 120">
                        <a:extLst>
                          <a:ext uri="{FF2B5EF4-FFF2-40B4-BE49-F238E27FC236}">
                            <a16:creationId xmlns:a16="http://schemas.microsoft.com/office/drawing/2014/main" id="{B121FC32-9EA7-4698-96C0-FBAF481FE806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7537270" y="1077143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22" name="流程图: 接点 121">
                        <a:extLst>
                          <a:ext uri="{FF2B5EF4-FFF2-40B4-BE49-F238E27FC236}">
                            <a16:creationId xmlns:a16="http://schemas.microsoft.com/office/drawing/2014/main" id="{FA6CFB82-0B5F-4AF9-B264-9C739ECBB1A4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6495805" y="2155456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23" name="流程图: 接点 122">
                        <a:extLst>
                          <a:ext uri="{FF2B5EF4-FFF2-40B4-BE49-F238E27FC236}">
                            <a16:creationId xmlns:a16="http://schemas.microsoft.com/office/drawing/2014/main" id="{BB979F1F-4E06-442A-9BD4-6F781FAFDC6A}"/>
                          </a:ext>
                        </a:extLst>
                      </p:cNvPr>
                      <p:cNvSpPr/>
                      <p:nvPr/>
                    </p:nvSpPr>
                    <p:spPr>
                      <a:xfrm rot="7186729">
                        <a:off x="7273359" y="1881629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cxnSp>
                    <p:nvCxnSpPr>
                      <p:cNvPr id="124" name="直接连接符 123">
                        <a:extLst>
                          <a:ext uri="{FF2B5EF4-FFF2-40B4-BE49-F238E27FC236}">
                            <a16:creationId xmlns:a16="http://schemas.microsoft.com/office/drawing/2014/main" id="{21D50785-8E04-4D51-BEE8-0EA1633DA072}"/>
                          </a:ext>
                        </a:extLst>
                      </p:cNvPr>
                      <p:cNvCxnSpPr>
                        <a:cxnSpLocks/>
                        <a:stCxn id="121" idx="3"/>
                        <a:endCxn id="114" idx="5"/>
                      </p:cNvCxnSpPr>
                      <p:nvPr/>
                    </p:nvCxnSpPr>
                    <p:spPr>
                      <a:xfrm rot="7186729" flipH="1">
                        <a:off x="7459605" y="795152"/>
                        <a:ext cx="202853" cy="264802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直接连接符 124">
                        <a:extLst>
                          <a:ext uri="{FF2B5EF4-FFF2-40B4-BE49-F238E27FC236}">
                            <a16:creationId xmlns:a16="http://schemas.microsoft.com/office/drawing/2014/main" id="{5A7D5DD2-3592-4A46-A932-6669C90FAD2B}"/>
                          </a:ext>
                        </a:extLst>
                      </p:cNvPr>
                      <p:cNvCxnSpPr>
                        <a:cxnSpLocks/>
                        <a:stCxn id="121" idx="5"/>
                        <a:endCxn id="117" idx="1"/>
                      </p:cNvCxnSpPr>
                      <p:nvPr/>
                    </p:nvCxnSpPr>
                    <p:spPr>
                      <a:xfrm rot="7186729">
                        <a:off x="7237269" y="1164637"/>
                        <a:ext cx="267268" cy="240102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直接连接符 125">
                        <a:extLst>
                          <a:ext uri="{FF2B5EF4-FFF2-40B4-BE49-F238E27FC236}">
                            <a16:creationId xmlns:a16="http://schemas.microsoft.com/office/drawing/2014/main" id="{AC15787C-3428-49D5-A871-310B1EC804D8}"/>
                          </a:ext>
                        </a:extLst>
                      </p:cNvPr>
                      <p:cNvCxnSpPr>
                        <a:cxnSpLocks/>
                        <a:stCxn id="121" idx="2"/>
                        <a:endCxn id="120" idx="7"/>
                      </p:cNvCxnSpPr>
                      <p:nvPr/>
                    </p:nvCxnSpPr>
                    <p:spPr>
                      <a:xfrm rot="7186729" flipH="1" flipV="1">
                        <a:off x="7608907" y="886006"/>
                        <a:ext cx="464429" cy="21449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直接连接符 126">
                        <a:extLst>
                          <a:ext uri="{FF2B5EF4-FFF2-40B4-BE49-F238E27FC236}">
                            <a16:creationId xmlns:a16="http://schemas.microsoft.com/office/drawing/2014/main" id="{1C4D9BF6-1799-4A0B-AFCD-14CBE1FB05B6}"/>
                          </a:ext>
                        </a:extLst>
                      </p:cNvPr>
                      <p:cNvCxnSpPr>
                        <a:cxnSpLocks/>
                        <a:stCxn id="121" idx="0"/>
                        <a:endCxn id="119" idx="5"/>
                      </p:cNvCxnSpPr>
                      <p:nvPr/>
                    </p:nvCxnSpPr>
                    <p:spPr>
                      <a:xfrm rot="7186729" flipH="1" flipV="1">
                        <a:off x="7845210" y="1092331"/>
                        <a:ext cx="198572" cy="309331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55" name="组合 254">
                    <a:extLst>
                      <a:ext uri="{FF2B5EF4-FFF2-40B4-BE49-F238E27FC236}">
                        <a16:creationId xmlns:a16="http://schemas.microsoft.com/office/drawing/2014/main" id="{16A47186-07D3-4C7A-8959-B3A72E153773}"/>
                      </a:ext>
                    </a:extLst>
                  </p:cNvPr>
                  <p:cNvGrpSpPr/>
                  <p:nvPr/>
                </p:nvGrpSpPr>
                <p:grpSpPr>
                  <a:xfrm>
                    <a:off x="7250354" y="900673"/>
                    <a:ext cx="1793718" cy="4817587"/>
                    <a:chOff x="7264636" y="572282"/>
                    <a:chExt cx="1793718" cy="4817587"/>
                  </a:xfrm>
                </p:grpSpPr>
                <p:grpSp>
                  <p:nvGrpSpPr>
                    <p:cNvPr id="162" name="组合 161">
                      <a:extLst>
                        <a:ext uri="{FF2B5EF4-FFF2-40B4-BE49-F238E27FC236}">
                          <a16:creationId xmlns:a16="http://schemas.microsoft.com/office/drawing/2014/main" id="{3A8832A1-5498-4799-B9AD-1853334355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64636" y="572282"/>
                      <a:ext cx="1764490" cy="2223496"/>
                      <a:chOff x="4164327" y="4123360"/>
                      <a:chExt cx="1764490" cy="2223496"/>
                    </a:xfrm>
                  </p:grpSpPr>
                  <p:sp>
                    <p:nvSpPr>
                      <p:cNvPr id="140" name="流程图: 接点 139">
                        <a:extLst>
                          <a:ext uri="{FF2B5EF4-FFF2-40B4-BE49-F238E27FC236}">
                            <a16:creationId xmlns:a16="http://schemas.microsoft.com/office/drawing/2014/main" id="{2ED74556-AFE1-48E2-A8FE-24A692D7DD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2616" y="5525197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41" name="流程图: 接点 140">
                        <a:extLst>
                          <a:ext uri="{FF2B5EF4-FFF2-40B4-BE49-F238E27FC236}">
                            <a16:creationId xmlns:a16="http://schemas.microsoft.com/office/drawing/2014/main" id="{00A38DE6-8D19-4C8F-A7CD-5DAE20EBA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05399" y="5620240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42" name="流程图: 接点 141">
                        <a:extLst>
                          <a:ext uri="{FF2B5EF4-FFF2-40B4-BE49-F238E27FC236}">
                            <a16:creationId xmlns:a16="http://schemas.microsoft.com/office/drawing/2014/main" id="{919D4CFB-C292-46AB-9C70-C96E716C41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04028" y="5995692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43" name="流程图: 接点 142">
                        <a:extLst>
                          <a:ext uri="{FF2B5EF4-FFF2-40B4-BE49-F238E27FC236}">
                            <a16:creationId xmlns:a16="http://schemas.microsoft.com/office/drawing/2014/main" id="{11C1A8C4-E5A8-453E-A5AA-671094919A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35473" y="5410088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44" name="流程图: 接点 143">
                        <a:extLst>
                          <a:ext uri="{FF2B5EF4-FFF2-40B4-BE49-F238E27FC236}">
                            <a16:creationId xmlns:a16="http://schemas.microsoft.com/office/drawing/2014/main" id="{ABCC5802-7B10-43AA-A087-A12516911138}"/>
                          </a:ext>
                        </a:extLst>
                      </p:cNvPr>
                      <p:cNvSpPr/>
                      <p:nvPr/>
                    </p:nvSpPr>
                    <p:spPr>
                      <a:xfrm rot="852575">
                        <a:off x="4164327" y="4631892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45" name="流程图: 接点 144">
                        <a:extLst>
                          <a:ext uri="{FF2B5EF4-FFF2-40B4-BE49-F238E27FC236}">
                            <a16:creationId xmlns:a16="http://schemas.microsoft.com/office/drawing/2014/main" id="{4EF3897C-6AD0-4340-B69D-27C98B7B8E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9331" y="6107370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46" name="流程图: 接点 145">
                        <a:extLst>
                          <a:ext uri="{FF2B5EF4-FFF2-40B4-BE49-F238E27FC236}">
                            <a16:creationId xmlns:a16="http://schemas.microsoft.com/office/drawing/2014/main" id="{9F98891B-A8D6-4641-9E9D-1B7410F3F4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6466" y="4123360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47" name="流程图: 接点 146">
                        <a:extLst>
                          <a:ext uri="{FF2B5EF4-FFF2-40B4-BE49-F238E27FC236}">
                            <a16:creationId xmlns:a16="http://schemas.microsoft.com/office/drawing/2014/main" id="{BDEDCC28-8FA3-4F56-AADC-6E546BF17A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4799" y="4980268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48" name="流程图: 接点 147">
                        <a:extLst>
                          <a:ext uri="{FF2B5EF4-FFF2-40B4-BE49-F238E27FC236}">
                            <a16:creationId xmlns:a16="http://schemas.microsoft.com/office/drawing/2014/main" id="{65372EF6-80A3-44C3-9A3F-0FB5DEAE9A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9845" y="5096320"/>
                        <a:ext cx="239486" cy="239486"/>
                      </a:xfrm>
                      <a:prstGeom prst="flowChartConnector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149" name="等腰三角形 148">
                        <a:extLst>
                          <a:ext uri="{FF2B5EF4-FFF2-40B4-BE49-F238E27FC236}">
                            <a16:creationId xmlns:a16="http://schemas.microsoft.com/office/drawing/2014/main" id="{0A6D7B63-0FD5-4C51-967D-53186A99FB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63950" y="4278895"/>
                        <a:ext cx="277804" cy="239486"/>
                      </a:xfrm>
                      <a:prstGeom prst="triangle">
                        <a:avLst/>
                      </a:prstGeom>
                      <a:solidFill>
                        <a:srgbClr val="00B050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cxnSp>
                    <p:nvCxnSpPr>
                      <p:cNvPr id="150" name="直接连接符 149">
                        <a:extLst>
                          <a:ext uri="{FF2B5EF4-FFF2-40B4-BE49-F238E27FC236}">
                            <a16:creationId xmlns:a16="http://schemas.microsoft.com/office/drawing/2014/main" id="{27352F77-0A4D-4877-A226-6F5D0127C80A}"/>
                          </a:ext>
                        </a:extLst>
                      </p:cNvPr>
                      <p:cNvCxnSpPr>
                        <a:cxnSpLocks/>
                        <a:stCxn id="149" idx="1"/>
                        <a:endCxn id="146" idx="5"/>
                      </p:cNvCxnSpPr>
                      <p:nvPr/>
                    </p:nvCxnSpPr>
                    <p:spPr>
                      <a:xfrm flipH="1" flipV="1">
                        <a:off x="4610880" y="4327774"/>
                        <a:ext cx="622521" cy="70864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直接连接符 152">
                        <a:extLst>
                          <a:ext uri="{FF2B5EF4-FFF2-40B4-BE49-F238E27FC236}">
                            <a16:creationId xmlns:a16="http://schemas.microsoft.com/office/drawing/2014/main" id="{B6963F14-9FC1-4407-9229-106C164E2572}"/>
                          </a:ext>
                        </a:extLst>
                      </p:cNvPr>
                      <p:cNvCxnSpPr>
                        <a:cxnSpLocks/>
                        <a:stCxn id="149" idx="2"/>
                        <a:endCxn id="144" idx="7"/>
                      </p:cNvCxnSpPr>
                      <p:nvPr/>
                    </p:nvCxnSpPr>
                    <p:spPr>
                      <a:xfrm flipH="1">
                        <a:off x="4386935" y="4518381"/>
                        <a:ext cx="777015" cy="171958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直接连接符 155">
                        <a:extLst>
                          <a:ext uri="{FF2B5EF4-FFF2-40B4-BE49-F238E27FC236}">
                            <a16:creationId xmlns:a16="http://schemas.microsoft.com/office/drawing/2014/main" id="{53AD79AA-2834-429B-9A9C-F07520535F4F}"/>
                          </a:ext>
                        </a:extLst>
                      </p:cNvPr>
                      <p:cNvCxnSpPr>
                        <a:cxnSpLocks/>
                        <a:stCxn id="149" idx="3"/>
                        <a:endCxn id="147" idx="7"/>
                      </p:cNvCxnSpPr>
                      <p:nvPr/>
                    </p:nvCxnSpPr>
                    <p:spPr>
                      <a:xfrm flipH="1">
                        <a:off x="4949213" y="4518381"/>
                        <a:ext cx="353639" cy="496959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直接连接符 158">
                        <a:extLst>
                          <a:ext uri="{FF2B5EF4-FFF2-40B4-BE49-F238E27FC236}">
                            <a16:creationId xmlns:a16="http://schemas.microsoft.com/office/drawing/2014/main" id="{FA0F7178-B31C-4474-8615-3887CD29ED16}"/>
                          </a:ext>
                        </a:extLst>
                      </p:cNvPr>
                      <p:cNvCxnSpPr>
                        <a:cxnSpLocks/>
                        <a:endCxn id="148" idx="0"/>
                      </p:cNvCxnSpPr>
                      <p:nvPr/>
                    </p:nvCxnSpPr>
                    <p:spPr>
                      <a:xfrm>
                        <a:off x="5414775" y="4542072"/>
                        <a:ext cx="154813" cy="554248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0" name="组合 189">
                      <a:extLst>
                        <a:ext uri="{FF2B5EF4-FFF2-40B4-BE49-F238E27FC236}">
                          <a16:creationId xmlns:a16="http://schemas.microsoft.com/office/drawing/2014/main" id="{FFB65942-34E4-46D1-A713-105566F965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93864" y="3166373"/>
                      <a:ext cx="1764490" cy="2223496"/>
                      <a:chOff x="6659226" y="4123360"/>
                      <a:chExt cx="1764490" cy="2223496"/>
                    </a:xfrm>
                  </p:grpSpPr>
                  <p:grpSp>
                    <p:nvGrpSpPr>
                      <p:cNvPr id="164" name="组合 163">
                        <a:extLst>
                          <a:ext uri="{FF2B5EF4-FFF2-40B4-BE49-F238E27FC236}">
                            <a16:creationId xmlns:a16="http://schemas.microsoft.com/office/drawing/2014/main" id="{1C59EE4A-C8FC-4FA1-ABD8-A990E63A87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59226" y="4123360"/>
                        <a:ext cx="1764490" cy="2223496"/>
                        <a:chOff x="4164327" y="4123360"/>
                        <a:chExt cx="1764490" cy="2223496"/>
                      </a:xfrm>
                    </p:grpSpPr>
                    <p:sp>
                      <p:nvSpPr>
                        <p:cNvPr id="165" name="流程图: 接点 164">
                          <a:extLst>
                            <a:ext uri="{FF2B5EF4-FFF2-40B4-BE49-F238E27FC236}">
                              <a16:creationId xmlns:a16="http://schemas.microsoft.com/office/drawing/2014/main" id="{22A094F4-48CA-44FB-9FBE-88112DD2DE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2616" y="552519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66" name="流程图: 接点 165">
                          <a:extLst>
                            <a:ext uri="{FF2B5EF4-FFF2-40B4-BE49-F238E27FC236}">
                              <a16:creationId xmlns:a16="http://schemas.microsoft.com/office/drawing/2014/main" id="{152342BA-06ED-41E7-981E-0B177401BC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5399" y="562024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67" name="流程图: 接点 166">
                          <a:extLst>
                            <a:ext uri="{FF2B5EF4-FFF2-40B4-BE49-F238E27FC236}">
                              <a16:creationId xmlns:a16="http://schemas.microsoft.com/office/drawing/2014/main" id="{DB017DFF-53E2-40F3-B7E1-712351996C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4028" y="599569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68" name="流程图: 接点 167">
                          <a:extLst>
                            <a:ext uri="{FF2B5EF4-FFF2-40B4-BE49-F238E27FC236}">
                              <a16:creationId xmlns:a16="http://schemas.microsoft.com/office/drawing/2014/main" id="{B20BDCB5-A9F5-45F3-86DC-31F0467C48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35473" y="5410088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69" name="流程图: 接点 168">
                          <a:extLst>
                            <a:ext uri="{FF2B5EF4-FFF2-40B4-BE49-F238E27FC236}">
                              <a16:creationId xmlns:a16="http://schemas.microsoft.com/office/drawing/2014/main" id="{C3414CBB-0073-42B9-A827-14E809F34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52575">
                          <a:off x="4164327" y="463189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70" name="流程图: 接点 169">
                          <a:extLst>
                            <a:ext uri="{FF2B5EF4-FFF2-40B4-BE49-F238E27FC236}">
                              <a16:creationId xmlns:a16="http://schemas.microsoft.com/office/drawing/2014/main" id="{1B747B54-0271-4C7D-819F-CD155B1373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89331" y="610737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71" name="流程图: 接点 170">
                          <a:extLst>
                            <a:ext uri="{FF2B5EF4-FFF2-40B4-BE49-F238E27FC236}">
                              <a16:creationId xmlns:a16="http://schemas.microsoft.com/office/drawing/2014/main" id="{368764AE-264D-44B3-BC80-D0D98F4CF3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06466" y="412336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72" name="流程图: 接点 171">
                          <a:extLst>
                            <a:ext uri="{FF2B5EF4-FFF2-40B4-BE49-F238E27FC236}">
                              <a16:creationId xmlns:a16="http://schemas.microsoft.com/office/drawing/2014/main" id="{95C5D219-3DBF-458E-8D8B-382C8727D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44799" y="4980268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73" name="流程图: 接点 172">
                          <a:extLst>
                            <a:ext uri="{FF2B5EF4-FFF2-40B4-BE49-F238E27FC236}">
                              <a16:creationId xmlns:a16="http://schemas.microsoft.com/office/drawing/2014/main" id="{63ED8ABA-4C79-41C7-A42F-DF9989E2E7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9845" y="509632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74" name="等腰三角形 173">
                          <a:extLst>
                            <a:ext uri="{FF2B5EF4-FFF2-40B4-BE49-F238E27FC236}">
                              <a16:creationId xmlns:a16="http://schemas.microsoft.com/office/drawing/2014/main" id="{D30133D3-9144-4793-90D0-7C807F1EB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63950" y="4278895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1905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175" name="直接连接符 174">
                          <a:extLst>
                            <a:ext uri="{FF2B5EF4-FFF2-40B4-BE49-F238E27FC236}">
                              <a16:creationId xmlns:a16="http://schemas.microsoft.com/office/drawing/2014/main" id="{19D08424-A223-43D7-A8CB-3372A8C5A6E3}"/>
                            </a:ext>
                          </a:extLst>
                        </p:cNvPr>
                        <p:cNvCxnSpPr>
                          <a:cxnSpLocks/>
                          <a:stCxn id="165" idx="6"/>
                          <a:endCxn id="166" idx="2"/>
                        </p:cNvCxnSpPr>
                        <p:nvPr/>
                      </p:nvCxnSpPr>
                      <p:spPr>
                        <a:xfrm>
                          <a:off x="5182102" y="5644940"/>
                          <a:ext cx="223297" cy="95043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6" name="直接连接符 175">
                          <a:extLst>
                            <a:ext uri="{FF2B5EF4-FFF2-40B4-BE49-F238E27FC236}">
                              <a16:creationId xmlns:a16="http://schemas.microsoft.com/office/drawing/2014/main" id="{57A119E4-66E5-4FA0-AC96-E4C18637E7B7}"/>
                            </a:ext>
                          </a:extLst>
                        </p:cNvPr>
                        <p:cNvCxnSpPr>
                          <a:cxnSpLocks/>
                          <a:stCxn id="165" idx="4"/>
                          <a:endCxn id="167" idx="0"/>
                        </p:cNvCxnSpPr>
                        <p:nvPr/>
                      </p:nvCxnSpPr>
                      <p:spPr>
                        <a:xfrm flipH="1">
                          <a:off x="5023771" y="5764683"/>
                          <a:ext cx="38588" cy="231009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7" name="直接连接符 176">
                          <a:extLst>
                            <a:ext uri="{FF2B5EF4-FFF2-40B4-BE49-F238E27FC236}">
                              <a16:creationId xmlns:a16="http://schemas.microsoft.com/office/drawing/2014/main" id="{5458159E-E856-40FE-BEAB-55C72C7FB829}"/>
                            </a:ext>
                          </a:extLst>
                        </p:cNvPr>
                        <p:cNvCxnSpPr>
                          <a:cxnSpLocks/>
                          <a:stCxn id="165" idx="0"/>
                          <a:endCxn id="172" idx="5"/>
                        </p:cNvCxnSpPr>
                        <p:nvPr/>
                      </p:nvCxnSpPr>
                      <p:spPr>
                        <a:xfrm flipH="1" flipV="1">
                          <a:off x="4949213" y="5184682"/>
                          <a:ext cx="113146" cy="340515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79" name="直接连接符 178">
                        <a:extLst>
                          <a:ext uri="{FF2B5EF4-FFF2-40B4-BE49-F238E27FC236}">
                            <a16:creationId xmlns:a16="http://schemas.microsoft.com/office/drawing/2014/main" id="{0130A5ED-2919-4705-9080-E02017178B62}"/>
                          </a:ext>
                        </a:extLst>
                      </p:cNvPr>
                      <p:cNvCxnSpPr>
                        <a:cxnSpLocks/>
                        <a:stCxn id="165" idx="7"/>
                        <a:endCxn id="173" idx="3"/>
                      </p:cNvCxnSpPr>
                      <p:nvPr/>
                    </p:nvCxnSpPr>
                    <p:spPr>
                      <a:xfrm flipV="1">
                        <a:off x="7641929" y="5300734"/>
                        <a:ext cx="337887" cy="259535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arrow" w="med" len="med"/>
                        <a:tailEnd type="none" w="sm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57" name="组合 256">
                    <a:extLst>
                      <a:ext uri="{FF2B5EF4-FFF2-40B4-BE49-F238E27FC236}">
                        <a16:creationId xmlns:a16="http://schemas.microsoft.com/office/drawing/2014/main" id="{7F37486B-E580-4D9F-A7BB-9523EC55EA25}"/>
                      </a:ext>
                    </a:extLst>
                  </p:cNvPr>
                  <p:cNvGrpSpPr/>
                  <p:nvPr/>
                </p:nvGrpSpPr>
                <p:grpSpPr>
                  <a:xfrm>
                    <a:off x="10108495" y="601649"/>
                    <a:ext cx="2526545" cy="5217475"/>
                    <a:chOff x="10115993" y="242406"/>
                    <a:chExt cx="2526545" cy="5217475"/>
                  </a:xfrm>
                </p:grpSpPr>
                <p:sp>
                  <p:nvSpPr>
                    <p:cNvPr id="241" name="矩形: 圆角 240">
                      <a:extLst>
                        <a:ext uri="{FF2B5EF4-FFF2-40B4-BE49-F238E27FC236}">
                          <a16:creationId xmlns:a16="http://schemas.microsoft.com/office/drawing/2014/main" id="{A1E4C184-4201-484E-944B-93DF8720F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15993" y="242406"/>
                      <a:ext cx="2526545" cy="2631570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 dirty="0"/>
                    </a:p>
                  </p:txBody>
                </p:sp>
                <p:grpSp>
                  <p:nvGrpSpPr>
                    <p:cNvPr id="252" name="组合 251">
                      <a:extLst>
                        <a:ext uri="{FF2B5EF4-FFF2-40B4-BE49-F238E27FC236}">
                          <a16:creationId xmlns:a16="http://schemas.microsoft.com/office/drawing/2014/main" id="{726E6313-EBD9-4780-B7E3-4E26D3D507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22310" y="477206"/>
                      <a:ext cx="2264831" cy="2265806"/>
                      <a:chOff x="10277088" y="413583"/>
                      <a:chExt cx="2264831" cy="2265806"/>
                    </a:xfrm>
                  </p:grpSpPr>
                  <p:grpSp>
                    <p:nvGrpSpPr>
                      <p:cNvPr id="237" name="组合 236">
                        <a:extLst>
                          <a:ext uri="{FF2B5EF4-FFF2-40B4-BE49-F238E27FC236}">
                            <a16:creationId xmlns:a16="http://schemas.microsoft.com/office/drawing/2014/main" id="{9F201C59-E800-49CE-9094-011F3FE5C6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77088" y="413583"/>
                        <a:ext cx="2124231" cy="2265806"/>
                        <a:chOff x="9324184" y="382295"/>
                        <a:chExt cx="2124231" cy="2265806"/>
                      </a:xfrm>
                    </p:grpSpPr>
                    <p:sp>
                      <p:nvSpPr>
                        <p:cNvPr id="196" name="流程图: 接点 195">
                          <a:extLst>
                            <a:ext uri="{FF2B5EF4-FFF2-40B4-BE49-F238E27FC236}">
                              <a16:creationId xmlns:a16="http://schemas.microsoft.com/office/drawing/2014/main" id="{2A602270-5AB3-46DA-8574-0B0642FDEF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10778406" y="198728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97" name="等腰三角形 196">
                          <a:extLst>
                            <a:ext uri="{FF2B5EF4-FFF2-40B4-BE49-F238E27FC236}">
                              <a16:creationId xmlns:a16="http://schemas.microsoft.com/office/drawing/2014/main" id="{BCE26DF6-9B1C-4836-B051-773B98A920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10060579" y="401454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98" name="等腰三角形 197">
                          <a:extLst>
                            <a:ext uri="{FF2B5EF4-FFF2-40B4-BE49-F238E27FC236}">
                              <a16:creationId xmlns:a16="http://schemas.microsoft.com/office/drawing/2014/main" id="{9A221807-4F29-4C6D-A2E2-FFBE7951A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10475336" y="701701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99" name="等腰三角形 198">
                          <a:extLst>
                            <a:ext uri="{FF2B5EF4-FFF2-40B4-BE49-F238E27FC236}">
                              <a16:creationId xmlns:a16="http://schemas.microsoft.com/office/drawing/2014/main" id="{E763D930-DFCB-4E1D-98B0-7D3E1A8614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9305025" y="1851797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00" name="等腰三角形 199">
                          <a:extLst>
                            <a:ext uri="{FF2B5EF4-FFF2-40B4-BE49-F238E27FC236}">
                              <a16:creationId xmlns:a16="http://schemas.microsoft.com/office/drawing/2014/main" id="{BD01D8F9-6328-4B79-830B-5B058DDFF2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9662664" y="1399338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01" name="等腰三角形 200">
                          <a:extLst>
                            <a:ext uri="{FF2B5EF4-FFF2-40B4-BE49-F238E27FC236}">
                              <a16:creationId xmlns:a16="http://schemas.microsoft.com/office/drawing/2014/main" id="{37883164-0985-4868-9E68-8E2117EFC3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10112752" y="1390900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02" name="等腰三角形 201">
                          <a:extLst>
                            <a:ext uri="{FF2B5EF4-FFF2-40B4-BE49-F238E27FC236}">
                              <a16:creationId xmlns:a16="http://schemas.microsoft.com/office/drawing/2014/main" id="{EDCB2FF5-F4E1-4567-8F15-4D7730894B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9992239" y="2389456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03" name="流程图: 接点 202">
                          <a:extLst>
                            <a:ext uri="{FF2B5EF4-FFF2-40B4-BE49-F238E27FC236}">
                              <a16:creationId xmlns:a16="http://schemas.microsoft.com/office/drawing/2014/main" id="{E9025595-7454-4404-B128-82100EB438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11208929" y="1191768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04" name="流程图: 接点 203">
                          <a:extLst>
                            <a:ext uri="{FF2B5EF4-FFF2-40B4-BE49-F238E27FC236}">
                              <a16:creationId xmlns:a16="http://schemas.microsoft.com/office/drawing/2014/main" id="{A471E91D-6CDC-4515-9785-086B66B5A0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484423">
                          <a:off x="10976152" y="576948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05" name="流程图: 接点 204">
                          <a:extLst>
                            <a:ext uri="{FF2B5EF4-FFF2-40B4-BE49-F238E27FC236}">
                              <a16:creationId xmlns:a16="http://schemas.microsoft.com/office/drawing/2014/main" id="{95195C53-87AC-43C0-9C38-5A745BA0A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10622320" y="118463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06" name="流程图: 接点 205">
                          <a:extLst>
                            <a:ext uri="{FF2B5EF4-FFF2-40B4-BE49-F238E27FC236}">
                              <a16:creationId xmlns:a16="http://schemas.microsoft.com/office/drawing/2014/main" id="{8148D6BC-9006-4FF9-9913-76B2340F0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9584865" y="226680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07" name="流程图: 接点 206">
                          <a:extLst>
                            <a:ext uri="{FF2B5EF4-FFF2-40B4-BE49-F238E27FC236}">
                              <a16:creationId xmlns:a16="http://schemas.microsoft.com/office/drawing/2014/main" id="{B20BACEF-81BF-4BCE-936F-044C480AA4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10361397" y="199009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208" name="直接连接符 207">
                          <a:extLst>
                            <a:ext uri="{FF2B5EF4-FFF2-40B4-BE49-F238E27FC236}">
                              <a16:creationId xmlns:a16="http://schemas.microsoft.com/office/drawing/2014/main" id="{50C09804-16B5-4B12-A8FC-E2C3C07C5662}"/>
                            </a:ext>
                          </a:extLst>
                        </p:cNvPr>
                        <p:cNvCxnSpPr>
                          <a:stCxn id="201" idx="1"/>
                          <a:endCxn id="205" idx="5"/>
                        </p:cNvCxnSpPr>
                        <p:nvPr/>
                      </p:nvCxnSpPr>
                      <p:spPr>
                        <a:xfrm rot="7173969" flipH="1" flipV="1">
                          <a:off x="10322647" y="1273188"/>
                          <a:ext cx="267268" cy="240102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9" name="直接连接符 208">
                          <a:extLst>
                            <a:ext uri="{FF2B5EF4-FFF2-40B4-BE49-F238E27FC236}">
                              <a16:creationId xmlns:a16="http://schemas.microsoft.com/office/drawing/2014/main" id="{EFEEAFA5-0D75-47B9-A055-98924A58F3F2}"/>
                            </a:ext>
                          </a:extLst>
                        </p:cNvPr>
                        <p:cNvCxnSpPr>
                          <a:cxnSpLocks/>
                          <a:stCxn id="201" idx="0"/>
                          <a:endCxn id="196" idx="4"/>
                        </p:cNvCxnSpPr>
                        <p:nvPr/>
                      </p:nvCxnSpPr>
                      <p:spPr>
                        <a:xfrm>
                          <a:off x="10355805" y="1569728"/>
                          <a:ext cx="438193" cy="47821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直接连接符 209">
                          <a:extLst>
                            <a:ext uri="{FF2B5EF4-FFF2-40B4-BE49-F238E27FC236}">
                              <a16:creationId xmlns:a16="http://schemas.microsoft.com/office/drawing/2014/main" id="{FA6128CC-7F8F-4152-9733-68365446734B}"/>
                            </a:ext>
                          </a:extLst>
                        </p:cNvPr>
                        <p:cNvCxnSpPr>
                          <a:cxnSpLocks/>
                          <a:stCxn id="201" idx="4"/>
                          <a:endCxn id="206" idx="2"/>
                        </p:cNvCxnSpPr>
                        <p:nvPr/>
                      </p:nvCxnSpPr>
                      <p:spPr>
                        <a:xfrm flipH="1">
                          <a:off x="9763693" y="1572374"/>
                          <a:ext cx="315272" cy="710023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1" name="直接连接符 210">
                          <a:extLst>
                            <a:ext uri="{FF2B5EF4-FFF2-40B4-BE49-F238E27FC236}">
                              <a16:creationId xmlns:a16="http://schemas.microsoft.com/office/drawing/2014/main" id="{DBDF844E-EE36-4A19-B34D-8BA8FB806B75}"/>
                            </a:ext>
                          </a:extLst>
                        </p:cNvPr>
                        <p:cNvCxnSpPr>
                          <a:cxnSpLocks/>
                          <a:stCxn id="201" idx="5"/>
                          <a:endCxn id="207" idx="3"/>
                        </p:cNvCxnSpPr>
                        <p:nvPr/>
                      </p:nvCxnSpPr>
                      <p:spPr>
                        <a:xfrm rot="7173969" flipV="1">
                          <a:off x="10206423" y="1577436"/>
                          <a:ext cx="253813" cy="410591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50" name="任意多边形: 形状 249">
                        <a:extLst>
                          <a:ext uri="{FF2B5EF4-FFF2-40B4-BE49-F238E27FC236}">
                            <a16:creationId xmlns:a16="http://schemas.microsoft.com/office/drawing/2014/main" id="{878A45A2-1956-42BB-B081-68093F1C07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94278" y="456658"/>
                        <a:ext cx="2147641" cy="2191003"/>
                      </a:xfrm>
                      <a:custGeom>
                        <a:avLst/>
                        <a:gdLst>
                          <a:gd name="connsiteX0" fmla="*/ 584872 w 2147641"/>
                          <a:gd name="connsiteY0" fmla="*/ 832392 h 2191003"/>
                          <a:gd name="connsiteX1" fmla="*/ 718222 w 2147641"/>
                          <a:gd name="connsiteY1" fmla="*/ 711742 h 2191003"/>
                          <a:gd name="connsiteX2" fmla="*/ 1111922 w 2147641"/>
                          <a:gd name="connsiteY2" fmla="*/ 667292 h 2191003"/>
                          <a:gd name="connsiteX3" fmla="*/ 1334172 w 2147641"/>
                          <a:gd name="connsiteY3" fmla="*/ 629192 h 2191003"/>
                          <a:gd name="connsiteX4" fmla="*/ 1454822 w 2147641"/>
                          <a:gd name="connsiteY4" fmla="*/ 546642 h 2191003"/>
                          <a:gd name="connsiteX5" fmla="*/ 1448472 w 2147641"/>
                          <a:gd name="connsiteY5" fmla="*/ 451392 h 2191003"/>
                          <a:gd name="connsiteX6" fmla="*/ 1397672 w 2147641"/>
                          <a:gd name="connsiteY6" fmla="*/ 165642 h 2191003"/>
                          <a:gd name="connsiteX7" fmla="*/ 1575472 w 2147641"/>
                          <a:gd name="connsiteY7" fmla="*/ 542 h 2191003"/>
                          <a:gd name="connsiteX8" fmla="*/ 1905672 w 2147641"/>
                          <a:gd name="connsiteY8" fmla="*/ 121192 h 2191003"/>
                          <a:gd name="connsiteX9" fmla="*/ 1937422 w 2147641"/>
                          <a:gd name="connsiteY9" fmla="*/ 349792 h 2191003"/>
                          <a:gd name="connsiteX10" fmla="*/ 1924722 w 2147641"/>
                          <a:gd name="connsiteY10" fmla="*/ 559342 h 2191003"/>
                          <a:gd name="connsiteX11" fmla="*/ 2127922 w 2147641"/>
                          <a:gd name="connsiteY11" fmla="*/ 762542 h 2191003"/>
                          <a:gd name="connsiteX12" fmla="*/ 2108872 w 2147641"/>
                          <a:gd name="connsiteY12" fmla="*/ 1143542 h 2191003"/>
                          <a:gd name="connsiteX13" fmla="*/ 1854872 w 2147641"/>
                          <a:gd name="connsiteY13" fmla="*/ 1473742 h 2191003"/>
                          <a:gd name="connsiteX14" fmla="*/ 1575472 w 2147641"/>
                          <a:gd name="connsiteY14" fmla="*/ 2007142 h 2191003"/>
                          <a:gd name="connsiteX15" fmla="*/ 1238922 w 2147641"/>
                          <a:gd name="connsiteY15" fmla="*/ 2038892 h 2191003"/>
                          <a:gd name="connsiteX16" fmla="*/ 870622 w 2147641"/>
                          <a:gd name="connsiteY16" fmla="*/ 1886492 h 2191003"/>
                          <a:gd name="connsiteX17" fmla="*/ 686472 w 2147641"/>
                          <a:gd name="connsiteY17" fmla="*/ 1784892 h 2191003"/>
                          <a:gd name="connsiteX18" fmla="*/ 540422 w 2147641"/>
                          <a:gd name="connsiteY18" fmla="*/ 1918242 h 2191003"/>
                          <a:gd name="connsiteX19" fmla="*/ 375322 w 2147641"/>
                          <a:gd name="connsiteY19" fmla="*/ 2165892 h 2191003"/>
                          <a:gd name="connsiteX20" fmla="*/ 95922 w 2147641"/>
                          <a:gd name="connsiteY20" fmla="*/ 2153192 h 2191003"/>
                          <a:gd name="connsiteX21" fmla="*/ 672 w 2147641"/>
                          <a:gd name="connsiteY21" fmla="*/ 1905542 h 2191003"/>
                          <a:gd name="connsiteX22" fmla="*/ 134022 w 2147641"/>
                          <a:gd name="connsiteY22" fmla="*/ 1708692 h 2191003"/>
                          <a:gd name="connsiteX23" fmla="*/ 343572 w 2147641"/>
                          <a:gd name="connsiteY23" fmla="*/ 1422942 h 2191003"/>
                          <a:gd name="connsiteX24" fmla="*/ 457872 w 2147641"/>
                          <a:gd name="connsiteY24" fmla="*/ 1226092 h 2191003"/>
                          <a:gd name="connsiteX25" fmla="*/ 584872 w 2147641"/>
                          <a:gd name="connsiteY25" fmla="*/ 832392 h 21910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2147641" h="2191003">
                            <a:moveTo>
                              <a:pt x="584872" y="832392"/>
                            </a:moveTo>
                            <a:cubicBezTo>
                              <a:pt x="628264" y="746667"/>
                              <a:pt x="630380" y="739259"/>
                              <a:pt x="718222" y="711742"/>
                            </a:cubicBezTo>
                            <a:cubicBezTo>
                              <a:pt x="806064" y="684225"/>
                              <a:pt x="1009264" y="681050"/>
                              <a:pt x="1111922" y="667292"/>
                            </a:cubicBezTo>
                            <a:cubicBezTo>
                              <a:pt x="1214580" y="653534"/>
                              <a:pt x="1277022" y="649300"/>
                              <a:pt x="1334172" y="629192"/>
                            </a:cubicBezTo>
                            <a:cubicBezTo>
                              <a:pt x="1391322" y="609084"/>
                              <a:pt x="1435772" y="576275"/>
                              <a:pt x="1454822" y="546642"/>
                            </a:cubicBezTo>
                            <a:cubicBezTo>
                              <a:pt x="1473872" y="517009"/>
                              <a:pt x="1457997" y="514892"/>
                              <a:pt x="1448472" y="451392"/>
                            </a:cubicBezTo>
                            <a:cubicBezTo>
                              <a:pt x="1438947" y="387892"/>
                              <a:pt x="1376505" y="240784"/>
                              <a:pt x="1397672" y="165642"/>
                            </a:cubicBezTo>
                            <a:cubicBezTo>
                              <a:pt x="1418839" y="90500"/>
                              <a:pt x="1490805" y="7950"/>
                              <a:pt x="1575472" y="542"/>
                            </a:cubicBezTo>
                            <a:cubicBezTo>
                              <a:pt x="1660139" y="-6866"/>
                              <a:pt x="1845347" y="62984"/>
                              <a:pt x="1905672" y="121192"/>
                            </a:cubicBezTo>
                            <a:cubicBezTo>
                              <a:pt x="1965997" y="179400"/>
                              <a:pt x="1934247" y="276767"/>
                              <a:pt x="1937422" y="349792"/>
                            </a:cubicBezTo>
                            <a:cubicBezTo>
                              <a:pt x="1940597" y="422817"/>
                              <a:pt x="1892972" y="490550"/>
                              <a:pt x="1924722" y="559342"/>
                            </a:cubicBezTo>
                            <a:cubicBezTo>
                              <a:pt x="1956472" y="628134"/>
                              <a:pt x="2097230" y="665175"/>
                              <a:pt x="2127922" y="762542"/>
                            </a:cubicBezTo>
                            <a:cubicBezTo>
                              <a:pt x="2158614" y="859909"/>
                              <a:pt x="2154380" y="1025009"/>
                              <a:pt x="2108872" y="1143542"/>
                            </a:cubicBezTo>
                            <a:cubicBezTo>
                              <a:pt x="2063364" y="1262075"/>
                              <a:pt x="1943772" y="1329809"/>
                              <a:pt x="1854872" y="1473742"/>
                            </a:cubicBezTo>
                            <a:cubicBezTo>
                              <a:pt x="1765972" y="1617675"/>
                              <a:pt x="1678130" y="1912950"/>
                              <a:pt x="1575472" y="2007142"/>
                            </a:cubicBezTo>
                            <a:cubicBezTo>
                              <a:pt x="1472814" y="2101334"/>
                              <a:pt x="1356397" y="2059000"/>
                              <a:pt x="1238922" y="2038892"/>
                            </a:cubicBezTo>
                            <a:cubicBezTo>
                              <a:pt x="1121447" y="2018784"/>
                              <a:pt x="962697" y="1928825"/>
                              <a:pt x="870622" y="1886492"/>
                            </a:cubicBezTo>
                            <a:cubicBezTo>
                              <a:pt x="778547" y="1844159"/>
                              <a:pt x="741505" y="1779600"/>
                              <a:pt x="686472" y="1784892"/>
                            </a:cubicBezTo>
                            <a:cubicBezTo>
                              <a:pt x="631439" y="1790184"/>
                              <a:pt x="592280" y="1854742"/>
                              <a:pt x="540422" y="1918242"/>
                            </a:cubicBezTo>
                            <a:cubicBezTo>
                              <a:pt x="488564" y="1981742"/>
                              <a:pt x="449405" y="2126734"/>
                              <a:pt x="375322" y="2165892"/>
                            </a:cubicBezTo>
                            <a:cubicBezTo>
                              <a:pt x="301239" y="2205050"/>
                              <a:pt x="158364" y="2196584"/>
                              <a:pt x="95922" y="2153192"/>
                            </a:cubicBezTo>
                            <a:cubicBezTo>
                              <a:pt x="33480" y="2109800"/>
                              <a:pt x="-5678" y="1979625"/>
                              <a:pt x="672" y="1905542"/>
                            </a:cubicBezTo>
                            <a:cubicBezTo>
                              <a:pt x="7022" y="1831459"/>
                              <a:pt x="76872" y="1789125"/>
                              <a:pt x="134022" y="1708692"/>
                            </a:cubicBezTo>
                            <a:cubicBezTo>
                              <a:pt x="191172" y="1628259"/>
                              <a:pt x="289597" y="1503375"/>
                              <a:pt x="343572" y="1422942"/>
                            </a:cubicBezTo>
                            <a:cubicBezTo>
                              <a:pt x="397547" y="1342509"/>
                              <a:pt x="417655" y="1322400"/>
                              <a:pt x="457872" y="1226092"/>
                            </a:cubicBezTo>
                            <a:cubicBezTo>
                              <a:pt x="498089" y="1129784"/>
                              <a:pt x="541480" y="918117"/>
                              <a:pt x="584872" y="832392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FFC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</p:grpSp>
                <p:grpSp>
                  <p:nvGrpSpPr>
                    <p:cNvPr id="253" name="组合 252">
                      <a:extLst>
                        <a:ext uri="{FF2B5EF4-FFF2-40B4-BE49-F238E27FC236}">
                          <a16:creationId xmlns:a16="http://schemas.microsoft.com/office/drawing/2014/main" id="{3748EB80-4553-4B1B-A0C9-C357D3881B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86648" y="3194048"/>
                      <a:ext cx="2181199" cy="2265833"/>
                      <a:chOff x="10458529" y="3290446"/>
                      <a:chExt cx="2181199" cy="2265833"/>
                    </a:xfrm>
                  </p:grpSpPr>
                  <p:grpSp>
                    <p:nvGrpSpPr>
                      <p:cNvPr id="238" name="组合 237">
                        <a:extLst>
                          <a:ext uri="{FF2B5EF4-FFF2-40B4-BE49-F238E27FC236}">
                            <a16:creationId xmlns:a16="http://schemas.microsoft.com/office/drawing/2014/main" id="{9788E25C-ABBE-462A-9BF3-4219B83482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458529" y="3290446"/>
                        <a:ext cx="2126668" cy="2265538"/>
                        <a:chOff x="11840706" y="449538"/>
                        <a:chExt cx="2126668" cy="2265538"/>
                      </a:xfrm>
                    </p:grpSpPr>
                    <p:sp>
                      <p:nvSpPr>
                        <p:cNvPr id="217" name="流程图: 接点 216">
                          <a:extLst>
                            <a:ext uri="{FF2B5EF4-FFF2-40B4-BE49-F238E27FC236}">
                              <a16:creationId xmlns:a16="http://schemas.microsoft.com/office/drawing/2014/main" id="{BC3331F7-D303-4723-8617-B56BFAE8C3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3294416" y="2057104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18" name="等腰三角形 217">
                          <a:extLst>
                            <a:ext uri="{FF2B5EF4-FFF2-40B4-BE49-F238E27FC236}">
                              <a16:creationId xmlns:a16="http://schemas.microsoft.com/office/drawing/2014/main" id="{214BD85F-FAFD-43AB-8281-7A34C8DA47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2582479" y="468697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19" name="等腰三角形 218">
                          <a:extLst>
                            <a:ext uri="{FF2B5EF4-FFF2-40B4-BE49-F238E27FC236}">
                              <a16:creationId xmlns:a16="http://schemas.microsoft.com/office/drawing/2014/main" id="{88E25290-A7DE-42B1-9A84-DCA6ED9723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2996119" y="770481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20" name="等腰三角形 219">
                          <a:extLst>
                            <a:ext uri="{FF2B5EF4-FFF2-40B4-BE49-F238E27FC236}">
                              <a16:creationId xmlns:a16="http://schemas.microsoft.com/office/drawing/2014/main" id="{14764029-83F3-4B4F-AC23-2979DCA12B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1821547" y="1916225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21" name="等腰三角形 220">
                          <a:extLst>
                            <a:ext uri="{FF2B5EF4-FFF2-40B4-BE49-F238E27FC236}">
                              <a16:creationId xmlns:a16="http://schemas.microsoft.com/office/drawing/2014/main" id="{4D0C7722-FA4D-4ADD-9DF3-9006B3D390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2180863" y="1465096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22" name="等腰三角形 221">
                          <a:extLst>
                            <a:ext uri="{FF2B5EF4-FFF2-40B4-BE49-F238E27FC236}">
                              <a16:creationId xmlns:a16="http://schemas.microsoft.com/office/drawing/2014/main" id="{351F5B4F-B529-449E-BB69-6D1B74418E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2630980" y="1458329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1905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23" name="等腰三角形 222">
                          <a:extLst>
                            <a:ext uri="{FF2B5EF4-FFF2-40B4-BE49-F238E27FC236}">
                              <a16:creationId xmlns:a16="http://schemas.microsoft.com/office/drawing/2014/main" id="{A8F66AF1-1682-4EBA-ABAD-3A4B9294A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2506761" y="2456431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24" name="流程图: 接点 223">
                          <a:extLst>
                            <a:ext uri="{FF2B5EF4-FFF2-40B4-BE49-F238E27FC236}">
                              <a16:creationId xmlns:a16="http://schemas.microsoft.com/office/drawing/2014/main" id="{DDAF03D6-7CF2-46E7-926B-1FFCD96B19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3727888" y="1263196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25" name="流程图: 接点 224">
                          <a:extLst>
                            <a:ext uri="{FF2B5EF4-FFF2-40B4-BE49-F238E27FC236}">
                              <a16:creationId xmlns:a16="http://schemas.microsoft.com/office/drawing/2014/main" id="{C9CFEBFB-7F51-4019-A2B6-5FC2CE992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497183">
                          <a:off x="13497394" y="647516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26" name="流程图: 接点 225">
                          <a:extLst>
                            <a:ext uri="{FF2B5EF4-FFF2-40B4-BE49-F238E27FC236}">
                              <a16:creationId xmlns:a16="http://schemas.microsoft.com/office/drawing/2014/main" id="{BD223322-1253-48CB-8212-74E0563F1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3141310" y="1253884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27" name="流程图: 接点 226">
                          <a:extLst>
                            <a:ext uri="{FF2B5EF4-FFF2-40B4-BE49-F238E27FC236}">
                              <a16:creationId xmlns:a16="http://schemas.microsoft.com/office/drawing/2014/main" id="{07D1C65E-FB48-4295-BBA2-9D7A5E583F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2099845" y="233219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28" name="流程图: 接点 227">
                          <a:extLst>
                            <a:ext uri="{FF2B5EF4-FFF2-40B4-BE49-F238E27FC236}">
                              <a16:creationId xmlns:a16="http://schemas.microsoft.com/office/drawing/2014/main" id="{BDBC7C89-C548-4333-B5E2-6DABE7EC4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12877399" y="205837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229" name="直接连接符 228">
                          <a:extLst>
                            <a:ext uri="{FF2B5EF4-FFF2-40B4-BE49-F238E27FC236}">
                              <a16:creationId xmlns:a16="http://schemas.microsoft.com/office/drawing/2014/main" id="{7BBC7AE2-5B9D-472B-B28E-E641B32F9205}"/>
                            </a:ext>
                          </a:extLst>
                        </p:cNvPr>
                        <p:cNvCxnSpPr>
                          <a:cxnSpLocks/>
                          <a:stCxn id="226" idx="7"/>
                          <a:endCxn id="217" idx="3"/>
                        </p:cNvCxnSpPr>
                        <p:nvPr/>
                      </p:nvCxnSpPr>
                      <p:spPr>
                        <a:xfrm>
                          <a:off x="13292491" y="1489169"/>
                          <a:ext cx="90230" cy="572136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0" name="直接连接符 229">
                          <a:extLst>
                            <a:ext uri="{FF2B5EF4-FFF2-40B4-BE49-F238E27FC236}">
                              <a16:creationId xmlns:a16="http://schemas.microsoft.com/office/drawing/2014/main" id="{862134C7-5E5C-4940-9D48-7CB2A417619D}"/>
                            </a:ext>
                          </a:extLst>
                        </p:cNvPr>
                        <p:cNvCxnSpPr>
                          <a:cxnSpLocks/>
                          <a:stCxn id="226" idx="6"/>
                          <a:endCxn id="228" idx="3"/>
                        </p:cNvCxnSpPr>
                        <p:nvPr/>
                      </p:nvCxnSpPr>
                      <p:spPr>
                        <a:xfrm flipH="1">
                          <a:off x="12965704" y="1477558"/>
                          <a:ext cx="235878" cy="585013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1" name="直接连接符 230">
                          <a:extLst>
                            <a:ext uri="{FF2B5EF4-FFF2-40B4-BE49-F238E27FC236}">
                              <a16:creationId xmlns:a16="http://schemas.microsoft.com/office/drawing/2014/main" id="{DB491601-15BC-4BF0-9A8E-19F79A55E1CA}"/>
                            </a:ext>
                          </a:extLst>
                        </p:cNvPr>
                        <p:cNvCxnSpPr>
                          <a:cxnSpLocks/>
                          <a:stCxn id="226" idx="2"/>
                          <a:endCxn id="225" idx="7"/>
                        </p:cNvCxnSpPr>
                        <p:nvPr/>
                      </p:nvCxnSpPr>
                      <p:spPr>
                        <a:xfrm rot="7186729" flipH="1" flipV="1">
                          <a:off x="13212947" y="1062747"/>
                          <a:ext cx="464429" cy="21449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2" name="直接连接符 231">
                          <a:extLst>
                            <a:ext uri="{FF2B5EF4-FFF2-40B4-BE49-F238E27FC236}">
                              <a16:creationId xmlns:a16="http://schemas.microsoft.com/office/drawing/2014/main" id="{41109E89-31CD-4B02-9001-BA0EF05727F2}"/>
                            </a:ext>
                          </a:extLst>
                        </p:cNvPr>
                        <p:cNvCxnSpPr>
                          <a:cxnSpLocks/>
                          <a:stCxn id="226" idx="0"/>
                          <a:endCxn id="224" idx="5"/>
                        </p:cNvCxnSpPr>
                        <p:nvPr/>
                      </p:nvCxnSpPr>
                      <p:spPr>
                        <a:xfrm rot="7186729" flipH="1" flipV="1">
                          <a:off x="13449250" y="1269072"/>
                          <a:ext cx="198572" cy="309331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51" name="任意多边形: 形状 250">
                        <a:extLst>
                          <a:ext uri="{FF2B5EF4-FFF2-40B4-BE49-F238E27FC236}">
                            <a16:creationId xmlns:a16="http://schemas.microsoft.com/office/drawing/2014/main" id="{5CDE8B78-A128-4560-986A-E2E75A08A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59095" y="3354627"/>
                        <a:ext cx="2080633" cy="2201652"/>
                      </a:xfrm>
                      <a:custGeom>
                        <a:avLst/>
                        <a:gdLst>
                          <a:gd name="connsiteX0" fmla="*/ 1373825 w 2080633"/>
                          <a:gd name="connsiteY0" fmla="*/ 455373 h 2201652"/>
                          <a:gd name="connsiteX1" fmla="*/ 1518605 w 2080633"/>
                          <a:gd name="connsiteY1" fmla="*/ 112473 h 2201652"/>
                          <a:gd name="connsiteX2" fmla="*/ 1709105 w 2080633"/>
                          <a:gd name="connsiteY2" fmla="*/ 13413 h 2201652"/>
                          <a:gd name="connsiteX3" fmla="*/ 1930085 w 2080633"/>
                          <a:gd name="connsiteY3" fmla="*/ 371553 h 2201652"/>
                          <a:gd name="connsiteX4" fmla="*/ 2074865 w 2080633"/>
                          <a:gd name="connsiteY4" fmla="*/ 912573 h 2201652"/>
                          <a:gd name="connsiteX5" fmla="*/ 1731965 w 2080633"/>
                          <a:gd name="connsiteY5" fmla="*/ 1842213 h 2201652"/>
                          <a:gd name="connsiteX6" fmla="*/ 985205 w 2080633"/>
                          <a:gd name="connsiteY6" fmla="*/ 1933653 h 2201652"/>
                          <a:gd name="connsiteX7" fmla="*/ 748985 w 2080633"/>
                          <a:gd name="connsiteY7" fmla="*/ 1804113 h 2201652"/>
                          <a:gd name="connsiteX8" fmla="*/ 558485 w 2080633"/>
                          <a:gd name="connsiteY8" fmla="*/ 1865073 h 2201652"/>
                          <a:gd name="connsiteX9" fmla="*/ 337505 w 2080633"/>
                          <a:gd name="connsiteY9" fmla="*/ 2185113 h 2201652"/>
                          <a:gd name="connsiteX10" fmla="*/ 70805 w 2080633"/>
                          <a:gd name="connsiteY10" fmla="*/ 2116533 h 2201652"/>
                          <a:gd name="connsiteX11" fmla="*/ 55565 w 2080633"/>
                          <a:gd name="connsiteY11" fmla="*/ 1781253 h 2201652"/>
                          <a:gd name="connsiteX12" fmla="*/ 726125 w 2080633"/>
                          <a:gd name="connsiteY12" fmla="*/ 1445973 h 2201652"/>
                          <a:gd name="connsiteX13" fmla="*/ 985205 w 2080633"/>
                          <a:gd name="connsiteY13" fmla="*/ 1202133 h 2201652"/>
                          <a:gd name="connsiteX14" fmla="*/ 1107125 w 2080633"/>
                          <a:gd name="connsiteY14" fmla="*/ 760173 h 2201652"/>
                          <a:gd name="connsiteX15" fmla="*/ 1373825 w 2080633"/>
                          <a:gd name="connsiteY15" fmla="*/ 455373 h 22016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2080633" h="2201652">
                            <a:moveTo>
                              <a:pt x="1373825" y="455373"/>
                            </a:moveTo>
                            <a:cubicBezTo>
                              <a:pt x="1442405" y="347423"/>
                              <a:pt x="1462725" y="186133"/>
                              <a:pt x="1518605" y="112473"/>
                            </a:cubicBezTo>
                            <a:cubicBezTo>
                              <a:pt x="1574485" y="38813"/>
                              <a:pt x="1640525" y="-29767"/>
                              <a:pt x="1709105" y="13413"/>
                            </a:cubicBezTo>
                            <a:cubicBezTo>
                              <a:pt x="1777685" y="56593"/>
                              <a:pt x="1869125" y="221693"/>
                              <a:pt x="1930085" y="371553"/>
                            </a:cubicBezTo>
                            <a:cubicBezTo>
                              <a:pt x="1991045" y="521413"/>
                              <a:pt x="2107885" y="667463"/>
                              <a:pt x="2074865" y="912573"/>
                            </a:cubicBezTo>
                            <a:cubicBezTo>
                              <a:pt x="2041845" y="1157683"/>
                              <a:pt x="1913575" y="1672033"/>
                              <a:pt x="1731965" y="1842213"/>
                            </a:cubicBezTo>
                            <a:cubicBezTo>
                              <a:pt x="1550355" y="2012393"/>
                              <a:pt x="1149035" y="1940003"/>
                              <a:pt x="985205" y="1933653"/>
                            </a:cubicBezTo>
                            <a:cubicBezTo>
                              <a:pt x="821375" y="1927303"/>
                              <a:pt x="820105" y="1815543"/>
                              <a:pt x="748985" y="1804113"/>
                            </a:cubicBezTo>
                            <a:cubicBezTo>
                              <a:pt x="677865" y="1792683"/>
                              <a:pt x="627065" y="1801573"/>
                              <a:pt x="558485" y="1865073"/>
                            </a:cubicBezTo>
                            <a:cubicBezTo>
                              <a:pt x="489905" y="1928573"/>
                              <a:pt x="418785" y="2143203"/>
                              <a:pt x="337505" y="2185113"/>
                            </a:cubicBezTo>
                            <a:cubicBezTo>
                              <a:pt x="256225" y="2227023"/>
                              <a:pt x="117795" y="2183843"/>
                              <a:pt x="70805" y="2116533"/>
                            </a:cubicBezTo>
                            <a:cubicBezTo>
                              <a:pt x="23815" y="2049223"/>
                              <a:pt x="-53655" y="1893013"/>
                              <a:pt x="55565" y="1781253"/>
                            </a:cubicBezTo>
                            <a:cubicBezTo>
                              <a:pt x="164785" y="1669493"/>
                              <a:pt x="571185" y="1542493"/>
                              <a:pt x="726125" y="1445973"/>
                            </a:cubicBezTo>
                            <a:cubicBezTo>
                              <a:pt x="881065" y="1349453"/>
                              <a:pt x="921705" y="1316433"/>
                              <a:pt x="985205" y="1202133"/>
                            </a:cubicBezTo>
                            <a:cubicBezTo>
                              <a:pt x="1048705" y="1087833"/>
                              <a:pt x="1042355" y="880823"/>
                              <a:pt x="1107125" y="760173"/>
                            </a:cubicBezTo>
                            <a:cubicBezTo>
                              <a:pt x="1171895" y="639523"/>
                              <a:pt x="1305245" y="563323"/>
                              <a:pt x="1373825" y="455373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rgbClr val="FFC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</p:grpSp>
              </p:grpSp>
              <p:sp>
                <p:nvSpPr>
                  <p:cNvPr id="258" name="文本框 257">
                    <a:extLst>
                      <a:ext uri="{FF2B5EF4-FFF2-40B4-BE49-F238E27FC236}">
                        <a16:creationId xmlns:a16="http://schemas.microsoft.com/office/drawing/2014/main" id="{C3D1D25C-2A5C-4CE2-89E9-9DFD6B3D3312}"/>
                      </a:ext>
                    </a:extLst>
                  </p:cNvPr>
                  <p:cNvSpPr txBox="1"/>
                  <p:nvPr/>
                </p:nvSpPr>
                <p:spPr>
                  <a:xfrm>
                    <a:off x="3849157" y="6254186"/>
                    <a:ext cx="1956678" cy="419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3600" b="1" dirty="0">
                        <a:latin typeface="+mn-ea"/>
                      </a:rPr>
                      <a:t>Other methods</a:t>
                    </a:r>
                    <a:endParaRPr lang="zh-CN" altLang="en-US" sz="3600" b="1" dirty="0">
                      <a:latin typeface="+mn-ea"/>
                    </a:endParaRPr>
                  </a:p>
                </p:txBody>
              </p:sp>
              <p:sp>
                <p:nvSpPr>
                  <p:cNvPr id="259" name="文本框 258">
                    <a:extLst>
                      <a:ext uri="{FF2B5EF4-FFF2-40B4-BE49-F238E27FC236}">
                        <a16:creationId xmlns:a16="http://schemas.microsoft.com/office/drawing/2014/main" id="{67164D94-A7BD-49FE-AAB1-9A097AB4A934}"/>
                      </a:ext>
                    </a:extLst>
                  </p:cNvPr>
                  <p:cNvSpPr txBox="1"/>
                  <p:nvPr/>
                </p:nvSpPr>
                <p:spPr>
                  <a:xfrm>
                    <a:off x="7143642" y="6253291"/>
                    <a:ext cx="2009487" cy="419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zh-CN" sz="3600" b="1" dirty="0">
                        <a:solidFill>
                          <a:srgbClr val="000000"/>
                        </a:solidFill>
                        <a:latin typeface="+mn-ea"/>
                      </a:rPr>
                      <a:t>Single query test</a:t>
                    </a:r>
                    <a:endParaRPr lang="zh-CN" altLang="en-US" sz="3600" b="1" dirty="0">
                      <a:latin typeface="+mn-ea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0" name="文本框 259">
                        <a:extLst>
                          <a:ext uri="{FF2B5EF4-FFF2-40B4-BE49-F238E27FC236}">
                            <a16:creationId xmlns:a16="http://schemas.microsoft.com/office/drawing/2014/main" id="{559B1751-6598-498A-965E-6C92374A92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71667" y="6267635"/>
                        <a:ext cx="1200200" cy="424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lnSpc>
                            <a:spcPct val="150000"/>
                          </a:lnSpc>
                        </a:pPr>
                        <a:r>
                          <a:rPr lang="en-US" altLang="zh-CN" sz="3600" b="1" dirty="0">
                            <a:latin typeface="+mn-ea"/>
                          </a:rPr>
                          <a:t>Our</a:t>
                        </a:r>
                        <a:r>
                          <a:rPr lang="en-US" altLang="zh-CN" sz="3600" b="1" dirty="0"/>
                          <a:t> </a:t>
                        </a:r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sz="3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600" b="1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</m:e>
                              <m:sup>
                                <m:r>
                                  <a:rPr lang="en-US" altLang="zh-CN" sz="3600" b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3600" b="1">
                                <a:latin typeface="Cambria Math" panose="02040503050406030204" pitchFamily="18" charset="0"/>
                              </a:rPr>
                              <m:t>𝐅𝐓</m:t>
                            </m:r>
                          </m:oMath>
                        </a14:m>
                        <a:endParaRPr lang="zh-CN" altLang="en-US" sz="3600" b="1" dirty="0"/>
                      </a:p>
                    </p:txBody>
                  </p:sp>
                </mc:Choice>
                <mc:Fallback xmlns="">
                  <p:sp>
                    <p:nvSpPr>
                      <p:cNvPr id="260" name="文本框 259">
                        <a:extLst>
                          <a:ext uri="{FF2B5EF4-FFF2-40B4-BE49-F238E27FC236}">
                            <a16:creationId xmlns:a16="http://schemas.microsoft.com/office/drawing/2014/main" id="{559B1751-6598-498A-965E-6C92374A92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71667" y="6267635"/>
                        <a:ext cx="1200200" cy="424331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7888" b="-273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1" name="箭头: 下 260">
                    <a:extLst>
                      <a:ext uri="{FF2B5EF4-FFF2-40B4-BE49-F238E27FC236}">
                        <a16:creationId xmlns:a16="http://schemas.microsoft.com/office/drawing/2014/main" id="{0CB3E79E-D3D7-4604-A74C-3394FE254A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77270" y="2464513"/>
                    <a:ext cx="601843" cy="1605152"/>
                  </a:xfrm>
                  <a:prstGeom prst="down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62" name="箭头: 下 261">
                    <a:extLst>
                      <a:ext uri="{FF2B5EF4-FFF2-40B4-BE49-F238E27FC236}">
                        <a16:creationId xmlns:a16="http://schemas.microsoft.com/office/drawing/2014/main" id="{4E044C1C-DC22-4915-A935-803AA653C5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499761" y="2501812"/>
                    <a:ext cx="601843" cy="1542253"/>
                  </a:xfrm>
                  <a:prstGeom prst="downArrow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63" name="文本框 262">
                    <a:extLst>
                      <a:ext uri="{FF2B5EF4-FFF2-40B4-BE49-F238E27FC236}">
                        <a16:creationId xmlns:a16="http://schemas.microsoft.com/office/drawing/2014/main" id="{234C6693-53C1-420C-B8C6-AE06BC01F0A2}"/>
                      </a:ext>
                    </a:extLst>
                  </p:cNvPr>
                  <p:cNvSpPr txBox="1"/>
                  <p:nvPr/>
                </p:nvSpPr>
                <p:spPr>
                  <a:xfrm>
                    <a:off x="5648861" y="3074245"/>
                    <a:ext cx="1809697" cy="323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600" b="1" dirty="0">
                        <a:solidFill>
                          <a:srgbClr val="000000"/>
                        </a:solidFill>
                        <a:latin typeface="+mn-ea"/>
                      </a:rPr>
                      <a:t>train-test gap </a:t>
                    </a:r>
                    <a:endParaRPr lang="zh-CN" altLang="en-US" sz="3600" b="1" dirty="0">
                      <a:latin typeface="+mn-ea"/>
                    </a:endParaRPr>
                  </a:p>
                </p:txBody>
              </p:sp>
              <p:sp>
                <p:nvSpPr>
                  <p:cNvPr id="264" name="文本框 263">
                    <a:extLst>
                      <a:ext uri="{FF2B5EF4-FFF2-40B4-BE49-F238E27FC236}">
                        <a16:creationId xmlns:a16="http://schemas.microsoft.com/office/drawing/2014/main" id="{49E8AF53-9E69-49D9-A610-D41633133FAE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937" y="3072196"/>
                    <a:ext cx="1184736" cy="3231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3600" b="1" dirty="0">
                        <a:latin typeface="+mn-ea"/>
                      </a:rPr>
                      <a:t>mimicking</a:t>
                    </a:r>
                    <a:endParaRPr lang="zh-CN" altLang="en-US" sz="3600" b="1" dirty="0"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369" name="文本框 368">
              <a:extLst>
                <a:ext uri="{FF2B5EF4-FFF2-40B4-BE49-F238E27FC236}">
                  <a16:creationId xmlns:a16="http://schemas.microsoft.com/office/drawing/2014/main" id="{F67B10C8-DCA0-4455-90A5-3FF6DAF22FEA}"/>
                </a:ext>
              </a:extLst>
            </p:cNvPr>
            <p:cNvSpPr txBox="1"/>
            <p:nvPr/>
          </p:nvSpPr>
          <p:spPr>
            <a:xfrm>
              <a:off x="9796445" y="6199402"/>
              <a:ext cx="3623541" cy="32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Arial" panose="020B0604020202020204" pitchFamily="34" charset="0"/>
                </a:rPr>
                <a:t>Homogeneous Feature Transfer</a:t>
              </a:r>
              <a:endParaRPr lang="zh-CN" altLang="en-US" sz="3600" dirty="0"/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CBFC09AA-3C1D-4390-852C-3F95A99EAC2B}"/>
                </a:ext>
              </a:extLst>
            </p:cNvPr>
            <p:cNvSpPr txBox="1"/>
            <p:nvPr/>
          </p:nvSpPr>
          <p:spPr>
            <a:xfrm>
              <a:off x="9757984" y="585460"/>
              <a:ext cx="3623541" cy="323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Arial" panose="020B0604020202020204" pitchFamily="34" charset="0"/>
                </a:rPr>
                <a:t>Heterogeneous Feature Transfer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88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1790A3D-C54D-4DE6-BDB2-496A3C07DFD2}"/>
              </a:ext>
            </a:extLst>
          </p:cNvPr>
          <p:cNvGrpSpPr/>
          <p:nvPr/>
        </p:nvGrpSpPr>
        <p:grpSpPr>
          <a:xfrm>
            <a:off x="6" y="1362648"/>
            <a:ext cx="20867021" cy="11837988"/>
            <a:chOff x="3414999" y="471387"/>
            <a:chExt cx="10433127" cy="5918776"/>
          </a:xfrm>
        </p:grpSpPr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4ABA3E71-1DD8-416E-BF4F-C3E4D90AB316}"/>
                </a:ext>
              </a:extLst>
            </p:cNvPr>
            <p:cNvGrpSpPr/>
            <p:nvPr/>
          </p:nvGrpSpPr>
          <p:grpSpPr>
            <a:xfrm>
              <a:off x="3414999" y="471387"/>
              <a:ext cx="10433127" cy="5918776"/>
              <a:chOff x="2270883" y="892206"/>
              <a:chExt cx="10433127" cy="5918776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F49685AD-09E7-44AC-B210-8475698788FF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4396" y="4193986"/>
                <a:ext cx="720000" cy="1440000"/>
              </a:xfrm>
              <a:prstGeom prst="rect">
                <a:avLst/>
              </a:prstGeom>
            </p:spPr>
          </p:pic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30B933E-C58C-487F-9A5C-785CB577EC99}"/>
                  </a:ext>
                </a:extLst>
              </p:cNvPr>
              <p:cNvSpPr txBox="1"/>
              <p:nvPr/>
            </p:nvSpPr>
            <p:spPr>
              <a:xfrm>
                <a:off x="2583924" y="2987375"/>
                <a:ext cx="1049020" cy="66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000000"/>
                    </a:solidFill>
                    <a:latin typeface="+mn-ea"/>
                  </a:rPr>
                  <a:t>Visible Image</a:t>
                </a:r>
                <a:endParaRPr lang="zh-CN" altLang="en-US" sz="4000" b="1" dirty="0">
                  <a:latin typeface="+mn-ea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102452D-26CE-4694-AC7F-415CE93FD65F}"/>
                  </a:ext>
                </a:extLst>
              </p:cNvPr>
              <p:cNvSpPr txBox="1"/>
              <p:nvPr/>
            </p:nvSpPr>
            <p:spPr>
              <a:xfrm>
                <a:off x="2270883" y="6019515"/>
                <a:ext cx="1509246" cy="66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latin typeface="+mn-ea"/>
                  </a:rPr>
                  <a:t>Infrared Image</a:t>
                </a:r>
              </a:p>
            </p:txBody>
          </p: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5764E337-DC39-431C-87BB-AF00B3650152}"/>
                  </a:ext>
                </a:extLst>
              </p:cNvPr>
              <p:cNvGrpSpPr/>
              <p:nvPr/>
            </p:nvGrpSpPr>
            <p:grpSpPr>
              <a:xfrm>
                <a:off x="2886604" y="2736030"/>
                <a:ext cx="277804" cy="3213397"/>
                <a:chOff x="2886604" y="2736030"/>
                <a:chExt cx="277804" cy="3213397"/>
              </a:xfrm>
            </p:grpSpPr>
            <p:sp>
              <p:nvSpPr>
                <p:cNvPr id="61" name="流程图: 接点 60">
                  <a:extLst>
                    <a:ext uri="{FF2B5EF4-FFF2-40B4-BE49-F238E27FC236}">
                      <a16:creationId xmlns:a16="http://schemas.microsoft.com/office/drawing/2014/main" id="{71B04DF3-8DEB-4960-A921-CD34F45BE852}"/>
                    </a:ext>
                  </a:extLst>
                </p:cNvPr>
                <p:cNvSpPr/>
                <p:nvPr/>
              </p:nvSpPr>
              <p:spPr>
                <a:xfrm>
                  <a:off x="2908861" y="2736030"/>
                  <a:ext cx="239486" cy="239486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sp>
              <p:nvSpPr>
                <p:cNvPr id="66" name="等腰三角形 65">
                  <a:extLst>
                    <a:ext uri="{FF2B5EF4-FFF2-40B4-BE49-F238E27FC236}">
                      <a16:creationId xmlns:a16="http://schemas.microsoft.com/office/drawing/2014/main" id="{5F2AF97F-FBA8-4540-A34E-69D85309A14E}"/>
                    </a:ext>
                  </a:extLst>
                </p:cNvPr>
                <p:cNvSpPr/>
                <p:nvPr/>
              </p:nvSpPr>
              <p:spPr>
                <a:xfrm>
                  <a:off x="2886604" y="5709941"/>
                  <a:ext cx="277804" cy="239486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</p:grpSp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85B78B56-1818-449C-B95C-321166A6ABAF}"/>
                  </a:ext>
                </a:extLst>
              </p:cNvPr>
              <p:cNvGrpSpPr/>
              <p:nvPr/>
            </p:nvGrpSpPr>
            <p:grpSpPr>
              <a:xfrm>
                <a:off x="3512922" y="892206"/>
                <a:ext cx="9191088" cy="5918776"/>
                <a:chOff x="3512922" y="892206"/>
                <a:chExt cx="9191088" cy="5918776"/>
              </a:xfrm>
            </p:grpSpPr>
            <p:sp>
              <p:nvSpPr>
                <p:cNvPr id="364" name="矩形: 圆角 363">
                  <a:extLst>
                    <a:ext uri="{FF2B5EF4-FFF2-40B4-BE49-F238E27FC236}">
                      <a16:creationId xmlns:a16="http://schemas.microsoft.com/office/drawing/2014/main" id="{039C03D3-BF02-4DF8-A623-B24B194E7A5F}"/>
                    </a:ext>
                  </a:extLst>
                </p:cNvPr>
                <p:cNvSpPr/>
                <p:nvPr/>
              </p:nvSpPr>
              <p:spPr>
                <a:xfrm>
                  <a:off x="10124392" y="3710557"/>
                  <a:ext cx="2526545" cy="2623005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grpSp>
              <p:nvGrpSpPr>
                <p:cNvPr id="371" name="组合 370">
                  <a:extLst>
                    <a:ext uri="{FF2B5EF4-FFF2-40B4-BE49-F238E27FC236}">
                      <a16:creationId xmlns:a16="http://schemas.microsoft.com/office/drawing/2014/main" id="{BA35C7B0-3047-46F1-9588-D1A35422A445}"/>
                    </a:ext>
                  </a:extLst>
                </p:cNvPr>
                <p:cNvGrpSpPr/>
                <p:nvPr/>
              </p:nvGrpSpPr>
              <p:grpSpPr>
                <a:xfrm>
                  <a:off x="3512922" y="892206"/>
                  <a:ext cx="9191088" cy="5918776"/>
                  <a:chOff x="3428489" y="527208"/>
                  <a:chExt cx="9191088" cy="5918776"/>
                </a:xfrm>
              </p:grpSpPr>
              <p:sp>
                <p:nvSpPr>
                  <p:cNvPr id="368" name="矩形: 圆角 367">
                    <a:extLst>
                      <a:ext uri="{FF2B5EF4-FFF2-40B4-BE49-F238E27FC236}">
                        <a16:creationId xmlns:a16="http://schemas.microsoft.com/office/drawing/2014/main" id="{A79B351B-5C8D-4252-AE8D-A85B161F4611}"/>
                      </a:ext>
                    </a:extLst>
                  </p:cNvPr>
                  <p:cNvSpPr/>
                  <p:nvPr/>
                </p:nvSpPr>
                <p:spPr>
                  <a:xfrm>
                    <a:off x="6793518" y="3325206"/>
                    <a:ext cx="2526545" cy="2559968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367" name="矩形: 圆角 366">
                    <a:extLst>
                      <a:ext uri="{FF2B5EF4-FFF2-40B4-BE49-F238E27FC236}">
                        <a16:creationId xmlns:a16="http://schemas.microsoft.com/office/drawing/2014/main" id="{3E45FFC2-727F-415B-B2D8-C9C894438858}"/>
                      </a:ext>
                    </a:extLst>
                  </p:cNvPr>
                  <p:cNvSpPr/>
                  <p:nvPr/>
                </p:nvSpPr>
                <p:spPr>
                  <a:xfrm>
                    <a:off x="6814678" y="549461"/>
                    <a:ext cx="2526545" cy="2559968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366" name="矩形: 圆角 365">
                    <a:extLst>
                      <a:ext uri="{FF2B5EF4-FFF2-40B4-BE49-F238E27FC236}">
                        <a16:creationId xmlns:a16="http://schemas.microsoft.com/office/drawing/2014/main" id="{AD749B20-7587-4DC9-B281-85F8A6C137BB}"/>
                      </a:ext>
                    </a:extLst>
                  </p:cNvPr>
                  <p:cNvSpPr/>
                  <p:nvPr/>
                </p:nvSpPr>
                <p:spPr>
                  <a:xfrm>
                    <a:off x="3614094" y="527208"/>
                    <a:ext cx="2526545" cy="2559968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365" name="矩形: 圆角 364">
                    <a:extLst>
                      <a:ext uri="{FF2B5EF4-FFF2-40B4-BE49-F238E27FC236}">
                        <a16:creationId xmlns:a16="http://schemas.microsoft.com/office/drawing/2014/main" id="{C1460A44-35A6-4A85-B007-EB7126D7EDAE}"/>
                      </a:ext>
                    </a:extLst>
                  </p:cNvPr>
                  <p:cNvSpPr/>
                  <p:nvPr/>
                </p:nvSpPr>
                <p:spPr>
                  <a:xfrm>
                    <a:off x="3586944" y="3257692"/>
                    <a:ext cx="2526545" cy="2623005"/>
                  </a:xfrm>
                  <a:prstGeom prst="round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grpSp>
                <p:nvGrpSpPr>
                  <p:cNvPr id="265" name="组合 264">
                    <a:extLst>
                      <a:ext uri="{FF2B5EF4-FFF2-40B4-BE49-F238E27FC236}">
                        <a16:creationId xmlns:a16="http://schemas.microsoft.com/office/drawing/2014/main" id="{00D27FD6-8F4F-45B0-8756-C480D0B8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428489" y="534701"/>
                    <a:ext cx="9191088" cy="5911283"/>
                    <a:chOff x="3478171" y="601649"/>
                    <a:chExt cx="9191088" cy="5911283"/>
                  </a:xfrm>
                </p:grpSpPr>
                <p:grpSp>
                  <p:nvGrpSpPr>
                    <p:cNvPr id="254" name="组合 253">
                      <a:extLst>
                        <a:ext uri="{FF2B5EF4-FFF2-40B4-BE49-F238E27FC236}">
                          <a16:creationId xmlns:a16="http://schemas.microsoft.com/office/drawing/2014/main" id="{0AD92AAC-B92D-43AD-BB02-7F2CB27EF2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7448" y="822264"/>
                      <a:ext cx="2153682" cy="4968015"/>
                      <a:chOff x="3821571" y="472865"/>
                      <a:chExt cx="2153682" cy="4968015"/>
                    </a:xfrm>
                  </p:grpSpPr>
                  <p:grpSp>
                    <p:nvGrpSpPr>
                      <p:cNvPr id="191" name="组合 190">
                        <a:extLst>
                          <a:ext uri="{FF2B5EF4-FFF2-40B4-BE49-F238E27FC236}">
                            <a16:creationId xmlns:a16="http://schemas.microsoft.com/office/drawing/2014/main" id="{299320A6-EA8D-403D-87F3-EECABAC566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21571" y="472865"/>
                        <a:ext cx="2124231" cy="2265806"/>
                        <a:chOff x="3721737" y="270312"/>
                        <a:chExt cx="2124231" cy="2265806"/>
                      </a:xfrm>
                    </p:grpSpPr>
                    <p:sp>
                      <p:nvSpPr>
                        <p:cNvPr id="83" name="流程图: 接点 82">
                          <a:extLst>
                            <a:ext uri="{FF2B5EF4-FFF2-40B4-BE49-F238E27FC236}">
                              <a16:creationId xmlns:a16="http://schemas.microsoft.com/office/drawing/2014/main" id="{823F7D17-AC75-4FAB-9C5D-5A29F5F7F3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5175959" y="187529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4" name="等腰三角形 83">
                          <a:extLst>
                            <a:ext uri="{FF2B5EF4-FFF2-40B4-BE49-F238E27FC236}">
                              <a16:creationId xmlns:a16="http://schemas.microsoft.com/office/drawing/2014/main" id="{86382558-4B90-434F-A9E4-265288EED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458132" y="289471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5" name="等腰三角形 84">
                          <a:extLst>
                            <a:ext uri="{FF2B5EF4-FFF2-40B4-BE49-F238E27FC236}">
                              <a16:creationId xmlns:a16="http://schemas.microsoft.com/office/drawing/2014/main" id="{4A6CA527-1BC2-47BC-A379-1822E6CD5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872889" y="589718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6" name="等腰三角形 85">
                          <a:extLst>
                            <a:ext uri="{FF2B5EF4-FFF2-40B4-BE49-F238E27FC236}">
                              <a16:creationId xmlns:a16="http://schemas.microsoft.com/office/drawing/2014/main" id="{1C1BF2EC-334A-464B-9CFD-DA0B5CB866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3702578" y="1739814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7" name="等腰三角形 86">
                          <a:extLst>
                            <a:ext uri="{FF2B5EF4-FFF2-40B4-BE49-F238E27FC236}">
                              <a16:creationId xmlns:a16="http://schemas.microsoft.com/office/drawing/2014/main" id="{9E7700A2-A6C2-495D-92B1-B2EA98CBB4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060217" y="1287355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8" name="等腰三角形 87">
                          <a:extLst>
                            <a:ext uri="{FF2B5EF4-FFF2-40B4-BE49-F238E27FC236}">
                              <a16:creationId xmlns:a16="http://schemas.microsoft.com/office/drawing/2014/main" id="{127AAE10-325F-4D49-9448-8EECA1B584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510305" y="1278917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9" name="等腰三角形 88">
                          <a:extLst>
                            <a:ext uri="{FF2B5EF4-FFF2-40B4-BE49-F238E27FC236}">
                              <a16:creationId xmlns:a16="http://schemas.microsoft.com/office/drawing/2014/main" id="{822D760C-274F-4513-9557-F78F0D4D70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389792" y="2277473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0" name="流程图: 接点 89">
                          <a:extLst>
                            <a:ext uri="{FF2B5EF4-FFF2-40B4-BE49-F238E27FC236}">
                              <a16:creationId xmlns:a16="http://schemas.microsoft.com/office/drawing/2014/main" id="{EE0781BD-DEBA-48B7-B306-CF95A1E1C9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5606482" y="107978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1" name="流程图: 接点 90">
                          <a:extLst>
                            <a:ext uri="{FF2B5EF4-FFF2-40B4-BE49-F238E27FC236}">
                              <a16:creationId xmlns:a16="http://schemas.microsoft.com/office/drawing/2014/main" id="{076D4DC8-7573-4203-AC53-F6F127649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484423">
                          <a:off x="5373705" y="46496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2" name="流程图: 接点 91">
                          <a:extLst>
                            <a:ext uri="{FF2B5EF4-FFF2-40B4-BE49-F238E27FC236}">
                              <a16:creationId xmlns:a16="http://schemas.microsoft.com/office/drawing/2014/main" id="{783A0A97-ABC4-4766-8FBF-3FFAE79FAE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5019873" y="107265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3" name="流程图: 接点 92">
                          <a:extLst>
                            <a:ext uri="{FF2B5EF4-FFF2-40B4-BE49-F238E27FC236}">
                              <a16:creationId xmlns:a16="http://schemas.microsoft.com/office/drawing/2014/main" id="{3A69DD22-92A3-44E7-BAAE-931F1DAE8A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3982418" y="215482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4" name="流程图: 接点 93">
                          <a:extLst>
                            <a:ext uri="{FF2B5EF4-FFF2-40B4-BE49-F238E27FC236}">
                              <a16:creationId xmlns:a16="http://schemas.microsoft.com/office/drawing/2014/main" id="{9CFC2CF8-DFB7-4E83-B0FD-9B4E5EA55A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758950" y="187811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96" name="直接连接符 95">
                          <a:extLst>
                            <a:ext uri="{FF2B5EF4-FFF2-40B4-BE49-F238E27FC236}">
                              <a16:creationId xmlns:a16="http://schemas.microsoft.com/office/drawing/2014/main" id="{9EE9E16F-2C05-4A9F-BA66-3EDBDFABBC7D}"/>
                            </a:ext>
                          </a:extLst>
                        </p:cNvPr>
                        <p:cNvCxnSpPr>
                          <a:stCxn id="88" idx="1"/>
                          <a:endCxn id="92" idx="5"/>
                        </p:cNvCxnSpPr>
                        <p:nvPr/>
                      </p:nvCxnSpPr>
                      <p:spPr>
                        <a:xfrm rot="7173969" flipH="1" flipV="1">
                          <a:off x="4720200" y="1161205"/>
                          <a:ext cx="267268" cy="240102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直接连接符 96">
                          <a:extLst>
                            <a:ext uri="{FF2B5EF4-FFF2-40B4-BE49-F238E27FC236}">
                              <a16:creationId xmlns:a16="http://schemas.microsoft.com/office/drawing/2014/main" id="{87FFED15-88E8-4AB2-8724-E0DC93C5B952}"/>
                            </a:ext>
                          </a:extLst>
                        </p:cNvPr>
                        <p:cNvCxnSpPr>
                          <a:cxnSpLocks/>
                          <a:stCxn id="88" idx="2"/>
                          <a:endCxn id="85" idx="5"/>
                        </p:cNvCxnSpPr>
                        <p:nvPr/>
                      </p:nvCxnSpPr>
                      <p:spPr>
                        <a:xfrm flipV="1">
                          <a:off x="4613594" y="769869"/>
                          <a:ext cx="363928" cy="448891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直接连接符 99">
                          <a:extLst>
                            <a:ext uri="{FF2B5EF4-FFF2-40B4-BE49-F238E27FC236}">
                              <a16:creationId xmlns:a16="http://schemas.microsoft.com/office/drawing/2014/main" id="{7F078F10-309F-4F04-AC8D-6F5DD54E781D}"/>
                            </a:ext>
                          </a:extLst>
                        </p:cNvPr>
                        <p:cNvCxnSpPr>
                          <a:cxnSpLocks/>
                          <a:stCxn id="88" idx="3"/>
                          <a:endCxn id="87" idx="1"/>
                        </p:cNvCxnSpPr>
                        <p:nvPr/>
                      </p:nvCxnSpPr>
                      <p:spPr>
                        <a:xfrm rot="7173969">
                          <a:off x="4309235" y="1209345"/>
                          <a:ext cx="159974" cy="267575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直接连接符 102">
                          <a:extLst>
                            <a:ext uri="{FF2B5EF4-FFF2-40B4-BE49-F238E27FC236}">
                              <a16:creationId xmlns:a16="http://schemas.microsoft.com/office/drawing/2014/main" id="{1967BA8A-0BC4-4FB2-AFEF-71E7A5CEAB3E}"/>
                            </a:ext>
                          </a:extLst>
                        </p:cNvPr>
                        <p:cNvCxnSpPr>
                          <a:cxnSpLocks/>
                          <a:stCxn id="88" idx="5"/>
                          <a:endCxn id="94" idx="3"/>
                        </p:cNvCxnSpPr>
                        <p:nvPr/>
                      </p:nvCxnSpPr>
                      <p:spPr>
                        <a:xfrm rot="7173969" flipV="1">
                          <a:off x="4603976" y="1465453"/>
                          <a:ext cx="253813" cy="410591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2" name="组合 191">
                        <a:extLst>
                          <a:ext uri="{FF2B5EF4-FFF2-40B4-BE49-F238E27FC236}">
                            <a16:creationId xmlns:a16="http://schemas.microsoft.com/office/drawing/2014/main" id="{1251B9F9-B867-4AE0-80A7-826E07A72D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48585" y="3175342"/>
                        <a:ext cx="2126668" cy="2265538"/>
                        <a:chOff x="6236666" y="272797"/>
                        <a:chExt cx="2126668" cy="2265538"/>
                      </a:xfrm>
                    </p:grpSpPr>
                    <p:sp>
                      <p:nvSpPr>
                        <p:cNvPr id="112" name="流程图: 接点 111">
                          <a:extLst>
                            <a:ext uri="{FF2B5EF4-FFF2-40B4-BE49-F238E27FC236}">
                              <a16:creationId xmlns:a16="http://schemas.microsoft.com/office/drawing/2014/main" id="{E88CBE50-BB6D-49EF-9B42-D9F6843EAD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690376" y="188036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3" name="等腰三角形 112">
                          <a:extLst>
                            <a:ext uri="{FF2B5EF4-FFF2-40B4-BE49-F238E27FC236}">
                              <a16:creationId xmlns:a16="http://schemas.microsoft.com/office/drawing/2014/main" id="{6D14A91D-F885-4D26-8F5A-4E37210DE9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978439" y="291956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4" name="等腰三角形 113">
                          <a:extLst>
                            <a:ext uri="{FF2B5EF4-FFF2-40B4-BE49-F238E27FC236}">
                              <a16:creationId xmlns:a16="http://schemas.microsoft.com/office/drawing/2014/main" id="{DE24FBC5-A0F5-4D43-A634-55A7C4AA9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392079" y="593740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5" name="等腰三角形 114">
                          <a:extLst>
                            <a:ext uri="{FF2B5EF4-FFF2-40B4-BE49-F238E27FC236}">
                              <a16:creationId xmlns:a16="http://schemas.microsoft.com/office/drawing/2014/main" id="{2CAEBE29-F21A-480B-AF2A-CD087B6937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217507" y="1739484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6" name="等腰三角形 115">
                          <a:extLst>
                            <a:ext uri="{FF2B5EF4-FFF2-40B4-BE49-F238E27FC236}">
                              <a16:creationId xmlns:a16="http://schemas.microsoft.com/office/drawing/2014/main" id="{45186F4A-C77C-444E-9208-7FD4DF7764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576823" y="1288355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7" name="等腰三角形 116">
                          <a:extLst>
                            <a:ext uri="{FF2B5EF4-FFF2-40B4-BE49-F238E27FC236}">
                              <a16:creationId xmlns:a16="http://schemas.microsoft.com/office/drawing/2014/main" id="{666F8FA1-C574-47FD-A588-17B10982B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026940" y="1281588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1905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8" name="等腰三角形 117">
                          <a:extLst>
                            <a:ext uri="{FF2B5EF4-FFF2-40B4-BE49-F238E27FC236}">
                              <a16:creationId xmlns:a16="http://schemas.microsoft.com/office/drawing/2014/main" id="{91212F47-F97D-4117-849C-A7BC5177AE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902721" y="2279690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9" name="流程图: 接点 118">
                          <a:extLst>
                            <a:ext uri="{FF2B5EF4-FFF2-40B4-BE49-F238E27FC236}">
                              <a16:creationId xmlns:a16="http://schemas.microsoft.com/office/drawing/2014/main" id="{8B0481E7-3DE4-44A1-9EBF-4358D5AF0A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8123848" y="108645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0" name="流程图: 接点 119">
                          <a:extLst>
                            <a:ext uri="{FF2B5EF4-FFF2-40B4-BE49-F238E27FC236}">
                              <a16:creationId xmlns:a16="http://schemas.microsoft.com/office/drawing/2014/main" id="{4DF871D8-AB99-4B8E-9DA1-B56B39683E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497183">
                          <a:off x="7893354" y="47077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1" name="流程图: 接点 120">
                          <a:extLst>
                            <a:ext uri="{FF2B5EF4-FFF2-40B4-BE49-F238E27FC236}">
                              <a16:creationId xmlns:a16="http://schemas.microsoft.com/office/drawing/2014/main" id="{B121FC32-9EA7-4698-96C0-FBAF481FE8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537270" y="107714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2" name="流程图: 接点 121">
                          <a:extLst>
                            <a:ext uri="{FF2B5EF4-FFF2-40B4-BE49-F238E27FC236}">
                              <a16:creationId xmlns:a16="http://schemas.microsoft.com/office/drawing/2014/main" id="{FA6CFB82-0B5F-4AF9-B264-9C739ECBB1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495805" y="2155456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3" name="流程图: 接点 122">
                          <a:extLst>
                            <a:ext uri="{FF2B5EF4-FFF2-40B4-BE49-F238E27FC236}">
                              <a16:creationId xmlns:a16="http://schemas.microsoft.com/office/drawing/2014/main" id="{BB979F1F-4E06-442A-9BD4-6F781FAFDC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273359" y="1881629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124" name="直接连接符 123">
                          <a:extLst>
                            <a:ext uri="{FF2B5EF4-FFF2-40B4-BE49-F238E27FC236}">
                              <a16:creationId xmlns:a16="http://schemas.microsoft.com/office/drawing/2014/main" id="{21D50785-8E04-4D51-BEE8-0EA1633DA072}"/>
                            </a:ext>
                          </a:extLst>
                        </p:cNvPr>
                        <p:cNvCxnSpPr>
                          <a:cxnSpLocks/>
                          <a:stCxn id="121" idx="3"/>
                          <a:endCxn id="114" idx="5"/>
                        </p:cNvCxnSpPr>
                        <p:nvPr/>
                      </p:nvCxnSpPr>
                      <p:spPr>
                        <a:xfrm rot="7186729" flipH="1">
                          <a:off x="7459605" y="795152"/>
                          <a:ext cx="202853" cy="264802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5" name="直接连接符 124">
                          <a:extLst>
                            <a:ext uri="{FF2B5EF4-FFF2-40B4-BE49-F238E27FC236}">
                              <a16:creationId xmlns:a16="http://schemas.microsoft.com/office/drawing/2014/main" id="{5A7D5DD2-3592-4A46-A932-6669C90FAD2B}"/>
                            </a:ext>
                          </a:extLst>
                        </p:cNvPr>
                        <p:cNvCxnSpPr>
                          <a:cxnSpLocks/>
                          <a:stCxn id="121" idx="5"/>
                          <a:endCxn id="117" idx="1"/>
                        </p:cNvCxnSpPr>
                        <p:nvPr/>
                      </p:nvCxnSpPr>
                      <p:spPr>
                        <a:xfrm rot="7186729">
                          <a:off x="7237269" y="1164637"/>
                          <a:ext cx="267268" cy="240102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直接连接符 125">
                          <a:extLst>
                            <a:ext uri="{FF2B5EF4-FFF2-40B4-BE49-F238E27FC236}">
                              <a16:creationId xmlns:a16="http://schemas.microsoft.com/office/drawing/2014/main" id="{AC15787C-3428-49D5-A871-310B1EC804D8}"/>
                            </a:ext>
                          </a:extLst>
                        </p:cNvPr>
                        <p:cNvCxnSpPr>
                          <a:cxnSpLocks/>
                          <a:stCxn id="121" idx="2"/>
                          <a:endCxn id="120" idx="7"/>
                        </p:cNvCxnSpPr>
                        <p:nvPr/>
                      </p:nvCxnSpPr>
                      <p:spPr>
                        <a:xfrm rot="7186729" flipH="1" flipV="1">
                          <a:off x="7608907" y="886006"/>
                          <a:ext cx="464429" cy="21449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直接连接符 126">
                          <a:extLst>
                            <a:ext uri="{FF2B5EF4-FFF2-40B4-BE49-F238E27FC236}">
                              <a16:creationId xmlns:a16="http://schemas.microsoft.com/office/drawing/2014/main" id="{1C4D9BF6-1799-4A0B-AFCD-14CBE1FB05B6}"/>
                            </a:ext>
                          </a:extLst>
                        </p:cNvPr>
                        <p:cNvCxnSpPr>
                          <a:cxnSpLocks/>
                          <a:stCxn id="121" idx="0"/>
                          <a:endCxn id="119" idx="5"/>
                        </p:cNvCxnSpPr>
                        <p:nvPr/>
                      </p:nvCxnSpPr>
                      <p:spPr>
                        <a:xfrm rot="7186729" flipH="1" flipV="1">
                          <a:off x="7845210" y="1092331"/>
                          <a:ext cx="198572" cy="309331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55" name="组合 254">
                      <a:extLst>
                        <a:ext uri="{FF2B5EF4-FFF2-40B4-BE49-F238E27FC236}">
                          <a16:creationId xmlns:a16="http://schemas.microsoft.com/office/drawing/2014/main" id="{16A47186-07D3-4C7A-8959-B3A72E1537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50354" y="900673"/>
                      <a:ext cx="1706634" cy="4788559"/>
                      <a:chOff x="7264636" y="572282"/>
                      <a:chExt cx="1706634" cy="4788559"/>
                    </a:xfrm>
                  </p:grpSpPr>
                  <p:grpSp>
                    <p:nvGrpSpPr>
                      <p:cNvPr id="162" name="组合 161">
                        <a:extLst>
                          <a:ext uri="{FF2B5EF4-FFF2-40B4-BE49-F238E27FC236}">
                            <a16:creationId xmlns:a16="http://schemas.microsoft.com/office/drawing/2014/main" id="{3A8832A1-5498-4799-B9AD-1853334355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64636" y="572282"/>
                        <a:ext cx="1677406" cy="2194468"/>
                        <a:chOff x="4164327" y="4123360"/>
                        <a:chExt cx="1677406" cy="2194468"/>
                      </a:xfrm>
                    </p:grpSpPr>
                    <p:sp>
                      <p:nvSpPr>
                        <p:cNvPr id="140" name="流程图: 接点 139">
                          <a:extLst>
                            <a:ext uri="{FF2B5EF4-FFF2-40B4-BE49-F238E27FC236}">
                              <a16:creationId xmlns:a16="http://schemas.microsoft.com/office/drawing/2014/main" id="{2ED74556-AFE1-48E2-A8FE-24A692D7D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2616" y="552519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1" name="流程图: 接点 140">
                          <a:extLst>
                            <a:ext uri="{FF2B5EF4-FFF2-40B4-BE49-F238E27FC236}">
                              <a16:creationId xmlns:a16="http://schemas.microsoft.com/office/drawing/2014/main" id="{00A38DE6-8D19-4C8F-A7CD-5DAE20EBA2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05399" y="562024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2" name="流程图: 接点 141">
                          <a:extLst>
                            <a:ext uri="{FF2B5EF4-FFF2-40B4-BE49-F238E27FC236}">
                              <a16:creationId xmlns:a16="http://schemas.microsoft.com/office/drawing/2014/main" id="{919D4CFB-C292-46AB-9C70-C96E716C4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4028" y="599569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3" name="流程图: 接点 142">
                          <a:extLst>
                            <a:ext uri="{FF2B5EF4-FFF2-40B4-BE49-F238E27FC236}">
                              <a16:creationId xmlns:a16="http://schemas.microsoft.com/office/drawing/2014/main" id="{11C1A8C4-E5A8-453E-A5AA-671094919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35473" y="5410088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4" name="流程图: 接点 143">
                          <a:extLst>
                            <a:ext uri="{FF2B5EF4-FFF2-40B4-BE49-F238E27FC236}">
                              <a16:creationId xmlns:a16="http://schemas.microsoft.com/office/drawing/2014/main" id="{ABCC5802-7B10-43AA-A087-A125169111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52575">
                          <a:off x="4164327" y="463189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5" name="流程图: 接点 144">
                          <a:extLst>
                            <a:ext uri="{FF2B5EF4-FFF2-40B4-BE49-F238E27FC236}">
                              <a16:creationId xmlns:a16="http://schemas.microsoft.com/office/drawing/2014/main" id="{4EF3897C-6AD0-4340-B69D-27C98B7B8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02247" y="607834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6" name="流程图: 接点 145">
                          <a:extLst>
                            <a:ext uri="{FF2B5EF4-FFF2-40B4-BE49-F238E27FC236}">
                              <a16:creationId xmlns:a16="http://schemas.microsoft.com/office/drawing/2014/main" id="{9F98891B-A8D6-4641-9E9D-1B7410F3F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06466" y="412336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7" name="流程图: 接点 146">
                          <a:extLst>
                            <a:ext uri="{FF2B5EF4-FFF2-40B4-BE49-F238E27FC236}">
                              <a16:creationId xmlns:a16="http://schemas.microsoft.com/office/drawing/2014/main" id="{BDEDCC28-8FA3-4F56-AADC-6E546BF17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44799" y="4980268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8" name="流程图: 接点 147">
                          <a:extLst>
                            <a:ext uri="{FF2B5EF4-FFF2-40B4-BE49-F238E27FC236}">
                              <a16:creationId xmlns:a16="http://schemas.microsoft.com/office/drawing/2014/main" id="{65372EF6-80A3-44C3-9A3F-0FB5DEAE9A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49845" y="509632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9" name="等腰三角形 148">
                          <a:extLst>
                            <a:ext uri="{FF2B5EF4-FFF2-40B4-BE49-F238E27FC236}">
                              <a16:creationId xmlns:a16="http://schemas.microsoft.com/office/drawing/2014/main" id="{0A6D7B63-0FD5-4C51-967D-53186A99F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63950" y="4278895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190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150" name="直接连接符 149">
                          <a:extLst>
                            <a:ext uri="{FF2B5EF4-FFF2-40B4-BE49-F238E27FC236}">
                              <a16:creationId xmlns:a16="http://schemas.microsoft.com/office/drawing/2014/main" id="{27352F77-0A4D-4877-A226-6F5D0127C80A}"/>
                            </a:ext>
                          </a:extLst>
                        </p:cNvPr>
                        <p:cNvCxnSpPr>
                          <a:cxnSpLocks/>
                          <a:stCxn id="149" idx="1"/>
                          <a:endCxn id="146" idx="5"/>
                        </p:cNvCxnSpPr>
                        <p:nvPr/>
                      </p:nvCxnSpPr>
                      <p:spPr>
                        <a:xfrm flipH="1" flipV="1">
                          <a:off x="4610880" y="4327774"/>
                          <a:ext cx="622521" cy="70864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3" name="直接连接符 152">
                          <a:extLst>
                            <a:ext uri="{FF2B5EF4-FFF2-40B4-BE49-F238E27FC236}">
                              <a16:creationId xmlns:a16="http://schemas.microsoft.com/office/drawing/2014/main" id="{B6963F14-9FC1-4407-9229-106C164E2572}"/>
                            </a:ext>
                          </a:extLst>
                        </p:cNvPr>
                        <p:cNvCxnSpPr>
                          <a:cxnSpLocks/>
                          <a:stCxn id="149" idx="2"/>
                          <a:endCxn id="144" idx="7"/>
                        </p:cNvCxnSpPr>
                        <p:nvPr/>
                      </p:nvCxnSpPr>
                      <p:spPr>
                        <a:xfrm flipH="1">
                          <a:off x="4386935" y="4518381"/>
                          <a:ext cx="777015" cy="171958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6" name="直接连接符 155">
                          <a:extLst>
                            <a:ext uri="{FF2B5EF4-FFF2-40B4-BE49-F238E27FC236}">
                              <a16:creationId xmlns:a16="http://schemas.microsoft.com/office/drawing/2014/main" id="{53AD79AA-2834-429B-9A9C-F07520535F4F}"/>
                            </a:ext>
                          </a:extLst>
                        </p:cNvPr>
                        <p:cNvCxnSpPr>
                          <a:cxnSpLocks/>
                          <a:stCxn id="149" idx="3"/>
                          <a:endCxn id="147" idx="7"/>
                        </p:cNvCxnSpPr>
                        <p:nvPr/>
                      </p:nvCxnSpPr>
                      <p:spPr>
                        <a:xfrm flipH="1">
                          <a:off x="4949213" y="4518381"/>
                          <a:ext cx="353639" cy="496959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直接连接符 158">
                          <a:extLst>
                            <a:ext uri="{FF2B5EF4-FFF2-40B4-BE49-F238E27FC236}">
                              <a16:creationId xmlns:a16="http://schemas.microsoft.com/office/drawing/2014/main" id="{FA0F7178-B31C-4474-8615-3887CD29ED16}"/>
                            </a:ext>
                          </a:extLst>
                        </p:cNvPr>
                        <p:cNvCxnSpPr>
                          <a:cxnSpLocks/>
                          <a:endCxn id="148" idx="0"/>
                        </p:cNvCxnSpPr>
                        <p:nvPr/>
                      </p:nvCxnSpPr>
                      <p:spPr>
                        <a:xfrm>
                          <a:off x="5414775" y="4542072"/>
                          <a:ext cx="154813" cy="554248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0" name="组合 189">
                        <a:extLst>
                          <a:ext uri="{FF2B5EF4-FFF2-40B4-BE49-F238E27FC236}">
                            <a16:creationId xmlns:a16="http://schemas.microsoft.com/office/drawing/2014/main" id="{FFB65942-34E4-46D1-A713-105566F965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3864" y="3166373"/>
                        <a:ext cx="1677406" cy="2194468"/>
                        <a:chOff x="6659226" y="4123360"/>
                        <a:chExt cx="1677406" cy="2194468"/>
                      </a:xfrm>
                    </p:grpSpPr>
                    <p:grpSp>
                      <p:nvGrpSpPr>
                        <p:cNvPr id="164" name="组合 163">
                          <a:extLst>
                            <a:ext uri="{FF2B5EF4-FFF2-40B4-BE49-F238E27FC236}">
                              <a16:creationId xmlns:a16="http://schemas.microsoft.com/office/drawing/2014/main" id="{1C59EE4A-C8FC-4FA1-ABD8-A990E63A87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659226" y="4123360"/>
                          <a:ext cx="1677406" cy="2194468"/>
                          <a:chOff x="4164327" y="4123360"/>
                          <a:chExt cx="1677406" cy="2194468"/>
                        </a:xfrm>
                      </p:grpSpPr>
                      <p:sp>
                        <p:nvSpPr>
                          <p:cNvPr id="165" name="流程图: 接点 164">
                            <a:extLst>
                              <a:ext uri="{FF2B5EF4-FFF2-40B4-BE49-F238E27FC236}">
                                <a16:creationId xmlns:a16="http://schemas.microsoft.com/office/drawing/2014/main" id="{22A094F4-48CA-44FB-9FBE-88112DD2DE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2616" y="552519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6" name="流程图: 接点 165">
                            <a:extLst>
                              <a:ext uri="{FF2B5EF4-FFF2-40B4-BE49-F238E27FC236}">
                                <a16:creationId xmlns:a16="http://schemas.microsoft.com/office/drawing/2014/main" id="{152342BA-06ED-41E7-981E-0B177401BC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05399" y="5620240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7" name="流程图: 接点 166">
                            <a:extLst>
                              <a:ext uri="{FF2B5EF4-FFF2-40B4-BE49-F238E27FC236}">
                                <a16:creationId xmlns:a16="http://schemas.microsoft.com/office/drawing/2014/main" id="{DB017DFF-53E2-40F3-B7E1-712351996C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04028" y="5995692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8" name="流程图: 接点 167">
                            <a:extLst>
                              <a:ext uri="{FF2B5EF4-FFF2-40B4-BE49-F238E27FC236}">
                                <a16:creationId xmlns:a16="http://schemas.microsoft.com/office/drawing/2014/main" id="{B20BDCB5-A9F5-45F3-86DC-31F0467C48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35473" y="5410088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9" name="流程图: 接点 168">
                            <a:extLst>
                              <a:ext uri="{FF2B5EF4-FFF2-40B4-BE49-F238E27FC236}">
                                <a16:creationId xmlns:a16="http://schemas.microsoft.com/office/drawing/2014/main" id="{C3414CBB-0073-42B9-A827-14E809F344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852575">
                            <a:off x="4164327" y="4631892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0" name="流程图: 接点 169">
                            <a:extLst>
                              <a:ext uri="{FF2B5EF4-FFF2-40B4-BE49-F238E27FC236}">
                                <a16:creationId xmlns:a16="http://schemas.microsoft.com/office/drawing/2014/main" id="{1B747B54-0271-4C7D-819F-CD155B1373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02247" y="6078342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1" name="流程图: 接点 170">
                            <a:extLst>
                              <a:ext uri="{FF2B5EF4-FFF2-40B4-BE49-F238E27FC236}">
                                <a16:creationId xmlns:a16="http://schemas.microsoft.com/office/drawing/2014/main" id="{368764AE-264D-44B3-BC80-D0D98F4CF3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06466" y="4123360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2" name="流程图: 接点 171">
                            <a:extLst>
                              <a:ext uri="{FF2B5EF4-FFF2-40B4-BE49-F238E27FC236}">
                                <a16:creationId xmlns:a16="http://schemas.microsoft.com/office/drawing/2014/main" id="{95C5D219-3DBF-458E-8D8B-382C8727D4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44799" y="4980268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3" name="流程图: 接点 172">
                            <a:extLst>
                              <a:ext uri="{FF2B5EF4-FFF2-40B4-BE49-F238E27FC236}">
                                <a16:creationId xmlns:a16="http://schemas.microsoft.com/office/drawing/2014/main" id="{63ED8ABA-4C79-41C7-A42F-DF9989E2E7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49845" y="5096320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4" name="等腰三角形 173">
                            <a:extLst>
                              <a:ext uri="{FF2B5EF4-FFF2-40B4-BE49-F238E27FC236}">
                                <a16:creationId xmlns:a16="http://schemas.microsoft.com/office/drawing/2014/main" id="{D30133D3-9144-4793-90D0-7C807F1EB6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163950" y="4278895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 w="1905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cxnSp>
                        <p:nvCxnSpPr>
                          <p:cNvPr id="175" name="直接连接符 174">
                            <a:extLst>
                              <a:ext uri="{FF2B5EF4-FFF2-40B4-BE49-F238E27FC236}">
                                <a16:creationId xmlns:a16="http://schemas.microsoft.com/office/drawing/2014/main" id="{19D08424-A223-43D7-A8CB-3372A8C5A6E3}"/>
                              </a:ext>
                            </a:extLst>
                          </p:cNvPr>
                          <p:cNvCxnSpPr>
                            <a:cxnSpLocks/>
                            <a:stCxn id="165" idx="6"/>
                            <a:endCxn id="166" idx="2"/>
                          </p:cNvCxnSpPr>
                          <p:nvPr/>
                        </p:nvCxnSpPr>
                        <p:spPr>
                          <a:xfrm>
                            <a:off x="5182102" y="5644940"/>
                            <a:ext cx="223297" cy="95043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6" name="直接连接符 175">
                            <a:extLst>
                              <a:ext uri="{FF2B5EF4-FFF2-40B4-BE49-F238E27FC236}">
                                <a16:creationId xmlns:a16="http://schemas.microsoft.com/office/drawing/2014/main" id="{57A119E4-66E5-4FA0-AC96-E4C18637E7B7}"/>
                              </a:ext>
                            </a:extLst>
                          </p:cNvPr>
                          <p:cNvCxnSpPr>
                            <a:cxnSpLocks/>
                            <a:stCxn id="165" idx="4"/>
                            <a:endCxn id="167" idx="0"/>
                          </p:cNvCxnSpPr>
                          <p:nvPr/>
                        </p:nvCxnSpPr>
                        <p:spPr>
                          <a:xfrm flipH="1">
                            <a:off x="5023771" y="5764683"/>
                            <a:ext cx="38588" cy="231009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7" name="直接连接符 176">
                            <a:extLst>
                              <a:ext uri="{FF2B5EF4-FFF2-40B4-BE49-F238E27FC236}">
                                <a16:creationId xmlns:a16="http://schemas.microsoft.com/office/drawing/2014/main" id="{5458159E-E856-40FE-BEAB-55C72C7FB829}"/>
                              </a:ext>
                            </a:extLst>
                          </p:cNvPr>
                          <p:cNvCxnSpPr>
                            <a:cxnSpLocks/>
                            <a:stCxn id="165" idx="0"/>
                            <a:endCxn id="172" idx="5"/>
                          </p:cNvCxnSpPr>
                          <p:nvPr/>
                        </p:nvCxnSpPr>
                        <p:spPr>
                          <a:xfrm flipH="1" flipV="1">
                            <a:off x="4949213" y="5184682"/>
                            <a:ext cx="113146" cy="340515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79" name="直接连接符 178">
                          <a:extLst>
                            <a:ext uri="{FF2B5EF4-FFF2-40B4-BE49-F238E27FC236}">
                              <a16:creationId xmlns:a16="http://schemas.microsoft.com/office/drawing/2014/main" id="{0130A5ED-2919-4705-9080-E02017178B62}"/>
                            </a:ext>
                          </a:extLst>
                        </p:cNvPr>
                        <p:cNvCxnSpPr>
                          <a:cxnSpLocks/>
                          <a:stCxn id="165" idx="7"/>
                          <a:endCxn id="173" idx="3"/>
                        </p:cNvCxnSpPr>
                        <p:nvPr/>
                      </p:nvCxnSpPr>
                      <p:spPr>
                        <a:xfrm flipV="1">
                          <a:off x="7641929" y="5300734"/>
                          <a:ext cx="337887" cy="259535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57" name="组合 256">
                      <a:extLst>
                        <a:ext uri="{FF2B5EF4-FFF2-40B4-BE49-F238E27FC236}">
                          <a16:creationId xmlns:a16="http://schemas.microsoft.com/office/drawing/2014/main" id="{7F37486B-E580-4D9F-A7BB-9523EC55EA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08495" y="601649"/>
                      <a:ext cx="2526545" cy="5217475"/>
                      <a:chOff x="10115993" y="242406"/>
                      <a:chExt cx="2526545" cy="5217475"/>
                    </a:xfrm>
                  </p:grpSpPr>
                  <p:sp>
                    <p:nvSpPr>
                      <p:cNvPr id="241" name="矩形: 圆角 240">
                        <a:extLst>
                          <a:ext uri="{FF2B5EF4-FFF2-40B4-BE49-F238E27FC236}">
                            <a16:creationId xmlns:a16="http://schemas.microsoft.com/office/drawing/2014/main" id="{A1E4C184-4201-484E-944B-93DF8720F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115993" y="242406"/>
                        <a:ext cx="2526545" cy="2631570"/>
                      </a:xfrm>
                      <a:prstGeom prst="round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 dirty="0"/>
                      </a:p>
                    </p:txBody>
                  </p:sp>
                  <p:grpSp>
                    <p:nvGrpSpPr>
                      <p:cNvPr id="252" name="组合 251">
                        <a:extLst>
                          <a:ext uri="{FF2B5EF4-FFF2-40B4-BE49-F238E27FC236}">
                            <a16:creationId xmlns:a16="http://schemas.microsoft.com/office/drawing/2014/main" id="{726E6313-EBD9-4780-B7E3-4E26D3D507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22310" y="477206"/>
                        <a:ext cx="2264831" cy="2265806"/>
                        <a:chOff x="10277088" y="413583"/>
                        <a:chExt cx="2264831" cy="2265806"/>
                      </a:xfrm>
                    </p:grpSpPr>
                    <p:grpSp>
                      <p:nvGrpSpPr>
                        <p:cNvPr id="237" name="组合 236">
                          <a:extLst>
                            <a:ext uri="{FF2B5EF4-FFF2-40B4-BE49-F238E27FC236}">
                              <a16:creationId xmlns:a16="http://schemas.microsoft.com/office/drawing/2014/main" id="{9F201C59-E800-49CE-9094-011F3FE5C6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277088" y="413583"/>
                          <a:ext cx="2124231" cy="2265806"/>
                          <a:chOff x="9324184" y="382295"/>
                          <a:chExt cx="2124231" cy="2265806"/>
                        </a:xfrm>
                      </p:grpSpPr>
                      <p:sp>
                        <p:nvSpPr>
                          <p:cNvPr id="196" name="流程图: 接点 195">
                            <a:extLst>
                              <a:ext uri="{FF2B5EF4-FFF2-40B4-BE49-F238E27FC236}">
                                <a16:creationId xmlns:a16="http://schemas.microsoft.com/office/drawing/2014/main" id="{2A602270-5AB3-46DA-8574-0B0642FDEF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10778406" y="1987280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97" name="等腰三角形 196">
                            <a:extLst>
                              <a:ext uri="{FF2B5EF4-FFF2-40B4-BE49-F238E27FC236}">
                                <a16:creationId xmlns:a16="http://schemas.microsoft.com/office/drawing/2014/main" id="{BCE26DF6-9B1C-4836-B051-773B98A920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10060579" y="401454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98" name="等腰三角形 197">
                            <a:extLst>
                              <a:ext uri="{FF2B5EF4-FFF2-40B4-BE49-F238E27FC236}">
                                <a16:creationId xmlns:a16="http://schemas.microsoft.com/office/drawing/2014/main" id="{9A221807-4F29-4C6D-A2E2-FFBE7951A8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10475336" y="701701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99" name="等腰三角形 198">
                            <a:extLst>
                              <a:ext uri="{FF2B5EF4-FFF2-40B4-BE49-F238E27FC236}">
                                <a16:creationId xmlns:a16="http://schemas.microsoft.com/office/drawing/2014/main" id="{E763D930-DFCB-4E1D-98B0-7D3E1A861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305025" y="1851797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0" name="等腰三角形 199">
                            <a:extLst>
                              <a:ext uri="{FF2B5EF4-FFF2-40B4-BE49-F238E27FC236}">
                                <a16:creationId xmlns:a16="http://schemas.microsoft.com/office/drawing/2014/main" id="{BD01D8F9-6328-4B79-830B-5B058DDFF2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662664" y="1399338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1" name="等腰三角形 200">
                            <a:extLst>
                              <a:ext uri="{FF2B5EF4-FFF2-40B4-BE49-F238E27FC236}">
                                <a16:creationId xmlns:a16="http://schemas.microsoft.com/office/drawing/2014/main" id="{37883164-0985-4868-9E68-8E2117EFC3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10112752" y="1390900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2" name="等腰三角形 201">
                            <a:extLst>
                              <a:ext uri="{FF2B5EF4-FFF2-40B4-BE49-F238E27FC236}">
                                <a16:creationId xmlns:a16="http://schemas.microsoft.com/office/drawing/2014/main" id="{EDCB2FF5-F4E1-4567-8F15-4D7730894B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992239" y="2389456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3" name="流程图: 接点 202">
                            <a:extLst>
                              <a:ext uri="{FF2B5EF4-FFF2-40B4-BE49-F238E27FC236}">
                                <a16:creationId xmlns:a16="http://schemas.microsoft.com/office/drawing/2014/main" id="{E9025595-7454-4404-B128-82100EB438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11208929" y="1191768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4" name="流程图: 接点 203">
                            <a:extLst>
                              <a:ext uri="{FF2B5EF4-FFF2-40B4-BE49-F238E27FC236}">
                                <a16:creationId xmlns:a16="http://schemas.microsoft.com/office/drawing/2014/main" id="{A471E91D-6CDC-4515-9785-086B66B5A0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9484423">
                            <a:off x="10976152" y="576948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5" name="流程图: 接点 204">
                            <a:extLst>
                              <a:ext uri="{FF2B5EF4-FFF2-40B4-BE49-F238E27FC236}">
                                <a16:creationId xmlns:a16="http://schemas.microsoft.com/office/drawing/2014/main" id="{95195C53-87AC-43C0-9C38-5A745BA0A8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10622320" y="118463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6" name="流程图: 接点 205">
                            <a:extLst>
                              <a:ext uri="{FF2B5EF4-FFF2-40B4-BE49-F238E27FC236}">
                                <a16:creationId xmlns:a16="http://schemas.microsoft.com/office/drawing/2014/main" id="{8148D6BC-9006-4FF9-9913-76B2340F00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584865" y="2266805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7" name="流程图: 接点 206">
                            <a:extLst>
                              <a:ext uri="{FF2B5EF4-FFF2-40B4-BE49-F238E27FC236}">
                                <a16:creationId xmlns:a16="http://schemas.microsoft.com/office/drawing/2014/main" id="{B20BACEF-81BF-4BCE-936F-044C480AA4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10361397" y="199009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cxnSp>
                        <p:nvCxnSpPr>
                          <p:cNvPr id="208" name="直接连接符 207">
                            <a:extLst>
                              <a:ext uri="{FF2B5EF4-FFF2-40B4-BE49-F238E27FC236}">
                                <a16:creationId xmlns:a16="http://schemas.microsoft.com/office/drawing/2014/main" id="{50C09804-16B5-4B12-A8FC-E2C3C07C5662}"/>
                              </a:ext>
                            </a:extLst>
                          </p:cNvPr>
                          <p:cNvCxnSpPr>
                            <a:stCxn id="201" idx="1"/>
                            <a:endCxn id="205" idx="5"/>
                          </p:cNvCxnSpPr>
                          <p:nvPr/>
                        </p:nvCxnSpPr>
                        <p:spPr>
                          <a:xfrm rot="7173969" flipH="1" flipV="1">
                            <a:off x="10322647" y="1273188"/>
                            <a:ext cx="267268" cy="240102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9" name="直接连接符 208">
                            <a:extLst>
                              <a:ext uri="{FF2B5EF4-FFF2-40B4-BE49-F238E27FC236}">
                                <a16:creationId xmlns:a16="http://schemas.microsoft.com/office/drawing/2014/main" id="{EFEEAFA5-0D75-47B9-A055-98924A58F3F2}"/>
                              </a:ext>
                            </a:extLst>
                          </p:cNvPr>
                          <p:cNvCxnSpPr>
                            <a:cxnSpLocks/>
                            <a:stCxn id="201" idx="0"/>
                            <a:endCxn id="196" idx="4"/>
                          </p:cNvCxnSpPr>
                          <p:nvPr/>
                        </p:nvCxnSpPr>
                        <p:spPr>
                          <a:xfrm>
                            <a:off x="10355805" y="1569728"/>
                            <a:ext cx="438193" cy="478210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0" name="直接连接符 209">
                            <a:extLst>
                              <a:ext uri="{FF2B5EF4-FFF2-40B4-BE49-F238E27FC236}">
                                <a16:creationId xmlns:a16="http://schemas.microsoft.com/office/drawing/2014/main" id="{FA6128CC-7F8F-4152-9733-68365446734B}"/>
                              </a:ext>
                            </a:extLst>
                          </p:cNvPr>
                          <p:cNvCxnSpPr>
                            <a:cxnSpLocks/>
                            <a:stCxn id="201" idx="4"/>
                            <a:endCxn id="206" idx="2"/>
                          </p:cNvCxnSpPr>
                          <p:nvPr/>
                        </p:nvCxnSpPr>
                        <p:spPr>
                          <a:xfrm flipH="1">
                            <a:off x="9763693" y="1572374"/>
                            <a:ext cx="315272" cy="710023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1" name="直接连接符 210">
                            <a:extLst>
                              <a:ext uri="{FF2B5EF4-FFF2-40B4-BE49-F238E27FC236}">
                                <a16:creationId xmlns:a16="http://schemas.microsoft.com/office/drawing/2014/main" id="{DBDF844E-EE36-4A19-B34D-8BA8FB806B75}"/>
                              </a:ext>
                            </a:extLst>
                          </p:cNvPr>
                          <p:cNvCxnSpPr>
                            <a:cxnSpLocks/>
                            <a:stCxn id="201" idx="5"/>
                            <a:endCxn id="207" idx="3"/>
                          </p:cNvCxnSpPr>
                          <p:nvPr/>
                        </p:nvCxnSpPr>
                        <p:spPr>
                          <a:xfrm rot="7173969" flipV="1">
                            <a:off x="10206423" y="1577436"/>
                            <a:ext cx="253813" cy="410591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50" name="任意多边形: 形状 249">
                          <a:extLst>
                            <a:ext uri="{FF2B5EF4-FFF2-40B4-BE49-F238E27FC236}">
                              <a16:creationId xmlns:a16="http://schemas.microsoft.com/office/drawing/2014/main" id="{878A45A2-1956-42BB-B081-68093F1C07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94278" y="456658"/>
                          <a:ext cx="2147641" cy="2191003"/>
                        </a:xfrm>
                        <a:custGeom>
                          <a:avLst/>
                          <a:gdLst>
                            <a:gd name="connsiteX0" fmla="*/ 584872 w 2147641"/>
                            <a:gd name="connsiteY0" fmla="*/ 832392 h 2191003"/>
                            <a:gd name="connsiteX1" fmla="*/ 718222 w 2147641"/>
                            <a:gd name="connsiteY1" fmla="*/ 711742 h 2191003"/>
                            <a:gd name="connsiteX2" fmla="*/ 1111922 w 2147641"/>
                            <a:gd name="connsiteY2" fmla="*/ 667292 h 2191003"/>
                            <a:gd name="connsiteX3" fmla="*/ 1334172 w 2147641"/>
                            <a:gd name="connsiteY3" fmla="*/ 629192 h 2191003"/>
                            <a:gd name="connsiteX4" fmla="*/ 1454822 w 2147641"/>
                            <a:gd name="connsiteY4" fmla="*/ 546642 h 2191003"/>
                            <a:gd name="connsiteX5" fmla="*/ 1448472 w 2147641"/>
                            <a:gd name="connsiteY5" fmla="*/ 451392 h 2191003"/>
                            <a:gd name="connsiteX6" fmla="*/ 1397672 w 2147641"/>
                            <a:gd name="connsiteY6" fmla="*/ 165642 h 2191003"/>
                            <a:gd name="connsiteX7" fmla="*/ 1575472 w 2147641"/>
                            <a:gd name="connsiteY7" fmla="*/ 542 h 2191003"/>
                            <a:gd name="connsiteX8" fmla="*/ 1905672 w 2147641"/>
                            <a:gd name="connsiteY8" fmla="*/ 121192 h 2191003"/>
                            <a:gd name="connsiteX9" fmla="*/ 1937422 w 2147641"/>
                            <a:gd name="connsiteY9" fmla="*/ 349792 h 2191003"/>
                            <a:gd name="connsiteX10" fmla="*/ 1924722 w 2147641"/>
                            <a:gd name="connsiteY10" fmla="*/ 559342 h 2191003"/>
                            <a:gd name="connsiteX11" fmla="*/ 2127922 w 2147641"/>
                            <a:gd name="connsiteY11" fmla="*/ 762542 h 2191003"/>
                            <a:gd name="connsiteX12" fmla="*/ 2108872 w 2147641"/>
                            <a:gd name="connsiteY12" fmla="*/ 1143542 h 2191003"/>
                            <a:gd name="connsiteX13" fmla="*/ 1854872 w 2147641"/>
                            <a:gd name="connsiteY13" fmla="*/ 1473742 h 2191003"/>
                            <a:gd name="connsiteX14" fmla="*/ 1575472 w 2147641"/>
                            <a:gd name="connsiteY14" fmla="*/ 2007142 h 2191003"/>
                            <a:gd name="connsiteX15" fmla="*/ 1238922 w 2147641"/>
                            <a:gd name="connsiteY15" fmla="*/ 2038892 h 2191003"/>
                            <a:gd name="connsiteX16" fmla="*/ 870622 w 2147641"/>
                            <a:gd name="connsiteY16" fmla="*/ 1886492 h 2191003"/>
                            <a:gd name="connsiteX17" fmla="*/ 686472 w 2147641"/>
                            <a:gd name="connsiteY17" fmla="*/ 1784892 h 2191003"/>
                            <a:gd name="connsiteX18" fmla="*/ 540422 w 2147641"/>
                            <a:gd name="connsiteY18" fmla="*/ 1918242 h 2191003"/>
                            <a:gd name="connsiteX19" fmla="*/ 375322 w 2147641"/>
                            <a:gd name="connsiteY19" fmla="*/ 2165892 h 2191003"/>
                            <a:gd name="connsiteX20" fmla="*/ 95922 w 2147641"/>
                            <a:gd name="connsiteY20" fmla="*/ 2153192 h 2191003"/>
                            <a:gd name="connsiteX21" fmla="*/ 672 w 2147641"/>
                            <a:gd name="connsiteY21" fmla="*/ 1905542 h 2191003"/>
                            <a:gd name="connsiteX22" fmla="*/ 134022 w 2147641"/>
                            <a:gd name="connsiteY22" fmla="*/ 1708692 h 2191003"/>
                            <a:gd name="connsiteX23" fmla="*/ 343572 w 2147641"/>
                            <a:gd name="connsiteY23" fmla="*/ 1422942 h 2191003"/>
                            <a:gd name="connsiteX24" fmla="*/ 457872 w 2147641"/>
                            <a:gd name="connsiteY24" fmla="*/ 1226092 h 2191003"/>
                            <a:gd name="connsiteX25" fmla="*/ 584872 w 2147641"/>
                            <a:gd name="connsiteY25" fmla="*/ 832392 h 219100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</a:cxnLst>
                          <a:rect l="l" t="t" r="r" b="b"/>
                          <a:pathLst>
                            <a:path w="2147641" h="2191003">
                              <a:moveTo>
                                <a:pt x="584872" y="832392"/>
                              </a:moveTo>
                              <a:cubicBezTo>
                                <a:pt x="628264" y="746667"/>
                                <a:pt x="630380" y="739259"/>
                                <a:pt x="718222" y="711742"/>
                              </a:cubicBezTo>
                              <a:cubicBezTo>
                                <a:pt x="806064" y="684225"/>
                                <a:pt x="1009264" y="681050"/>
                                <a:pt x="1111922" y="667292"/>
                              </a:cubicBezTo>
                              <a:cubicBezTo>
                                <a:pt x="1214580" y="653534"/>
                                <a:pt x="1277022" y="649300"/>
                                <a:pt x="1334172" y="629192"/>
                              </a:cubicBezTo>
                              <a:cubicBezTo>
                                <a:pt x="1391322" y="609084"/>
                                <a:pt x="1435772" y="576275"/>
                                <a:pt x="1454822" y="546642"/>
                              </a:cubicBezTo>
                              <a:cubicBezTo>
                                <a:pt x="1473872" y="517009"/>
                                <a:pt x="1457997" y="514892"/>
                                <a:pt x="1448472" y="451392"/>
                              </a:cubicBezTo>
                              <a:cubicBezTo>
                                <a:pt x="1438947" y="387892"/>
                                <a:pt x="1376505" y="240784"/>
                                <a:pt x="1397672" y="165642"/>
                              </a:cubicBezTo>
                              <a:cubicBezTo>
                                <a:pt x="1418839" y="90500"/>
                                <a:pt x="1490805" y="7950"/>
                                <a:pt x="1575472" y="542"/>
                              </a:cubicBezTo>
                              <a:cubicBezTo>
                                <a:pt x="1660139" y="-6866"/>
                                <a:pt x="1845347" y="62984"/>
                                <a:pt x="1905672" y="121192"/>
                              </a:cubicBezTo>
                              <a:cubicBezTo>
                                <a:pt x="1965997" y="179400"/>
                                <a:pt x="1934247" y="276767"/>
                                <a:pt x="1937422" y="349792"/>
                              </a:cubicBezTo>
                              <a:cubicBezTo>
                                <a:pt x="1940597" y="422817"/>
                                <a:pt x="1892972" y="490550"/>
                                <a:pt x="1924722" y="559342"/>
                              </a:cubicBezTo>
                              <a:cubicBezTo>
                                <a:pt x="1956472" y="628134"/>
                                <a:pt x="2097230" y="665175"/>
                                <a:pt x="2127922" y="762542"/>
                              </a:cubicBezTo>
                              <a:cubicBezTo>
                                <a:pt x="2158614" y="859909"/>
                                <a:pt x="2154380" y="1025009"/>
                                <a:pt x="2108872" y="1143542"/>
                              </a:cubicBezTo>
                              <a:cubicBezTo>
                                <a:pt x="2063364" y="1262075"/>
                                <a:pt x="1943772" y="1329809"/>
                                <a:pt x="1854872" y="1473742"/>
                              </a:cubicBezTo>
                              <a:cubicBezTo>
                                <a:pt x="1765972" y="1617675"/>
                                <a:pt x="1678130" y="1912950"/>
                                <a:pt x="1575472" y="2007142"/>
                              </a:cubicBezTo>
                              <a:cubicBezTo>
                                <a:pt x="1472814" y="2101334"/>
                                <a:pt x="1356397" y="2059000"/>
                                <a:pt x="1238922" y="2038892"/>
                              </a:cubicBezTo>
                              <a:cubicBezTo>
                                <a:pt x="1121447" y="2018784"/>
                                <a:pt x="962697" y="1928825"/>
                                <a:pt x="870622" y="1886492"/>
                              </a:cubicBezTo>
                              <a:cubicBezTo>
                                <a:pt x="778547" y="1844159"/>
                                <a:pt x="741505" y="1779600"/>
                                <a:pt x="686472" y="1784892"/>
                              </a:cubicBezTo>
                              <a:cubicBezTo>
                                <a:pt x="631439" y="1790184"/>
                                <a:pt x="592280" y="1854742"/>
                                <a:pt x="540422" y="1918242"/>
                              </a:cubicBezTo>
                              <a:cubicBezTo>
                                <a:pt x="488564" y="1981742"/>
                                <a:pt x="449405" y="2126734"/>
                                <a:pt x="375322" y="2165892"/>
                              </a:cubicBezTo>
                              <a:cubicBezTo>
                                <a:pt x="301239" y="2205050"/>
                                <a:pt x="158364" y="2196584"/>
                                <a:pt x="95922" y="2153192"/>
                              </a:cubicBezTo>
                              <a:cubicBezTo>
                                <a:pt x="33480" y="2109800"/>
                                <a:pt x="-5678" y="1979625"/>
                                <a:pt x="672" y="1905542"/>
                              </a:cubicBezTo>
                              <a:cubicBezTo>
                                <a:pt x="7022" y="1831459"/>
                                <a:pt x="76872" y="1789125"/>
                                <a:pt x="134022" y="1708692"/>
                              </a:cubicBezTo>
                              <a:cubicBezTo>
                                <a:pt x="191172" y="1628259"/>
                                <a:pt x="289597" y="1503375"/>
                                <a:pt x="343572" y="1422942"/>
                              </a:cubicBezTo>
                              <a:cubicBezTo>
                                <a:pt x="397547" y="1342509"/>
                                <a:pt x="417655" y="1322400"/>
                                <a:pt x="457872" y="1226092"/>
                              </a:cubicBezTo>
                              <a:cubicBezTo>
                                <a:pt x="498089" y="1129784"/>
                                <a:pt x="541480" y="918117"/>
                                <a:pt x="584872" y="832392"/>
                              </a:cubicBez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rgbClr val="FFC000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</p:grpSp>
                  <p:grpSp>
                    <p:nvGrpSpPr>
                      <p:cNvPr id="253" name="组合 252">
                        <a:extLst>
                          <a:ext uri="{FF2B5EF4-FFF2-40B4-BE49-F238E27FC236}">
                            <a16:creationId xmlns:a16="http://schemas.microsoft.com/office/drawing/2014/main" id="{3748EB80-4553-4B1B-A0C9-C357D3881B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286648" y="3194048"/>
                        <a:ext cx="2181199" cy="2265833"/>
                        <a:chOff x="10458529" y="3290446"/>
                        <a:chExt cx="2181199" cy="2265833"/>
                      </a:xfrm>
                    </p:grpSpPr>
                    <p:grpSp>
                      <p:nvGrpSpPr>
                        <p:cNvPr id="238" name="组合 237">
                          <a:extLst>
                            <a:ext uri="{FF2B5EF4-FFF2-40B4-BE49-F238E27FC236}">
                              <a16:creationId xmlns:a16="http://schemas.microsoft.com/office/drawing/2014/main" id="{9788E25C-ABBE-462A-9BF3-4219B83482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58529" y="3290446"/>
                          <a:ext cx="2126668" cy="2265538"/>
                          <a:chOff x="11840706" y="449538"/>
                          <a:chExt cx="2126668" cy="2265538"/>
                        </a:xfrm>
                      </p:grpSpPr>
                      <p:sp>
                        <p:nvSpPr>
                          <p:cNvPr id="217" name="流程图: 接点 216">
                            <a:extLst>
                              <a:ext uri="{FF2B5EF4-FFF2-40B4-BE49-F238E27FC236}">
                                <a16:creationId xmlns:a16="http://schemas.microsoft.com/office/drawing/2014/main" id="{BC3331F7-D303-4723-8617-B56BFAE8C3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3294416" y="2057104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18" name="等腰三角形 217">
                            <a:extLst>
                              <a:ext uri="{FF2B5EF4-FFF2-40B4-BE49-F238E27FC236}">
                                <a16:creationId xmlns:a16="http://schemas.microsoft.com/office/drawing/2014/main" id="{214BD85F-FAFD-43AB-8281-7A34C8DA47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582479" y="468697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19" name="等腰三角形 218">
                            <a:extLst>
                              <a:ext uri="{FF2B5EF4-FFF2-40B4-BE49-F238E27FC236}">
                                <a16:creationId xmlns:a16="http://schemas.microsoft.com/office/drawing/2014/main" id="{88E25290-A7DE-42B1-9A84-DCA6ED9723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996119" y="770481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0" name="等腰三角形 219">
                            <a:extLst>
                              <a:ext uri="{FF2B5EF4-FFF2-40B4-BE49-F238E27FC236}">
                                <a16:creationId xmlns:a16="http://schemas.microsoft.com/office/drawing/2014/main" id="{14764029-83F3-4B4F-AC23-2979DCA12B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821547" y="1916225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1" name="等腰三角形 220">
                            <a:extLst>
                              <a:ext uri="{FF2B5EF4-FFF2-40B4-BE49-F238E27FC236}">
                                <a16:creationId xmlns:a16="http://schemas.microsoft.com/office/drawing/2014/main" id="{4D0C7722-FA4D-4ADD-9DF3-9006B3D390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180863" y="1465096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2" name="等腰三角形 221">
                            <a:extLst>
                              <a:ext uri="{FF2B5EF4-FFF2-40B4-BE49-F238E27FC236}">
                                <a16:creationId xmlns:a16="http://schemas.microsoft.com/office/drawing/2014/main" id="{351F5B4F-B529-449E-BB69-6D1B74418E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630980" y="1458329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 w="1905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3" name="等腰三角形 222">
                            <a:extLst>
                              <a:ext uri="{FF2B5EF4-FFF2-40B4-BE49-F238E27FC236}">
                                <a16:creationId xmlns:a16="http://schemas.microsoft.com/office/drawing/2014/main" id="{A8F66AF1-1682-4EBA-ABAD-3A4B9294AF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506761" y="2456431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4" name="流程图: 接点 223">
                            <a:extLst>
                              <a:ext uri="{FF2B5EF4-FFF2-40B4-BE49-F238E27FC236}">
                                <a16:creationId xmlns:a16="http://schemas.microsoft.com/office/drawing/2014/main" id="{DDAF03D6-7CF2-46E7-926B-1FFCD96B19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3727888" y="1263196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5" name="流程图: 接点 224">
                            <a:extLst>
                              <a:ext uri="{FF2B5EF4-FFF2-40B4-BE49-F238E27FC236}">
                                <a16:creationId xmlns:a16="http://schemas.microsoft.com/office/drawing/2014/main" id="{C9CFEBFB-7F51-4019-A2B6-5FC2CE9927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9497183">
                            <a:off x="13497394" y="647516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6" name="流程图: 接点 225">
                            <a:extLst>
                              <a:ext uri="{FF2B5EF4-FFF2-40B4-BE49-F238E27FC236}">
                                <a16:creationId xmlns:a16="http://schemas.microsoft.com/office/drawing/2014/main" id="{BD223322-1253-48CB-8212-74E0563F1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3141310" y="1253884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 w="190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7" name="流程图: 接点 226">
                            <a:extLst>
                              <a:ext uri="{FF2B5EF4-FFF2-40B4-BE49-F238E27FC236}">
                                <a16:creationId xmlns:a16="http://schemas.microsoft.com/office/drawing/2014/main" id="{07D1C65E-FB48-4295-BBA2-9D7A5E583F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099845" y="233219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8" name="流程图: 接点 227">
                            <a:extLst>
                              <a:ext uri="{FF2B5EF4-FFF2-40B4-BE49-F238E27FC236}">
                                <a16:creationId xmlns:a16="http://schemas.microsoft.com/office/drawing/2014/main" id="{BDBC7C89-C548-4333-B5E2-6DABE7EC46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877399" y="2058370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cxnSp>
                        <p:nvCxnSpPr>
                          <p:cNvPr id="229" name="直接连接符 228">
                            <a:extLst>
                              <a:ext uri="{FF2B5EF4-FFF2-40B4-BE49-F238E27FC236}">
                                <a16:creationId xmlns:a16="http://schemas.microsoft.com/office/drawing/2014/main" id="{7BBC7AE2-5B9D-472B-B28E-E641B32F9205}"/>
                              </a:ext>
                            </a:extLst>
                          </p:cNvPr>
                          <p:cNvCxnSpPr>
                            <a:cxnSpLocks/>
                            <a:stCxn id="226" idx="7"/>
                            <a:endCxn id="217" idx="3"/>
                          </p:cNvCxnSpPr>
                          <p:nvPr/>
                        </p:nvCxnSpPr>
                        <p:spPr>
                          <a:xfrm>
                            <a:off x="13292491" y="1489169"/>
                            <a:ext cx="90230" cy="572136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0" name="直接连接符 229">
                            <a:extLst>
                              <a:ext uri="{FF2B5EF4-FFF2-40B4-BE49-F238E27FC236}">
                                <a16:creationId xmlns:a16="http://schemas.microsoft.com/office/drawing/2014/main" id="{862134C7-5E5C-4940-9D48-7CB2A417619D}"/>
                              </a:ext>
                            </a:extLst>
                          </p:cNvPr>
                          <p:cNvCxnSpPr>
                            <a:cxnSpLocks/>
                            <a:stCxn id="226" idx="6"/>
                            <a:endCxn id="228" idx="3"/>
                          </p:cNvCxnSpPr>
                          <p:nvPr/>
                        </p:nvCxnSpPr>
                        <p:spPr>
                          <a:xfrm flipH="1">
                            <a:off x="12965704" y="1477558"/>
                            <a:ext cx="235878" cy="585013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1" name="直接连接符 230">
                            <a:extLst>
                              <a:ext uri="{FF2B5EF4-FFF2-40B4-BE49-F238E27FC236}">
                                <a16:creationId xmlns:a16="http://schemas.microsoft.com/office/drawing/2014/main" id="{DB491601-15BC-4BF0-9A8E-19F79A55E1CA}"/>
                              </a:ext>
                            </a:extLst>
                          </p:cNvPr>
                          <p:cNvCxnSpPr>
                            <a:cxnSpLocks/>
                            <a:stCxn id="226" idx="2"/>
                            <a:endCxn id="225" idx="7"/>
                          </p:cNvCxnSpPr>
                          <p:nvPr/>
                        </p:nvCxnSpPr>
                        <p:spPr>
                          <a:xfrm rot="7186729" flipH="1" flipV="1">
                            <a:off x="13212947" y="1062747"/>
                            <a:ext cx="464429" cy="21449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2" name="直接连接符 231">
                            <a:extLst>
                              <a:ext uri="{FF2B5EF4-FFF2-40B4-BE49-F238E27FC236}">
                                <a16:creationId xmlns:a16="http://schemas.microsoft.com/office/drawing/2014/main" id="{41109E89-31CD-4B02-9001-BA0EF05727F2}"/>
                              </a:ext>
                            </a:extLst>
                          </p:cNvPr>
                          <p:cNvCxnSpPr>
                            <a:cxnSpLocks/>
                            <a:stCxn id="226" idx="0"/>
                            <a:endCxn id="224" idx="5"/>
                          </p:cNvCxnSpPr>
                          <p:nvPr/>
                        </p:nvCxnSpPr>
                        <p:spPr>
                          <a:xfrm rot="7186729" flipH="1" flipV="1">
                            <a:off x="13449250" y="1269072"/>
                            <a:ext cx="198572" cy="309331"/>
                          </a:xfrm>
                          <a:prstGeom prst="line">
                            <a:avLst/>
                          </a:prstGeom>
                          <a:ln w="2540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51" name="任意多边形: 形状 250">
                          <a:extLst>
                            <a:ext uri="{FF2B5EF4-FFF2-40B4-BE49-F238E27FC236}">
                              <a16:creationId xmlns:a16="http://schemas.microsoft.com/office/drawing/2014/main" id="{5CDE8B78-A128-4560-986A-E2E75A08A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559095" y="3354627"/>
                          <a:ext cx="2080633" cy="2201652"/>
                        </a:xfrm>
                        <a:custGeom>
                          <a:avLst/>
                          <a:gdLst>
                            <a:gd name="connsiteX0" fmla="*/ 1373825 w 2080633"/>
                            <a:gd name="connsiteY0" fmla="*/ 455373 h 2201652"/>
                            <a:gd name="connsiteX1" fmla="*/ 1518605 w 2080633"/>
                            <a:gd name="connsiteY1" fmla="*/ 112473 h 2201652"/>
                            <a:gd name="connsiteX2" fmla="*/ 1709105 w 2080633"/>
                            <a:gd name="connsiteY2" fmla="*/ 13413 h 2201652"/>
                            <a:gd name="connsiteX3" fmla="*/ 1930085 w 2080633"/>
                            <a:gd name="connsiteY3" fmla="*/ 371553 h 2201652"/>
                            <a:gd name="connsiteX4" fmla="*/ 2074865 w 2080633"/>
                            <a:gd name="connsiteY4" fmla="*/ 912573 h 2201652"/>
                            <a:gd name="connsiteX5" fmla="*/ 1731965 w 2080633"/>
                            <a:gd name="connsiteY5" fmla="*/ 1842213 h 2201652"/>
                            <a:gd name="connsiteX6" fmla="*/ 985205 w 2080633"/>
                            <a:gd name="connsiteY6" fmla="*/ 1933653 h 2201652"/>
                            <a:gd name="connsiteX7" fmla="*/ 748985 w 2080633"/>
                            <a:gd name="connsiteY7" fmla="*/ 1804113 h 2201652"/>
                            <a:gd name="connsiteX8" fmla="*/ 558485 w 2080633"/>
                            <a:gd name="connsiteY8" fmla="*/ 1865073 h 2201652"/>
                            <a:gd name="connsiteX9" fmla="*/ 337505 w 2080633"/>
                            <a:gd name="connsiteY9" fmla="*/ 2185113 h 2201652"/>
                            <a:gd name="connsiteX10" fmla="*/ 70805 w 2080633"/>
                            <a:gd name="connsiteY10" fmla="*/ 2116533 h 2201652"/>
                            <a:gd name="connsiteX11" fmla="*/ 55565 w 2080633"/>
                            <a:gd name="connsiteY11" fmla="*/ 1781253 h 2201652"/>
                            <a:gd name="connsiteX12" fmla="*/ 726125 w 2080633"/>
                            <a:gd name="connsiteY12" fmla="*/ 1445973 h 2201652"/>
                            <a:gd name="connsiteX13" fmla="*/ 985205 w 2080633"/>
                            <a:gd name="connsiteY13" fmla="*/ 1202133 h 2201652"/>
                            <a:gd name="connsiteX14" fmla="*/ 1107125 w 2080633"/>
                            <a:gd name="connsiteY14" fmla="*/ 760173 h 2201652"/>
                            <a:gd name="connsiteX15" fmla="*/ 1373825 w 2080633"/>
                            <a:gd name="connsiteY15" fmla="*/ 455373 h 22016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2080633" h="2201652">
                              <a:moveTo>
                                <a:pt x="1373825" y="455373"/>
                              </a:moveTo>
                              <a:cubicBezTo>
                                <a:pt x="1442405" y="347423"/>
                                <a:pt x="1462725" y="186133"/>
                                <a:pt x="1518605" y="112473"/>
                              </a:cubicBezTo>
                              <a:cubicBezTo>
                                <a:pt x="1574485" y="38813"/>
                                <a:pt x="1640525" y="-29767"/>
                                <a:pt x="1709105" y="13413"/>
                              </a:cubicBezTo>
                              <a:cubicBezTo>
                                <a:pt x="1777685" y="56593"/>
                                <a:pt x="1869125" y="221693"/>
                                <a:pt x="1930085" y="371553"/>
                              </a:cubicBezTo>
                              <a:cubicBezTo>
                                <a:pt x="1991045" y="521413"/>
                                <a:pt x="2107885" y="667463"/>
                                <a:pt x="2074865" y="912573"/>
                              </a:cubicBezTo>
                              <a:cubicBezTo>
                                <a:pt x="2041845" y="1157683"/>
                                <a:pt x="1913575" y="1672033"/>
                                <a:pt x="1731965" y="1842213"/>
                              </a:cubicBezTo>
                              <a:cubicBezTo>
                                <a:pt x="1550355" y="2012393"/>
                                <a:pt x="1149035" y="1940003"/>
                                <a:pt x="985205" y="1933653"/>
                              </a:cubicBezTo>
                              <a:cubicBezTo>
                                <a:pt x="821375" y="1927303"/>
                                <a:pt x="820105" y="1815543"/>
                                <a:pt x="748985" y="1804113"/>
                              </a:cubicBezTo>
                              <a:cubicBezTo>
                                <a:pt x="677865" y="1792683"/>
                                <a:pt x="627065" y="1801573"/>
                                <a:pt x="558485" y="1865073"/>
                              </a:cubicBezTo>
                              <a:cubicBezTo>
                                <a:pt x="489905" y="1928573"/>
                                <a:pt x="418785" y="2143203"/>
                                <a:pt x="337505" y="2185113"/>
                              </a:cubicBezTo>
                              <a:cubicBezTo>
                                <a:pt x="256225" y="2227023"/>
                                <a:pt x="117795" y="2183843"/>
                                <a:pt x="70805" y="2116533"/>
                              </a:cubicBezTo>
                              <a:cubicBezTo>
                                <a:pt x="23815" y="2049223"/>
                                <a:pt x="-53655" y="1893013"/>
                                <a:pt x="55565" y="1781253"/>
                              </a:cubicBezTo>
                              <a:cubicBezTo>
                                <a:pt x="164785" y="1669493"/>
                                <a:pt x="571185" y="1542493"/>
                                <a:pt x="726125" y="1445973"/>
                              </a:cubicBezTo>
                              <a:cubicBezTo>
                                <a:pt x="881065" y="1349453"/>
                                <a:pt x="921705" y="1316433"/>
                                <a:pt x="985205" y="1202133"/>
                              </a:cubicBezTo>
                              <a:cubicBezTo>
                                <a:pt x="1048705" y="1087833"/>
                                <a:pt x="1042355" y="880823"/>
                                <a:pt x="1107125" y="760173"/>
                              </a:cubicBezTo>
                              <a:cubicBezTo>
                                <a:pt x="1171895" y="639523"/>
                                <a:pt x="1305245" y="563323"/>
                                <a:pt x="1373825" y="455373"/>
                              </a:cubicBez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rgbClr val="FFC000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</p:grpSp>
                </p:grpSp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C3D1D25C-2A5C-4CE2-89E9-9DFD6B3D33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8171" y="5964836"/>
                      <a:ext cx="2916768" cy="4609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4000" b="1" dirty="0">
                          <a:latin typeface="+mn-ea"/>
                        </a:rPr>
                        <a:t>Other methods training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  <p:sp>
                  <p:nvSpPr>
                    <p:cNvPr id="259" name="文本框 258">
                      <a:extLst>
                        <a:ext uri="{FF2B5EF4-FFF2-40B4-BE49-F238E27FC236}">
                          <a16:creationId xmlns:a16="http://schemas.microsoft.com/office/drawing/2014/main" id="{67164D94-A7BD-49FE-AAB1-9A097AB4A9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8994" y="6004001"/>
                      <a:ext cx="2350751" cy="4609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4000" b="1" dirty="0">
                          <a:solidFill>
                            <a:srgbClr val="000000"/>
                          </a:solidFill>
                          <a:latin typeface="+mn-ea"/>
                        </a:rPr>
                        <a:t>Single query test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0" name="文本框 259">
                          <a:extLst>
                            <a:ext uri="{FF2B5EF4-FFF2-40B4-BE49-F238E27FC236}">
                              <a16:creationId xmlns:a16="http://schemas.microsoft.com/office/drawing/2014/main" id="{559B1751-6598-498A-965E-6C92374A9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261023" y="6046604"/>
                          <a:ext cx="2408236" cy="4663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altLang="zh-CN" sz="4000" b="1" dirty="0">
                              <a:latin typeface="+mn-ea"/>
                            </a:rPr>
                            <a:t>Our</a:t>
                          </a:r>
                          <a:r>
                            <a:rPr lang="en-US" altLang="zh-CN" sz="40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1"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4000" b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4000" b="1">
                                  <a:latin typeface="Cambria Math" panose="02040503050406030204" pitchFamily="18" charset="0"/>
                                </a:rPr>
                                <m:t>𝐅𝐓</m:t>
                              </m:r>
                            </m:oMath>
                          </a14:m>
                          <a:r>
                            <a:rPr lang="zh-CN" altLang="en-US" sz="4000" b="1" dirty="0"/>
                            <a:t> </a:t>
                          </a:r>
                          <a:r>
                            <a:rPr lang="en-US" altLang="zh-CN" sz="4000" b="1" dirty="0">
                              <a:latin typeface="+mn-ea"/>
                            </a:rPr>
                            <a:t>training</a:t>
                          </a:r>
                          <a:endParaRPr lang="zh-CN" altLang="en-US" sz="4000" b="1" dirty="0">
                            <a:latin typeface="+mn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0" name="文本框 259">
                          <a:extLst>
                            <a:ext uri="{FF2B5EF4-FFF2-40B4-BE49-F238E27FC236}">
                              <a16:creationId xmlns:a16="http://schemas.microsoft.com/office/drawing/2014/main" id="{559B1751-6598-498A-965E-6C92374A921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261023" y="6046604"/>
                          <a:ext cx="2408236" cy="466328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4557" b="-2745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61" name="箭头: 下 260">
                      <a:extLst>
                        <a:ext uri="{FF2B5EF4-FFF2-40B4-BE49-F238E27FC236}">
                          <a16:creationId xmlns:a16="http://schemas.microsoft.com/office/drawing/2014/main" id="{0CB3E79E-D3D7-4604-A74C-3394FE254A5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177270" y="2464513"/>
                      <a:ext cx="601843" cy="1605152"/>
                    </a:xfrm>
                    <a:prstGeom prst="down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/>
                    </a:p>
                  </p:txBody>
                </p:sp>
                <p:sp>
                  <p:nvSpPr>
                    <p:cNvPr id="262" name="箭头: 下 261">
                      <a:extLst>
                        <a:ext uri="{FF2B5EF4-FFF2-40B4-BE49-F238E27FC236}">
                          <a16:creationId xmlns:a16="http://schemas.microsoft.com/office/drawing/2014/main" id="{4E044C1C-DC22-4915-A935-803AA653C5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455046" y="2530546"/>
                      <a:ext cx="601843" cy="1542253"/>
                    </a:xfrm>
                    <a:prstGeom prst="down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 dirty="0"/>
                    </a:p>
                  </p:txBody>
                </p:sp>
                <p:sp>
                  <p:nvSpPr>
                    <p:cNvPr id="263" name="文本框 262">
                      <a:extLst>
                        <a:ext uri="{FF2B5EF4-FFF2-40B4-BE49-F238E27FC236}">
                          <a16:creationId xmlns:a16="http://schemas.microsoft.com/office/drawing/2014/main" id="{234C6693-53C1-420C-B8C6-AE06BC01F0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48861" y="3074245"/>
                      <a:ext cx="1809697" cy="3539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4000" b="1" dirty="0">
                          <a:solidFill>
                            <a:srgbClr val="000000"/>
                          </a:solidFill>
                          <a:latin typeface="+mn-ea"/>
                        </a:rPr>
                        <a:t>train-test gap 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  <p:sp>
                  <p:nvSpPr>
                    <p:cNvPr id="264" name="文本框 263">
                      <a:extLst>
                        <a:ext uri="{FF2B5EF4-FFF2-40B4-BE49-F238E27FC236}">
                          <a16:creationId xmlns:a16="http://schemas.microsoft.com/office/drawing/2014/main" id="{49E8AF53-9E69-49D9-A610-D41633133F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34423" y="3101224"/>
                      <a:ext cx="1307361" cy="3539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4000" b="1" dirty="0">
                          <a:latin typeface="+mn-ea"/>
                        </a:rPr>
                        <a:t>mimicking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</p:grpSp>
            </p:grpSp>
          </p:grp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7F64C24-B7C5-455F-B2C6-6D6208DD5DE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622" y="731208"/>
              <a:ext cx="720000" cy="1440000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11566C6-7C33-4000-8055-F155BFA4F49F}"/>
              </a:ext>
            </a:extLst>
          </p:cNvPr>
          <p:cNvSpPr txBox="1"/>
          <p:nvPr/>
        </p:nvSpPr>
        <p:spPr>
          <a:xfrm>
            <a:off x="6886258" y="10846558"/>
            <a:ext cx="111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latin typeface="+mn-ea"/>
              </a:rPr>
              <a:t>b</a:t>
            </a:r>
            <a:endParaRPr lang="zh-CN" altLang="en-US" sz="6400" b="1" dirty="0">
              <a:latin typeface="+mn-ea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D5E4DD85-62BF-4E01-A76E-73E652ABB138}"/>
              </a:ext>
            </a:extLst>
          </p:cNvPr>
          <p:cNvSpPr txBox="1"/>
          <p:nvPr/>
        </p:nvSpPr>
        <p:spPr>
          <a:xfrm>
            <a:off x="13316861" y="10751667"/>
            <a:ext cx="111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latin typeface="+mn-ea"/>
              </a:rPr>
              <a:t>d</a:t>
            </a:r>
            <a:endParaRPr lang="zh-CN" altLang="en-US" sz="6400" b="1" dirty="0">
              <a:latin typeface="+mn-ea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6EF18672-C8E4-473B-A377-ECAD402171B9}"/>
              </a:ext>
            </a:extLst>
          </p:cNvPr>
          <p:cNvSpPr txBox="1"/>
          <p:nvPr/>
        </p:nvSpPr>
        <p:spPr>
          <a:xfrm>
            <a:off x="13417388" y="5250016"/>
            <a:ext cx="111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latin typeface="+mn-ea"/>
              </a:rPr>
              <a:t>c</a:t>
            </a:r>
            <a:endParaRPr lang="zh-CN" altLang="en-US" sz="6400" b="1" dirty="0">
              <a:latin typeface="+mn-ea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35808FE-A1F0-47D8-8721-A68DB67599BD}"/>
              </a:ext>
            </a:extLst>
          </p:cNvPr>
          <p:cNvSpPr txBox="1"/>
          <p:nvPr/>
        </p:nvSpPr>
        <p:spPr>
          <a:xfrm>
            <a:off x="19846135" y="5255855"/>
            <a:ext cx="111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latin typeface="+mn-ea"/>
              </a:rPr>
              <a:t>e</a:t>
            </a:r>
            <a:endParaRPr lang="zh-CN" altLang="en-US" sz="6400" b="1" dirty="0">
              <a:latin typeface="+mn-ea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3917BCF4-CE66-4128-8BA3-2EC58C1BF8B7}"/>
              </a:ext>
            </a:extLst>
          </p:cNvPr>
          <p:cNvSpPr txBox="1"/>
          <p:nvPr/>
        </p:nvSpPr>
        <p:spPr>
          <a:xfrm>
            <a:off x="19740899" y="10959272"/>
            <a:ext cx="111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latin typeface="+mn-ea"/>
              </a:rPr>
              <a:t>f</a:t>
            </a:r>
            <a:endParaRPr lang="zh-CN" altLang="en-US" sz="6400" b="1" dirty="0">
              <a:latin typeface="+mn-ea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7E701183-1C7E-4F8D-B1E9-83A26A968E7A}"/>
              </a:ext>
            </a:extLst>
          </p:cNvPr>
          <p:cNvSpPr txBox="1"/>
          <p:nvPr/>
        </p:nvSpPr>
        <p:spPr>
          <a:xfrm>
            <a:off x="6817214" y="5171728"/>
            <a:ext cx="111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400" b="1" dirty="0">
                <a:latin typeface="+mn-ea"/>
              </a:rPr>
              <a:t>a</a:t>
            </a:r>
            <a:endParaRPr lang="zh-CN" altLang="en-US" sz="6400" b="1" dirty="0">
              <a:latin typeface="+mn-ea"/>
            </a:endParaRP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AB5305DE-BC54-432A-999C-48FA82758A14}"/>
              </a:ext>
            </a:extLst>
          </p:cNvPr>
          <p:cNvGrpSpPr/>
          <p:nvPr/>
        </p:nvGrpSpPr>
        <p:grpSpPr>
          <a:xfrm>
            <a:off x="21321561" y="1426995"/>
            <a:ext cx="21480587" cy="11670537"/>
            <a:chOff x="8084268" y="-30218"/>
            <a:chExt cx="13382723" cy="7180546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DD937758-921E-4083-B821-03DDA7F2CCCE}"/>
                </a:ext>
              </a:extLst>
            </p:cNvPr>
            <p:cNvGrpSpPr/>
            <p:nvPr/>
          </p:nvGrpSpPr>
          <p:grpSpPr>
            <a:xfrm>
              <a:off x="8084268" y="-30218"/>
              <a:ext cx="13382723" cy="7180546"/>
              <a:chOff x="6379293" y="-96893"/>
              <a:chExt cx="13382723" cy="7180546"/>
            </a:xfrm>
          </p:grpSpPr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3F227EFA-C0B9-4FD2-839D-5D3A49B588B9}"/>
                  </a:ext>
                </a:extLst>
              </p:cNvPr>
              <p:cNvGrpSpPr/>
              <p:nvPr/>
            </p:nvGrpSpPr>
            <p:grpSpPr>
              <a:xfrm>
                <a:off x="6379293" y="-96893"/>
                <a:ext cx="13382723" cy="6542110"/>
                <a:chOff x="6379293" y="-96893"/>
                <a:chExt cx="13382723" cy="6542110"/>
              </a:xfrm>
            </p:grpSpPr>
            <p:sp>
              <p:nvSpPr>
                <p:cNvPr id="213" name="箭头: 左 212">
                  <a:extLst>
                    <a:ext uri="{FF2B5EF4-FFF2-40B4-BE49-F238E27FC236}">
                      <a16:creationId xmlns:a16="http://schemas.microsoft.com/office/drawing/2014/main" id="{D388491B-245E-4920-9A59-20716B468954}"/>
                    </a:ext>
                  </a:extLst>
                </p:cNvPr>
                <p:cNvSpPr/>
                <p:nvPr/>
              </p:nvSpPr>
              <p:spPr>
                <a:xfrm rot="10800000">
                  <a:off x="11431865" y="1913636"/>
                  <a:ext cx="3211231" cy="468361"/>
                </a:xfrm>
                <a:prstGeom prst="lef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EEC08DCB-0D92-4D87-AAFC-74AE685C1449}"/>
                    </a:ext>
                  </a:extLst>
                </p:cNvPr>
                <p:cNvSpPr txBox="1"/>
                <p:nvPr/>
              </p:nvSpPr>
              <p:spPr>
                <a:xfrm>
                  <a:off x="11658088" y="1327677"/>
                  <a:ext cx="2384763" cy="5112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800" b="1" dirty="0"/>
                    <a:t>Do-expression</a:t>
                  </a:r>
                  <a:endParaRPr lang="zh-CN" altLang="en-US" sz="4800" b="1" dirty="0"/>
                </a:p>
              </p:txBody>
            </p:sp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A1495782-512F-4A07-807D-EDB7618C1263}"/>
                    </a:ext>
                  </a:extLst>
                </p:cNvPr>
                <p:cNvGrpSpPr/>
                <p:nvPr/>
              </p:nvGrpSpPr>
              <p:grpSpPr>
                <a:xfrm>
                  <a:off x="6379293" y="-96893"/>
                  <a:ext cx="13382723" cy="6542110"/>
                  <a:chOff x="6379293" y="-96893"/>
                  <a:chExt cx="13382723" cy="6542110"/>
                </a:xfrm>
              </p:grpSpPr>
              <p:sp>
                <p:nvSpPr>
                  <p:cNvPr id="216" name="箭头: 左 215">
                    <a:extLst>
                      <a:ext uri="{FF2B5EF4-FFF2-40B4-BE49-F238E27FC236}">
                        <a16:creationId xmlns:a16="http://schemas.microsoft.com/office/drawing/2014/main" id="{CDA561E0-2773-4555-A93C-10681BEAE38F}"/>
                      </a:ext>
                    </a:extLst>
                  </p:cNvPr>
                  <p:cNvSpPr/>
                  <p:nvPr/>
                </p:nvSpPr>
                <p:spPr>
                  <a:xfrm rot="14173388">
                    <a:off x="16989262" y="2949701"/>
                    <a:ext cx="1352155" cy="468361"/>
                  </a:xfrm>
                  <a:prstGeom prst="leftArrow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33" name="箭头: 左 232">
                    <a:extLst>
                      <a:ext uri="{FF2B5EF4-FFF2-40B4-BE49-F238E27FC236}">
                        <a16:creationId xmlns:a16="http://schemas.microsoft.com/office/drawing/2014/main" id="{211967C0-DD63-44EA-9F81-49B740C6461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6074096" y="4477421"/>
                    <a:ext cx="1352155" cy="468361"/>
                  </a:xfrm>
                  <a:prstGeom prst="leftArrow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34" name="箭头: 左 233">
                    <a:extLst>
                      <a:ext uri="{FF2B5EF4-FFF2-40B4-BE49-F238E27FC236}">
                        <a16:creationId xmlns:a16="http://schemas.microsoft.com/office/drawing/2014/main" id="{8E0DB7E7-FD3A-4893-82D0-DD885CA248BE}"/>
                      </a:ext>
                    </a:extLst>
                  </p:cNvPr>
                  <p:cNvSpPr/>
                  <p:nvPr/>
                </p:nvSpPr>
                <p:spPr>
                  <a:xfrm rot="17980541">
                    <a:off x="14896897" y="2946263"/>
                    <a:ext cx="1352155" cy="468361"/>
                  </a:xfrm>
                  <a:prstGeom prst="leftArrow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grpSp>
                <p:nvGrpSpPr>
                  <p:cNvPr id="235" name="组合 234">
                    <a:extLst>
                      <a:ext uri="{FF2B5EF4-FFF2-40B4-BE49-F238E27FC236}">
                        <a16:creationId xmlns:a16="http://schemas.microsoft.com/office/drawing/2014/main" id="{A2B0C7A5-0F88-4F6E-A686-EB66596CBC6F}"/>
                      </a:ext>
                    </a:extLst>
                  </p:cNvPr>
                  <p:cNvGrpSpPr/>
                  <p:nvPr/>
                </p:nvGrpSpPr>
                <p:grpSpPr>
                  <a:xfrm>
                    <a:off x="15497908" y="439716"/>
                    <a:ext cx="2222413" cy="2228068"/>
                    <a:chOff x="15497908" y="439716"/>
                    <a:chExt cx="2222413" cy="2228068"/>
                  </a:xfrm>
                </p:grpSpPr>
                <p:grpSp>
                  <p:nvGrpSpPr>
                    <p:cNvPr id="321" name="组合 320">
                      <a:extLst>
                        <a:ext uri="{FF2B5EF4-FFF2-40B4-BE49-F238E27FC236}">
                          <a16:creationId xmlns:a16="http://schemas.microsoft.com/office/drawing/2014/main" id="{E6B6B412-D2D4-4653-8BA4-BCDFE9F8BF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497908" y="439716"/>
                      <a:ext cx="2222413" cy="2222413"/>
                      <a:chOff x="4199584" y="64837"/>
                      <a:chExt cx="2963217" cy="2963217"/>
                    </a:xfrm>
                  </p:grpSpPr>
                  <p:grpSp>
                    <p:nvGrpSpPr>
                      <p:cNvPr id="323" name="组合 322">
                        <a:extLst>
                          <a:ext uri="{FF2B5EF4-FFF2-40B4-BE49-F238E27FC236}">
                            <a16:creationId xmlns:a16="http://schemas.microsoft.com/office/drawing/2014/main" id="{BB711268-7B52-4AD0-8E64-041C668E8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99584" y="64837"/>
                        <a:ext cx="2963217" cy="2963217"/>
                        <a:chOff x="4199584" y="64837"/>
                        <a:chExt cx="2963217" cy="2963217"/>
                      </a:xfrm>
                    </p:grpSpPr>
                    <p:sp>
                      <p:nvSpPr>
                        <p:cNvPr id="325" name="椭圆 324">
                          <a:extLst>
                            <a:ext uri="{FF2B5EF4-FFF2-40B4-BE49-F238E27FC236}">
                              <a16:creationId xmlns:a16="http://schemas.microsoft.com/office/drawing/2014/main" id="{F1878574-F568-456F-93F4-BA2D134F83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9584" y="64837"/>
                          <a:ext cx="2963217" cy="2963217"/>
                        </a:xfrm>
                        <a:prstGeom prst="ellipse">
                          <a:avLst/>
                        </a:prstGeom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grpSp>
                      <p:nvGrpSpPr>
                        <p:cNvPr id="326" name="组合 325">
                          <a:extLst>
                            <a:ext uri="{FF2B5EF4-FFF2-40B4-BE49-F238E27FC236}">
                              <a16:creationId xmlns:a16="http://schemas.microsoft.com/office/drawing/2014/main" id="{EEEA17DE-3346-4B2D-BBF2-DFE06377275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81800" y="600011"/>
                          <a:ext cx="2194790" cy="1921519"/>
                          <a:chOff x="4503993" y="209077"/>
                          <a:chExt cx="3968119" cy="3972610"/>
                        </a:xfrm>
                      </p:grpSpPr>
                      <p:pic>
                        <p:nvPicPr>
                          <p:cNvPr id="327" name="图片 326">
                            <a:extLst>
                              <a:ext uri="{FF2B5EF4-FFF2-40B4-BE49-F238E27FC236}">
                                <a16:creationId xmlns:a16="http://schemas.microsoft.com/office/drawing/2014/main" id="{74A39ABB-3673-4866-AB56-AA85CE3A476E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613553" y="2260166"/>
                            <a:ext cx="858559" cy="192152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28" name="图片 327">
                            <a:extLst>
                              <a:ext uri="{FF2B5EF4-FFF2-40B4-BE49-F238E27FC236}">
                                <a16:creationId xmlns:a16="http://schemas.microsoft.com/office/drawing/2014/main" id="{7B98AB8B-75FF-4592-95EC-FCCF1A50A62E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036667" y="1263600"/>
                            <a:ext cx="858559" cy="1921521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29" name="图片 328">
                            <a:extLst>
                              <a:ext uri="{FF2B5EF4-FFF2-40B4-BE49-F238E27FC236}">
                                <a16:creationId xmlns:a16="http://schemas.microsoft.com/office/drawing/2014/main" id="{0A99B773-7DFB-4951-A7F2-7D1E7D36B43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03993" y="2260167"/>
                            <a:ext cx="858559" cy="192152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30" name="图片 329">
                            <a:extLst>
                              <a:ext uri="{FF2B5EF4-FFF2-40B4-BE49-F238E27FC236}">
                                <a16:creationId xmlns:a16="http://schemas.microsoft.com/office/drawing/2014/main" id="{6022A13C-45AB-4CAE-BD55-124B54001B1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03993" y="209077"/>
                            <a:ext cx="858559" cy="192152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  <p:pic>
                    <p:nvPicPr>
                      <p:cNvPr id="324" name="图片 323">
                        <a:extLst>
                          <a:ext uri="{FF2B5EF4-FFF2-40B4-BE49-F238E27FC236}">
                            <a16:creationId xmlns:a16="http://schemas.microsoft.com/office/drawing/2014/main" id="{A34021B4-A1A6-4F82-8E95-B3A1A05E55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309000" y="600011"/>
                        <a:ext cx="467589" cy="929424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22" name="文本框 321">
                      <a:extLst>
                        <a:ext uri="{FF2B5EF4-FFF2-40B4-BE49-F238E27FC236}">
                          <a16:creationId xmlns:a16="http://schemas.microsoft.com/office/drawing/2014/main" id="{3045CFA9-7AB5-488C-AEB9-4803C2F933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397822" y="2005003"/>
                      <a:ext cx="628923" cy="66278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zh-CN" altLang="en-US" sz="6400" b="1" dirty="0">
                          <a:latin typeface="Arial" panose="020B0604020202020204" pitchFamily="34" charset="0"/>
                        </a:rPr>
                        <a:t>𝐗</a:t>
                      </a:r>
                      <a:endParaRPr lang="zh-CN" altLang="en-US" sz="6400" b="1" dirty="0"/>
                    </a:p>
                  </p:txBody>
                </p:sp>
              </p:grpSp>
              <p:grpSp>
                <p:nvGrpSpPr>
                  <p:cNvPr id="236" name="组合 235">
                    <a:extLst>
                      <a:ext uri="{FF2B5EF4-FFF2-40B4-BE49-F238E27FC236}">
                        <a16:creationId xmlns:a16="http://schemas.microsoft.com/office/drawing/2014/main" id="{A51E6C20-B057-4906-B62D-E175FCF0D708}"/>
                      </a:ext>
                    </a:extLst>
                  </p:cNvPr>
                  <p:cNvGrpSpPr/>
                  <p:nvPr/>
                </p:nvGrpSpPr>
                <p:grpSpPr>
                  <a:xfrm>
                    <a:off x="13626044" y="3711515"/>
                    <a:ext cx="2691906" cy="2684769"/>
                    <a:chOff x="13626044" y="3711515"/>
                    <a:chExt cx="2691906" cy="2684769"/>
                  </a:xfrm>
                </p:grpSpPr>
                <p:grpSp>
                  <p:nvGrpSpPr>
                    <p:cNvPr id="308" name="组合 307">
                      <a:extLst>
                        <a:ext uri="{FF2B5EF4-FFF2-40B4-BE49-F238E27FC236}">
                          <a16:creationId xmlns:a16="http://schemas.microsoft.com/office/drawing/2014/main" id="{87F13127-E612-4CD1-A781-FD281AB037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626044" y="3711515"/>
                      <a:ext cx="2222413" cy="2222413"/>
                      <a:chOff x="2559946" y="2722241"/>
                      <a:chExt cx="2963217" cy="2963217"/>
                    </a:xfrm>
                  </p:grpSpPr>
                  <p:sp>
                    <p:nvSpPr>
                      <p:cNvPr id="311" name="椭圆 310">
                        <a:extLst>
                          <a:ext uri="{FF2B5EF4-FFF2-40B4-BE49-F238E27FC236}">
                            <a16:creationId xmlns:a16="http://schemas.microsoft.com/office/drawing/2014/main" id="{72DF6956-6C8F-4FE0-83CB-003D8B60A2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59946" y="2722241"/>
                        <a:ext cx="2963217" cy="2963217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3600"/>
                      </a:p>
                    </p:txBody>
                  </p:sp>
                  <p:grpSp>
                    <p:nvGrpSpPr>
                      <p:cNvPr id="312" name="组合 311">
                        <a:extLst>
                          <a:ext uri="{FF2B5EF4-FFF2-40B4-BE49-F238E27FC236}">
                            <a16:creationId xmlns:a16="http://schemas.microsoft.com/office/drawing/2014/main" id="{0C0EEF00-773A-4CDA-9230-E28ED803F8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97904" y="3255653"/>
                        <a:ext cx="2170648" cy="1931033"/>
                        <a:chOff x="7077743" y="4109136"/>
                        <a:chExt cx="2170648" cy="1931033"/>
                      </a:xfrm>
                    </p:grpSpPr>
                    <p:sp>
                      <p:nvSpPr>
                        <p:cNvPr id="313" name="矩形 312">
                          <a:extLst>
                            <a:ext uri="{FF2B5EF4-FFF2-40B4-BE49-F238E27FC236}">
                              <a16:creationId xmlns:a16="http://schemas.microsoft.com/office/drawing/2014/main" id="{BE477160-D2F3-4399-9D47-78D4FA3C06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79589" y="4118649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grpSp>
                      <p:nvGrpSpPr>
                        <p:cNvPr id="314" name="组合 313">
                          <a:extLst>
                            <a:ext uri="{FF2B5EF4-FFF2-40B4-BE49-F238E27FC236}">
                              <a16:creationId xmlns:a16="http://schemas.microsoft.com/office/drawing/2014/main" id="{5A4B2318-3CDB-4073-B986-0E3C3666B3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43496" y="4573849"/>
                          <a:ext cx="1231715" cy="992097"/>
                          <a:chOff x="5362552" y="1169837"/>
                          <a:chExt cx="2226907" cy="2051089"/>
                        </a:xfrm>
                      </p:grpSpPr>
                      <p:cxnSp>
                        <p:nvCxnSpPr>
                          <p:cNvPr id="319" name="直接箭头连接符 318">
                            <a:extLst>
                              <a:ext uri="{FF2B5EF4-FFF2-40B4-BE49-F238E27FC236}">
                                <a16:creationId xmlns:a16="http://schemas.microsoft.com/office/drawing/2014/main" id="{87FFBA26-30CE-4079-BFBC-E9ECD07FE25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362552" y="1169837"/>
                            <a:ext cx="674115" cy="545164"/>
                          </a:xfrm>
                          <a:prstGeom prst="straightConnector1">
                            <a:avLst/>
                          </a:prstGeom>
                          <a:ln w="63500">
                            <a:solidFill>
                              <a:srgbClr val="FFC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0" name="直接箭头连接符 319">
                            <a:extLst>
                              <a:ext uri="{FF2B5EF4-FFF2-40B4-BE49-F238E27FC236}">
                                <a16:creationId xmlns:a16="http://schemas.microsoft.com/office/drawing/2014/main" id="{D468CD03-EFBE-45C7-8AE8-31A14385AD0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6905284" y="2675762"/>
                            <a:ext cx="684175" cy="545164"/>
                          </a:xfrm>
                          <a:prstGeom prst="straightConnector1">
                            <a:avLst/>
                          </a:prstGeom>
                          <a:ln w="63500">
                            <a:solidFill>
                              <a:srgbClr val="FFC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15" name="矩形 314">
                          <a:extLst>
                            <a:ext uri="{FF2B5EF4-FFF2-40B4-BE49-F238E27FC236}">
                              <a16:creationId xmlns:a16="http://schemas.microsoft.com/office/drawing/2014/main" id="{BC67DA71-E1CB-4642-A7EF-499B92307F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077743" y="5110745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316" name="矩形 315">
                          <a:extLst>
                            <a:ext uri="{FF2B5EF4-FFF2-40B4-BE49-F238E27FC236}">
                              <a16:creationId xmlns:a16="http://schemas.microsoft.com/office/drawing/2014/main" id="{B226D528-D980-4794-A47F-75EB75E172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03558" y="5101232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317" name="矩形 316">
                          <a:extLst>
                            <a:ext uri="{FF2B5EF4-FFF2-40B4-BE49-F238E27FC236}">
                              <a16:creationId xmlns:a16="http://schemas.microsoft.com/office/drawing/2014/main" id="{8C549D9D-DA95-46CB-8FF4-0B25239234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89006" y="4109136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sp>
                      <p:nvSpPr>
                        <p:cNvPr id="318" name="矩形 317">
                          <a:extLst>
                            <a:ext uri="{FF2B5EF4-FFF2-40B4-BE49-F238E27FC236}">
                              <a16:creationId xmlns:a16="http://schemas.microsoft.com/office/drawing/2014/main" id="{86AE2294-28C5-4C9F-9BBD-4D5146D3AE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28932" y="4623735"/>
                          <a:ext cx="444833" cy="92942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B0F0"/>
                          </a:solidFill>
                          <a:prstDash val="sys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</p:grpSp>
                </p:grpSp>
                <p:sp>
                  <p:nvSpPr>
                    <p:cNvPr id="309" name="文本框 308">
                      <a:extLst>
                        <a:ext uri="{FF2B5EF4-FFF2-40B4-BE49-F238E27FC236}">
                          <a16:creationId xmlns:a16="http://schemas.microsoft.com/office/drawing/2014/main" id="{DD9B37B9-88C0-4EEB-A29E-A5A18ACD4B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59985" y="5884995"/>
                      <a:ext cx="2657965" cy="511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4800" b="1" dirty="0"/>
                        <a:t>Graph Structure</a:t>
                      </a:r>
                      <a:endParaRPr lang="zh-CN" altLang="en-US" sz="4800" b="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0" name="文本框 309">
                          <a:extLst>
                            <a:ext uri="{FF2B5EF4-FFF2-40B4-BE49-F238E27FC236}">
                              <a16:creationId xmlns:a16="http://schemas.microsoft.com/office/drawing/2014/main" id="{F8CBBA01-0691-451C-8441-A6922D58CA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581169" y="5373548"/>
                          <a:ext cx="597219" cy="6059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en-US" sz="6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6400" b="1" i="1" dirty="0">
                                        <a:latin typeface="Cambria Math" panose="02040503050406030204" pitchFamily="18" charset="0"/>
                                      </a:rPr>
                                      <m:t>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6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0" name="文本框 309">
                          <a:extLst>
                            <a:ext uri="{FF2B5EF4-FFF2-40B4-BE49-F238E27FC236}">
                              <a16:creationId xmlns:a16="http://schemas.microsoft.com/office/drawing/2014/main" id="{F8CBBA01-0691-451C-8441-A6922D58CA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581169" y="5373548"/>
                          <a:ext cx="597219" cy="605971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9" name="组合 238">
                    <a:extLst>
                      <a:ext uri="{FF2B5EF4-FFF2-40B4-BE49-F238E27FC236}">
                        <a16:creationId xmlns:a16="http://schemas.microsoft.com/office/drawing/2014/main" id="{CC057E4B-1E3C-4924-9D06-81BD1B9E336F}"/>
                      </a:ext>
                    </a:extLst>
                  </p:cNvPr>
                  <p:cNvGrpSpPr/>
                  <p:nvPr/>
                </p:nvGrpSpPr>
                <p:grpSpPr>
                  <a:xfrm>
                    <a:off x="6379293" y="-96893"/>
                    <a:ext cx="6223858" cy="6526640"/>
                    <a:chOff x="6379293" y="-96893"/>
                    <a:chExt cx="6223858" cy="6526640"/>
                  </a:xfrm>
                </p:grpSpPr>
                <p:sp>
                  <p:nvSpPr>
                    <p:cNvPr id="266" name="箭头: 左 265">
                      <a:extLst>
                        <a:ext uri="{FF2B5EF4-FFF2-40B4-BE49-F238E27FC236}">
                          <a16:creationId xmlns:a16="http://schemas.microsoft.com/office/drawing/2014/main" id="{3ED8F0C6-3DBC-442D-8ADB-B2CF2EE8EFDC}"/>
                        </a:ext>
                      </a:extLst>
                    </p:cNvPr>
                    <p:cNvSpPr/>
                    <p:nvPr/>
                  </p:nvSpPr>
                  <p:spPr>
                    <a:xfrm rot="14173388">
                      <a:off x="9845995" y="2916777"/>
                      <a:ext cx="1352155" cy="468361"/>
                    </a:xfrm>
                    <a:prstGeom prst="leftArrow">
                      <a:avLst/>
                    </a:prstGeom>
                    <a:solidFill>
                      <a:srgbClr val="7030A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/>
                    </a:p>
                  </p:txBody>
                </p:sp>
                <p:sp>
                  <p:nvSpPr>
                    <p:cNvPr id="267" name="箭头: 左 266">
                      <a:extLst>
                        <a:ext uri="{FF2B5EF4-FFF2-40B4-BE49-F238E27FC236}">
                          <a16:creationId xmlns:a16="http://schemas.microsoft.com/office/drawing/2014/main" id="{37AFB2DB-C987-4B12-99CC-13A829D3596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930829" y="4444497"/>
                      <a:ext cx="1352155" cy="468361"/>
                    </a:xfrm>
                    <a:prstGeom prst="leftArrow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/>
                    </a:p>
                  </p:txBody>
                </p:sp>
                <p:sp>
                  <p:nvSpPr>
                    <p:cNvPr id="268" name="箭头: 左 267">
                      <a:extLst>
                        <a:ext uri="{FF2B5EF4-FFF2-40B4-BE49-F238E27FC236}">
                          <a16:creationId xmlns:a16="http://schemas.microsoft.com/office/drawing/2014/main" id="{F6131951-F0C1-48EF-9F87-24375206F67F}"/>
                        </a:ext>
                      </a:extLst>
                    </p:cNvPr>
                    <p:cNvSpPr/>
                    <p:nvPr/>
                  </p:nvSpPr>
                  <p:spPr>
                    <a:xfrm rot="17951138">
                      <a:off x="7753630" y="2913339"/>
                      <a:ext cx="1352155" cy="468361"/>
                    </a:xfrm>
                    <a:prstGeom prst="leftArrow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/>
                    </a:p>
                  </p:txBody>
                </p:sp>
                <p:sp>
                  <p:nvSpPr>
                    <p:cNvPr id="269" name="文本框 268">
                      <a:extLst>
                        <a:ext uri="{FF2B5EF4-FFF2-40B4-BE49-F238E27FC236}">
                          <a16:creationId xmlns:a16="http://schemas.microsoft.com/office/drawing/2014/main" id="{CD8FDE64-82AA-4969-9115-2BB7E4436D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05172" y="2404237"/>
                      <a:ext cx="1926681" cy="96576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4800" b="1" dirty="0">
                          <a:solidFill>
                            <a:srgbClr val="7030A0"/>
                          </a:solidFill>
                        </a:rPr>
                        <a:t>Direct </a:t>
                      </a:r>
                    </a:p>
                    <a:p>
                      <a:r>
                        <a:rPr lang="en-US" altLang="zh-CN" sz="4800" b="1" dirty="0">
                          <a:solidFill>
                            <a:srgbClr val="7030A0"/>
                          </a:solidFill>
                        </a:rPr>
                        <a:t>Connection</a:t>
                      </a:r>
                      <a:endParaRPr lang="zh-CN" altLang="en-US" sz="4800" b="1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270" name="文本框 269">
                      <a:extLst>
                        <a:ext uri="{FF2B5EF4-FFF2-40B4-BE49-F238E27FC236}">
                          <a16:creationId xmlns:a16="http://schemas.microsoft.com/office/drawing/2014/main" id="{36053733-8AAA-4806-BCF3-51EDAB0E74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4174" y="3471381"/>
                      <a:ext cx="1926681" cy="96576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4800" b="1" dirty="0">
                          <a:solidFill>
                            <a:srgbClr val="FF0000"/>
                          </a:solidFill>
                        </a:rPr>
                        <a:t>Indirect </a:t>
                      </a:r>
                    </a:p>
                    <a:p>
                      <a:r>
                        <a:rPr lang="en-US" altLang="zh-CN" sz="4800" b="1" dirty="0">
                          <a:solidFill>
                            <a:srgbClr val="FF0000"/>
                          </a:solidFill>
                        </a:rPr>
                        <a:t>Connection</a:t>
                      </a:r>
                      <a:endParaRPr lang="zh-CN" altLang="en-US" sz="48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271" name="组合 270">
                      <a:extLst>
                        <a:ext uri="{FF2B5EF4-FFF2-40B4-BE49-F238E27FC236}">
                          <a16:creationId xmlns:a16="http://schemas.microsoft.com/office/drawing/2014/main" id="{FAE5EB00-7421-476B-B62D-88EA50F84B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54641" y="-96893"/>
                      <a:ext cx="2261183" cy="2726098"/>
                      <a:chOff x="8354641" y="-96893"/>
                      <a:chExt cx="2261183" cy="2726098"/>
                    </a:xfrm>
                  </p:grpSpPr>
                  <p:grpSp>
                    <p:nvGrpSpPr>
                      <p:cNvPr id="297" name="组合 296">
                        <a:extLst>
                          <a:ext uri="{FF2B5EF4-FFF2-40B4-BE49-F238E27FC236}">
                            <a16:creationId xmlns:a16="http://schemas.microsoft.com/office/drawing/2014/main" id="{1D369CFB-D615-4B67-87D3-1A871BE51C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54641" y="406792"/>
                        <a:ext cx="2222413" cy="2222413"/>
                        <a:chOff x="4199584" y="64837"/>
                        <a:chExt cx="2963217" cy="2963217"/>
                      </a:xfrm>
                    </p:grpSpPr>
                    <p:grpSp>
                      <p:nvGrpSpPr>
                        <p:cNvPr id="300" name="组合 299">
                          <a:extLst>
                            <a:ext uri="{FF2B5EF4-FFF2-40B4-BE49-F238E27FC236}">
                              <a16:creationId xmlns:a16="http://schemas.microsoft.com/office/drawing/2014/main" id="{BAF250BF-006C-4934-A026-8C1A538B6F7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99584" y="64837"/>
                          <a:ext cx="2963217" cy="2963217"/>
                          <a:chOff x="4199584" y="64837"/>
                          <a:chExt cx="2963217" cy="2963217"/>
                        </a:xfrm>
                      </p:grpSpPr>
                      <p:sp>
                        <p:nvSpPr>
                          <p:cNvPr id="302" name="椭圆 301">
                            <a:extLst>
                              <a:ext uri="{FF2B5EF4-FFF2-40B4-BE49-F238E27FC236}">
                                <a16:creationId xmlns:a16="http://schemas.microsoft.com/office/drawing/2014/main" id="{A5A20AB8-8DF0-4CFB-B1EE-5C986BB7DE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199584" y="64837"/>
                            <a:ext cx="2963217" cy="2963217"/>
                          </a:xfrm>
                          <a:prstGeom prst="ellipse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grpSp>
                        <p:nvGrpSpPr>
                          <p:cNvPr id="303" name="组合 302">
                            <a:extLst>
                              <a:ext uri="{FF2B5EF4-FFF2-40B4-BE49-F238E27FC236}">
                                <a16:creationId xmlns:a16="http://schemas.microsoft.com/office/drawing/2014/main" id="{29B20740-477A-4B44-B451-0BC66E891B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81800" y="600011"/>
                            <a:ext cx="2194790" cy="1921519"/>
                            <a:chOff x="4503993" y="209077"/>
                            <a:chExt cx="3968119" cy="3972610"/>
                          </a:xfrm>
                        </p:grpSpPr>
                        <p:pic>
                          <p:nvPicPr>
                            <p:cNvPr id="304" name="图片 303">
                              <a:extLst>
                                <a:ext uri="{FF2B5EF4-FFF2-40B4-BE49-F238E27FC236}">
                                  <a16:creationId xmlns:a16="http://schemas.microsoft.com/office/drawing/2014/main" id="{925B0CE0-0DDC-4052-80B0-6483917D3BC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613553" y="2260166"/>
                              <a:ext cx="858559" cy="1921521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05" name="图片 304">
                              <a:extLst>
                                <a:ext uri="{FF2B5EF4-FFF2-40B4-BE49-F238E27FC236}">
                                  <a16:creationId xmlns:a16="http://schemas.microsoft.com/office/drawing/2014/main" id="{3E9A470D-1211-497A-A1DA-3C0392D0333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36667" y="1263600"/>
                              <a:ext cx="858559" cy="1921521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06" name="图片 305">
                              <a:extLst>
                                <a:ext uri="{FF2B5EF4-FFF2-40B4-BE49-F238E27FC236}">
                                  <a16:creationId xmlns:a16="http://schemas.microsoft.com/office/drawing/2014/main" id="{8CB1B1D1-EF86-44B3-889A-E9FAA93F02AA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3993" y="2260167"/>
                              <a:ext cx="858559" cy="1921520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307" name="图片 306">
                              <a:extLst>
                                <a:ext uri="{FF2B5EF4-FFF2-40B4-BE49-F238E27FC236}">
                                  <a16:creationId xmlns:a16="http://schemas.microsoft.com/office/drawing/2014/main" id="{DA088E8A-FCC2-4E8B-B5BA-BCA7580C3146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03993" y="209077"/>
                              <a:ext cx="858559" cy="1921520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</p:grpSp>
                    <p:pic>
                      <p:nvPicPr>
                        <p:cNvPr id="301" name="图片 300">
                          <a:extLst>
                            <a:ext uri="{FF2B5EF4-FFF2-40B4-BE49-F238E27FC236}">
                              <a16:creationId xmlns:a16="http://schemas.microsoft.com/office/drawing/2014/main" id="{7B7F3A09-D6FE-411A-A07E-87120F9F32B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09000" y="600011"/>
                          <a:ext cx="467589" cy="92942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98" name="文本框 297">
                        <a:extLst>
                          <a:ext uri="{FF2B5EF4-FFF2-40B4-BE49-F238E27FC236}">
                            <a16:creationId xmlns:a16="http://schemas.microsoft.com/office/drawing/2014/main" id="{571EFA43-1EF1-4890-A590-A6E10D73C3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29921" y="-96893"/>
                        <a:ext cx="2185903" cy="5112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800" b="1" dirty="0"/>
                          <a:t>Graph Nodes</a:t>
                        </a:r>
                        <a:endParaRPr lang="zh-CN" altLang="en-US" sz="4800" b="1" dirty="0"/>
                      </a:p>
                    </p:txBody>
                  </p:sp>
                  <p:sp>
                    <p:nvSpPr>
                      <p:cNvPr id="299" name="文本框 298">
                        <a:extLst>
                          <a:ext uri="{FF2B5EF4-FFF2-40B4-BE49-F238E27FC236}">
                            <a16:creationId xmlns:a16="http://schemas.microsoft.com/office/drawing/2014/main" id="{48A48E6A-2FAC-49DB-9C62-EBC70B5A1F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36007" y="1954125"/>
                        <a:ext cx="512258" cy="6627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r>
                          <a:rPr lang="zh-CN" altLang="en-US" sz="6400" b="1" dirty="0">
                            <a:latin typeface="Arial" panose="020B0604020202020204" pitchFamily="34" charset="0"/>
                          </a:rPr>
                          <a:t>𝐗</a:t>
                        </a:r>
                        <a:endParaRPr lang="zh-CN" altLang="en-US" sz="6400" b="1" dirty="0"/>
                      </a:p>
                    </p:txBody>
                  </p:sp>
                </p:grpSp>
                <p:grpSp>
                  <p:nvGrpSpPr>
                    <p:cNvPr id="272" name="组合 271">
                      <a:extLst>
                        <a:ext uri="{FF2B5EF4-FFF2-40B4-BE49-F238E27FC236}">
                          <a16:creationId xmlns:a16="http://schemas.microsoft.com/office/drawing/2014/main" id="{D2B7EE51-2901-4582-9778-00E93937BA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79293" y="3678591"/>
                      <a:ext cx="2657965" cy="2722900"/>
                      <a:chOff x="6379293" y="3678591"/>
                      <a:chExt cx="2657965" cy="2722900"/>
                    </a:xfrm>
                  </p:grpSpPr>
                  <p:grpSp>
                    <p:nvGrpSpPr>
                      <p:cNvPr id="283" name="组合 282">
                        <a:extLst>
                          <a:ext uri="{FF2B5EF4-FFF2-40B4-BE49-F238E27FC236}">
                            <a16:creationId xmlns:a16="http://schemas.microsoft.com/office/drawing/2014/main" id="{4C6585E3-8FBC-4EC5-A8C9-020A826CBD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2777" y="3678591"/>
                        <a:ext cx="2222413" cy="2222413"/>
                        <a:chOff x="2559946" y="2722241"/>
                        <a:chExt cx="2963217" cy="2963217"/>
                      </a:xfrm>
                    </p:grpSpPr>
                    <p:sp>
                      <p:nvSpPr>
                        <p:cNvPr id="286" name="椭圆 285">
                          <a:extLst>
                            <a:ext uri="{FF2B5EF4-FFF2-40B4-BE49-F238E27FC236}">
                              <a16:creationId xmlns:a16="http://schemas.microsoft.com/office/drawing/2014/main" id="{A28FB5D4-CF40-4264-B8B4-B1C92A0085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559946" y="2722241"/>
                          <a:ext cx="2963217" cy="2963217"/>
                        </a:xfrm>
                        <a:prstGeom prst="ellipse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zh-CN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zh-CN" altLang="en-US" sz="3600"/>
                        </a:p>
                      </p:txBody>
                    </p:sp>
                    <p:grpSp>
                      <p:nvGrpSpPr>
                        <p:cNvPr id="287" name="组合 286">
                          <a:extLst>
                            <a:ext uri="{FF2B5EF4-FFF2-40B4-BE49-F238E27FC236}">
                              <a16:creationId xmlns:a16="http://schemas.microsoft.com/office/drawing/2014/main" id="{DE03D0D0-CA6E-4084-BB79-A74510CA040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997904" y="3255653"/>
                          <a:ext cx="2170648" cy="1931033"/>
                          <a:chOff x="7077743" y="4109136"/>
                          <a:chExt cx="2170648" cy="1931033"/>
                        </a:xfrm>
                      </p:grpSpPr>
                      <p:sp>
                        <p:nvSpPr>
                          <p:cNvPr id="288" name="矩形 287">
                            <a:extLst>
                              <a:ext uri="{FF2B5EF4-FFF2-40B4-BE49-F238E27FC236}">
                                <a16:creationId xmlns:a16="http://schemas.microsoft.com/office/drawing/2014/main" id="{3A4DF4B5-6FF4-40D1-A45F-DD3E86897C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79589" y="4118649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grpSp>
                        <p:nvGrpSpPr>
                          <p:cNvPr id="289" name="组合 288">
                            <a:extLst>
                              <a:ext uri="{FF2B5EF4-FFF2-40B4-BE49-F238E27FC236}">
                                <a16:creationId xmlns:a16="http://schemas.microsoft.com/office/drawing/2014/main" id="{4345CBAB-BE5D-4C48-824A-F46B089D70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43496" y="4573849"/>
                            <a:ext cx="1231715" cy="992097"/>
                            <a:chOff x="5362552" y="1169837"/>
                            <a:chExt cx="2226907" cy="2051089"/>
                          </a:xfrm>
                        </p:grpSpPr>
                        <p:cxnSp>
                          <p:nvCxnSpPr>
                            <p:cNvPr id="294" name="直接箭头连接符 293">
                              <a:extLst>
                                <a:ext uri="{FF2B5EF4-FFF2-40B4-BE49-F238E27FC236}">
                                  <a16:creationId xmlns:a16="http://schemas.microsoft.com/office/drawing/2014/main" id="{9AF7C99A-0EF8-4488-BDE6-F4790CC6B7E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362552" y="1169837"/>
                              <a:ext cx="674115" cy="545164"/>
                            </a:xfrm>
                            <a:prstGeom prst="straightConnector1">
                              <a:avLst/>
                            </a:prstGeom>
                            <a:ln w="63500">
                              <a:solidFill>
                                <a:srgbClr val="FFC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95" name="直接箭头连接符 294">
                              <a:extLst>
                                <a:ext uri="{FF2B5EF4-FFF2-40B4-BE49-F238E27FC236}">
                                  <a16:creationId xmlns:a16="http://schemas.microsoft.com/office/drawing/2014/main" id="{73736613-92F1-455B-8530-F3A8FD1A165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5362552" y="2675760"/>
                              <a:ext cx="664057" cy="545165"/>
                            </a:xfrm>
                            <a:prstGeom prst="straightConnector1">
                              <a:avLst/>
                            </a:prstGeom>
                            <a:ln w="63500">
                              <a:solidFill>
                                <a:srgbClr val="FFC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96" name="直接箭头连接符 295">
                              <a:extLst>
                                <a:ext uri="{FF2B5EF4-FFF2-40B4-BE49-F238E27FC236}">
                                  <a16:creationId xmlns:a16="http://schemas.microsoft.com/office/drawing/2014/main" id="{D302F153-CB52-49A3-9347-6346593B508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6905284" y="2675762"/>
                              <a:ext cx="684175" cy="545164"/>
                            </a:xfrm>
                            <a:prstGeom prst="straightConnector1">
                              <a:avLst/>
                            </a:prstGeom>
                            <a:ln w="63500">
                              <a:solidFill>
                                <a:srgbClr val="FFC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290" name="矩形 289">
                            <a:extLst>
                              <a:ext uri="{FF2B5EF4-FFF2-40B4-BE49-F238E27FC236}">
                                <a16:creationId xmlns:a16="http://schemas.microsoft.com/office/drawing/2014/main" id="{FC4219C8-7F7F-4714-889A-6EF259A8CB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77743" y="5110745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sp>
                        <p:nvSpPr>
                          <p:cNvPr id="291" name="矩形 290">
                            <a:extLst>
                              <a:ext uri="{FF2B5EF4-FFF2-40B4-BE49-F238E27FC236}">
                                <a16:creationId xmlns:a16="http://schemas.microsoft.com/office/drawing/2014/main" id="{48F38662-F02C-43D9-8377-5D3BA450DC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03558" y="5101232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sp>
                        <p:nvSpPr>
                          <p:cNvPr id="292" name="矩形 291">
                            <a:extLst>
                              <a:ext uri="{FF2B5EF4-FFF2-40B4-BE49-F238E27FC236}">
                                <a16:creationId xmlns:a16="http://schemas.microsoft.com/office/drawing/2014/main" id="{E70DD04C-508A-4C30-9FCB-E2A463C2D1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9006" y="4109136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  <p:sp>
                        <p:nvSpPr>
                          <p:cNvPr id="293" name="矩形 292">
                            <a:extLst>
                              <a:ext uri="{FF2B5EF4-FFF2-40B4-BE49-F238E27FC236}">
                                <a16:creationId xmlns:a16="http://schemas.microsoft.com/office/drawing/2014/main" id="{2E3A6AE4-F4B7-47B9-8C45-425572523D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928932" y="4623735"/>
                            <a:ext cx="444833" cy="929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rgbClr val="00B0F0"/>
                            </a:solidFill>
                            <a:prstDash val="sys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zh-CN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zh-CN" altLang="en-US" sz="3600"/>
                          </a:p>
                        </p:txBody>
                      </p:sp>
                    </p:grpSp>
                  </p:grpSp>
                  <p:sp>
                    <p:nvSpPr>
                      <p:cNvPr id="284" name="文本框 283">
                        <a:extLst>
                          <a:ext uri="{FF2B5EF4-FFF2-40B4-BE49-F238E27FC236}">
                            <a16:creationId xmlns:a16="http://schemas.microsoft.com/office/drawing/2014/main" id="{4995262F-BDA8-4E2B-ADA6-A65A0801D8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79293" y="5890202"/>
                        <a:ext cx="2657965" cy="5112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800" b="1" dirty="0"/>
                          <a:t>Graph Structure</a:t>
                        </a:r>
                        <a:endParaRPr lang="zh-CN" altLang="en-US" sz="4800" b="1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5" name="文本框 284">
                            <a:extLst>
                              <a:ext uri="{FF2B5EF4-FFF2-40B4-BE49-F238E27FC236}">
                                <a16:creationId xmlns:a16="http://schemas.microsoft.com/office/drawing/2014/main" id="{9594487B-C150-4D88-BEFA-B360444075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425139" y="5316069"/>
                            <a:ext cx="597220" cy="60597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left"/>
                                </m:oMathParaPr>
                                <m:oMath xmlns:m="http://schemas.openxmlformats.org/officeDocument/2006/math">
                                  <m:r>
                                    <a:rPr lang="zh-CN" altLang="en-US" sz="6400" b="1" dirty="0">
                                      <a:latin typeface="Cambria Math" panose="02040503050406030204" pitchFamily="18" charset="0"/>
                                    </a:rPr>
                                    <m:t>𝓐</m:t>
                                  </m:r>
                                </m:oMath>
                              </m:oMathPara>
                            </a14:m>
                            <a:endParaRPr lang="zh-CN" altLang="en-US" sz="6400" b="1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5" name="文本框 284">
                            <a:extLst>
                              <a:ext uri="{FF2B5EF4-FFF2-40B4-BE49-F238E27FC236}">
                                <a16:creationId xmlns:a16="http://schemas.microsoft.com/office/drawing/2014/main" id="{9594487B-C150-4D88-BEFA-B3604440751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425139" y="5316069"/>
                            <a:ext cx="597220" cy="605971"/>
                          </a:xfrm>
                          <a:prstGeom prst="rect">
                            <a:avLst/>
                          </a:prstGeom>
                          <a:blipFill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273" name="组合 272">
                      <a:extLst>
                        <a:ext uri="{FF2B5EF4-FFF2-40B4-BE49-F238E27FC236}">
                          <a16:creationId xmlns:a16="http://schemas.microsoft.com/office/drawing/2014/main" id="{32242414-B48D-4DA1-81B1-D7F29AD19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380738" y="3605390"/>
                      <a:ext cx="2222413" cy="2824357"/>
                      <a:chOff x="10380738" y="3605390"/>
                      <a:chExt cx="2222413" cy="2824357"/>
                    </a:xfrm>
                  </p:grpSpPr>
                  <p:sp>
                    <p:nvSpPr>
                      <p:cNvPr id="274" name="椭圆 273">
                        <a:extLst>
                          <a:ext uri="{FF2B5EF4-FFF2-40B4-BE49-F238E27FC236}">
                            <a16:creationId xmlns:a16="http://schemas.microsoft.com/office/drawing/2014/main" id="{C2356215-D493-483F-9D57-F09B47EFDE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80738" y="3605390"/>
                        <a:ext cx="2222413" cy="2222413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zh-CN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3600"/>
                      </a:p>
                    </p:txBody>
                  </p:sp>
                  <p:grpSp>
                    <p:nvGrpSpPr>
                      <p:cNvPr id="275" name="组合 274">
                        <a:extLst>
                          <a:ext uri="{FF2B5EF4-FFF2-40B4-BE49-F238E27FC236}">
                            <a16:creationId xmlns:a16="http://schemas.microsoft.com/office/drawing/2014/main" id="{C7F83834-0D53-49D1-9241-52AEB50EEE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86880" y="4192484"/>
                        <a:ext cx="1066253" cy="930788"/>
                        <a:chOff x="10955246" y="3916725"/>
                        <a:chExt cx="1066253" cy="930788"/>
                      </a:xfrm>
                    </p:grpSpPr>
                    <p:sp>
                      <p:nvSpPr>
                        <p:cNvPr id="278" name="矩形 277">
                          <a:extLst>
                            <a:ext uri="{FF2B5EF4-FFF2-40B4-BE49-F238E27FC236}">
                              <a16:creationId xmlns:a16="http://schemas.microsoft.com/office/drawing/2014/main" id="{6273B171-091E-42F3-A79C-922569C5F0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955246" y="4397375"/>
                          <a:ext cx="171945" cy="450138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79" name="矩形 278">
                          <a:extLst>
                            <a:ext uri="{FF2B5EF4-FFF2-40B4-BE49-F238E27FC236}">
                              <a16:creationId xmlns:a16="http://schemas.microsoft.com/office/drawing/2014/main" id="{07736923-C3A7-462D-AA99-8C9FA71796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179654" y="3916725"/>
                          <a:ext cx="171945" cy="929805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80" name="矩形 279">
                          <a:extLst>
                            <a:ext uri="{FF2B5EF4-FFF2-40B4-BE49-F238E27FC236}">
                              <a16:creationId xmlns:a16="http://schemas.microsoft.com/office/drawing/2014/main" id="{8858AB02-E8D9-47DC-A9F7-45B48FCAB6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407416" y="4108450"/>
                          <a:ext cx="171945" cy="737443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81" name="矩形 280">
                          <a:extLst>
                            <a:ext uri="{FF2B5EF4-FFF2-40B4-BE49-F238E27FC236}">
                              <a16:creationId xmlns:a16="http://schemas.microsoft.com/office/drawing/2014/main" id="{83E66C17-3E63-4958-A0D3-B2766B6916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626454" y="4537075"/>
                          <a:ext cx="171945" cy="307414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282" name="矩形 281">
                          <a:extLst>
                            <a:ext uri="{FF2B5EF4-FFF2-40B4-BE49-F238E27FC236}">
                              <a16:creationId xmlns:a16="http://schemas.microsoft.com/office/drawing/2014/main" id="{36954298-ACDA-47B3-96C2-44175414C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849554" y="4620928"/>
                          <a:ext cx="171945" cy="223560"/>
                        </a:xfrm>
                        <a:prstGeom prst="rect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6" name="文本框 275">
                            <a:extLst>
                              <a:ext uri="{FF2B5EF4-FFF2-40B4-BE49-F238E27FC236}">
                                <a16:creationId xmlns:a16="http://schemas.microsoft.com/office/drawing/2014/main" id="{1A40873B-BE82-4889-A68D-3E345CFBEC0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1105565" y="5171256"/>
                            <a:ext cx="1099323" cy="63256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zh-CN" sz="6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6400" b="1"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  <m:sub>
                                      <m:r>
                                        <a:rPr lang="en-US" altLang="zh-CN" sz="6400" b="1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  <m:r>
                                        <a:rPr lang="en-US" altLang="zh-CN" sz="6400" b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6400" b="1">
                                          <a:latin typeface="Cambria Math" panose="02040503050406030204" pitchFamily="18" charset="0"/>
                                        </a:rPr>
                                        <m:t>𝓐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6400" b="1" dirty="0">
                              <a:latin typeface="+mn-ea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76" name="文本框 275">
                            <a:extLst>
                              <a:ext uri="{FF2B5EF4-FFF2-40B4-BE49-F238E27FC236}">
                                <a16:creationId xmlns:a16="http://schemas.microsoft.com/office/drawing/2014/main" id="{1A40873B-BE82-4889-A68D-3E345CFBEC0C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105565" y="5171256"/>
                            <a:ext cx="1099323" cy="632562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77" name="文本框 276">
                        <a:extLst>
                          <a:ext uri="{FF2B5EF4-FFF2-40B4-BE49-F238E27FC236}">
                            <a16:creationId xmlns:a16="http://schemas.microsoft.com/office/drawing/2014/main" id="{4376EF4B-E58A-41F0-B46F-8DEAD71DE7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786221" y="5918458"/>
                        <a:ext cx="1742602" cy="51128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4800" b="1" dirty="0"/>
                          <a:t>Prediction</a:t>
                        </a:r>
                        <a:endParaRPr lang="zh-CN" altLang="en-US" sz="4800" b="1" dirty="0"/>
                      </a:p>
                    </p:txBody>
                  </p:sp>
                </p:grpSp>
              </p:grpSp>
              <p:grpSp>
                <p:nvGrpSpPr>
                  <p:cNvPr id="240" name="组合 239">
                    <a:extLst>
                      <a:ext uri="{FF2B5EF4-FFF2-40B4-BE49-F238E27FC236}">
                        <a16:creationId xmlns:a16="http://schemas.microsoft.com/office/drawing/2014/main" id="{067DCB27-296B-430A-B1A6-162BA5EE2A2E}"/>
                      </a:ext>
                    </a:extLst>
                  </p:cNvPr>
                  <p:cNvGrpSpPr/>
                  <p:nvPr/>
                </p:nvGrpSpPr>
                <p:grpSpPr>
                  <a:xfrm>
                    <a:off x="17519905" y="3640679"/>
                    <a:ext cx="2242111" cy="2804538"/>
                    <a:chOff x="17519905" y="3640679"/>
                    <a:chExt cx="2242111" cy="2804538"/>
                  </a:xfrm>
                </p:grpSpPr>
                <p:sp>
                  <p:nvSpPr>
                    <p:cNvPr id="242" name="椭圆 241">
                      <a:extLst>
                        <a:ext uri="{FF2B5EF4-FFF2-40B4-BE49-F238E27FC236}">
                          <a16:creationId xmlns:a16="http://schemas.microsoft.com/office/drawing/2014/main" id="{ADA19405-B0C3-43ED-B3CB-69C40E2C2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19905" y="3640679"/>
                      <a:ext cx="2222413" cy="2222413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3600"/>
                    </a:p>
                  </p:txBody>
                </p:sp>
                <p:grpSp>
                  <p:nvGrpSpPr>
                    <p:cNvPr id="243" name="组合 242">
                      <a:extLst>
                        <a:ext uri="{FF2B5EF4-FFF2-40B4-BE49-F238E27FC236}">
                          <a16:creationId xmlns:a16="http://schemas.microsoft.com/office/drawing/2014/main" id="{404D0223-5295-4258-9E6C-5A64B4E08C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117180" y="4357687"/>
                      <a:ext cx="1066253" cy="725331"/>
                      <a:chOff x="10955246" y="3983976"/>
                      <a:chExt cx="1066253" cy="863536"/>
                    </a:xfrm>
                  </p:grpSpPr>
                  <p:sp>
                    <p:nvSpPr>
                      <p:cNvPr id="246" name="矩形 245">
                        <a:extLst>
                          <a:ext uri="{FF2B5EF4-FFF2-40B4-BE49-F238E27FC236}">
                            <a16:creationId xmlns:a16="http://schemas.microsoft.com/office/drawing/2014/main" id="{F6927DBD-89BF-4AB7-9D16-7988E5585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55246" y="4677351"/>
                        <a:ext cx="171945" cy="17016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247" name="矩形 246">
                        <a:extLst>
                          <a:ext uri="{FF2B5EF4-FFF2-40B4-BE49-F238E27FC236}">
                            <a16:creationId xmlns:a16="http://schemas.microsoft.com/office/drawing/2014/main" id="{75C23A40-120B-41E5-AD1A-9F266AAB1D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79654" y="4294821"/>
                        <a:ext cx="171945" cy="551709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248" name="矩形 247">
                        <a:extLst>
                          <a:ext uri="{FF2B5EF4-FFF2-40B4-BE49-F238E27FC236}">
                            <a16:creationId xmlns:a16="http://schemas.microsoft.com/office/drawing/2014/main" id="{D604680F-4C03-4B1B-A496-49EDC367BC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07416" y="3983976"/>
                        <a:ext cx="171945" cy="86191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249" name="矩形 248">
                        <a:extLst>
                          <a:ext uri="{FF2B5EF4-FFF2-40B4-BE49-F238E27FC236}">
                            <a16:creationId xmlns:a16="http://schemas.microsoft.com/office/drawing/2014/main" id="{9C0ADCF7-B4E2-494D-B922-3658A2A1D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26454" y="4620139"/>
                        <a:ext cx="171945" cy="22435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  <p:sp>
                    <p:nvSpPr>
                      <p:cNvPr id="256" name="矩形 255">
                        <a:extLst>
                          <a:ext uri="{FF2B5EF4-FFF2-40B4-BE49-F238E27FC236}">
                            <a16:creationId xmlns:a16="http://schemas.microsoft.com/office/drawing/2014/main" id="{51A36D0F-E718-4600-AED9-84CD662D2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49554" y="4710274"/>
                        <a:ext cx="171945" cy="13421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4" name="文本框 243">
                          <a:extLst>
                            <a:ext uri="{FF2B5EF4-FFF2-40B4-BE49-F238E27FC236}">
                              <a16:creationId xmlns:a16="http://schemas.microsoft.com/office/drawing/2014/main" id="{0E1D8E0C-DCFE-4B72-9254-7582C3BA146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235865" y="5131003"/>
                          <a:ext cx="1099323" cy="64672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6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6400" b="1">
                                        <a:latin typeface="Cambria Math" panose="02040503050406030204" pitchFamily="18" charset="0"/>
                                      </a:rPr>
                                      <m:t>𝐘</m:t>
                                    </m:r>
                                  </m:e>
                                  <m:sub>
                                    <m:r>
                                      <a:rPr lang="en-US" altLang="zh-CN" sz="6400" b="1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  <m:r>
                                      <a:rPr lang="en-US" altLang="zh-CN" sz="6400" b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6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6400" b="1">
                                            <a:latin typeface="Cambria Math" panose="02040503050406030204" pitchFamily="18" charset="0"/>
                                          </a:rPr>
                                          <m:t>𝓐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zh-CN" altLang="en-US" sz="6400" b="1" dirty="0">
                            <a:latin typeface="+mn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4" name="文本框 243">
                          <a:extLst>
                            <a:ext uri="{FF2B5EF4-FFF2-40B4-BE49-F238E27FC236}">
                              <a16:creationId xmlns:a16="http://schemas.microsoft.com/office/drawing/2014/main" id="{0E1D8E0C-DCFE-4B72-9254-7582C3BA146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235865" y="5131003"/>
                          <a:ext cx="1099323" cy="646725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45" name="文本框 244">
                      <a:extLst>
                        <a:ext uri="{FF2B5EF4-FFF2-40B4-BE49-F238E27FC236}">
                          <a16:creationId xmlns:a16="http://schemas.microsoft.com/office/drawing/2014/main" id="{27986580-F654-4864-A426-640E261AF3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19414" y="5933928"/>
                      <a:ext cx="1742602" cy="51128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4800" b="1" dirty="0"/>
                        <a:t>Prediction</a:t>
                      </a:r>
                      <a:endParaRPr lang="zh-CN" altLang="en-US" sz="4800" b="1" dirty="0"/>
                    </a:p>
                  </p:txBody>
                </p:sp>
              </p:grpSp>
            </p:grpSp>
          </p:grp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46892930-B557-4C98-951C-AEABE9C24AF2}"/>
                  </a:ext>
                </a:extLst>
              </p:cNvPr>
              <p:cNvSpPr txBox="1"/>
              <p:nvPr/>
            </p:nvSpPr>
            <p:spPr>
              <a:xfrm>
                <a:off x="16485209" y="6342855"/>
                <a:ext cx="1572849" cy="66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400" b="1" dirty="0"/>
                  <a:t>(d)</a:t>
                </a:r>
                <a:endParaRPr lang="zh-CN" altLang="en-US" sz="6400" b="1" dirty="0"/>
              </a:p>
            </p:txBody>
          </p:sp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65A86C92-CE86-4BA8-8878-5895B781F172}"/>
                  </a:ext>
                </a:extLst>
              </p:cNvPr>
              <p:cNvSpPr txBox="1"/>
              <p:nvPr/>
            </p:nvSpPr>
            <p:spPr>
              <a:xfrm>
                <a:off x="9146185" y="6420872"/>
                <a:ext cx="1572849" cy="66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400" b="1" dirty="0"/>
                  <a:t>(c)</a:t>
                </a:r>
                <a:endParaRPr lang="zh-CN" altLang="en-US" sz="6400" b="1" dirty="0"/>
              </a:p>
            </p:txBody>
          </p:sp>
        </p:grp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D9F22D5A-08EB-4F4D-B1DA-70531E1D8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22921" y="4500994"/>
              <a:ext cx="301185" cy="225854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8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1790A3D-C54D-4DE6-BDB2-496A3C07DFD2}"/>
              </a:ext>
            </a:extLst>
          </p:cNvPr>
          <p:cNvGrpSpPr/>
          <p:nvPr/>
        </p:nvGrpSpPr>
        <p:grpSpPr>
          <a:xfrm>
            <a:off x="330215" y="899150"/>
            <a:ext cx="18662094" cy="12251263"/>
            <a:chOff x="3414999" y="460515"/>
            <a:chExt cx="9330703" cy="6125406"/>
          </a:xfrm>
        </p:grpSpPr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4ABA3E71-1DD8-416E-BF4F-C3E4D90AB316}"/>
                </a:ext>
              </a:extLst>
            </p:cNvPr>
            <p:cNvGrpSpPr/>
            <p:nvPr/>
          </p:nvGrpSpPr>
          <p:grpSpPr>
            <a:xfrm>
              <a:off x="3414999" y="460515"/>
              <a:ext cx="9330703" cy="6125406"/>
              <a:chOff x="2270883" y="881334"/>
              <a:chExt cx="9330703" cy="6125406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F49685AD-09E7-44AC-B210-8475698788FF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4396" y="4193986"/>
                <a:ext cx="720000" cy="1440000"/>
              </a:xfrm>
              <a:prstGeom prst="rect">
                <a:avLst/>
              </a:prstGeom>
            </p:spPr>
          </p:pic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30B933E-C58C-487F-9A5C-785CB577EC99}"/>
                  </a:ext>
                </a:extLst>
              </p:cNvPr>
              <p:cNvSpPr txBox="1"/>
              <p:nvPr/>
            </p:nvSpPr>
            <p:spPr>
              <a:xfrm>
                <a:off x="2583924" y="2987375"/>
                <a:ext cx="1049020" cy="66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000000"/>
                    </a:solidFill>
                    <a:latin typeface="+mn-ea"/>
                  </a:rPr>
                  <a:t>Visible Image</a:t>
                </a:r>
                <a:endParaRPr lang="zh-CN" altLang="en-US" sz="4000" b="1" dirty="0">
                  <a:latin typeface="+mn-ea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102452D-26CE-4694-AC7F-415CE93FD65F}"/>
                  </a:ext>
                </a:extLst>
              </p:cNvPr>
              <p:cNvSpPr txBox="1"/>
              <p:nvPr/>
            </p:nvSpPr>
            <p:spPr>
              <a:xfrm>
                <a:off x="2270883" y="6019515"/>
                <a:ext cx="1509246" cy="66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latin typeface="+mn-ea"/>
                  </a:rPr>
                  <a:t>Infrared Image</a:t>
                </a:r>
              </a:p>
            </p:txBody>
          </p: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5764E337-DC39-431C-87BB-AF00B3650152}"/>
                  </a:ext>
                </a:extLst>
              </p:cNvPr>
              <p:cNvGrpSpPr/>
              <p:nvPr/>
            </p:nvGrpSpPr>
            <p:grpSpPr>
              <a:xfrm>
                <a:off x="2886604" y="2736030"/>
                <a:ext cx="277804" cy="3213397"/>
                <a:chOff x="2886604" y="2736030"/>
                <a:chExt cx="277804" cy="3213397"/>
              </a:xfrm>
            </p:grpSpPr>
            <p:sp>
              <p:nvSpPr>
                <p:cNvPr id="61" name="流程图: 接点 60">
                  <a:extLst>
                    <a:ext uri="{FF2B5EF4-FFF2-40B4-BE49-F238E27FC236}">
                      <a16:creationId xmlns:a16="http://schemas.microsoft.com/office/drawing/2014/main" id="{71B04DF3-8DEB-4960-A921-CD34F45BE852}"/>
                    </a:ext>
                  </a:extLst>
                </p:cNvPr>
                <p:cNvSpPr/>
                <p:nvPr/>
              </p:nvSpPr>
              <p:spPr>
                <a:xfrm>
                  <a:off x="2908861" y="2736030"/>
                  <a:ext cx="239486" cy="239486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sp>
              <p:nvSpPr>
                <p:cNvPr id="66" name="等腰三角形 65">
                  <a:extLst>
                    <a:ext uri="{FF2B5EF4-FFF2-40B4-BE49-F238E27FC236}">
                      <a16:creationId xmlns:a16="http://schemas.microsoft.com/office/drawing/2014/main" id="{5F2AF97F-FBA8-4540-A34E-69D85309A14E}"/>
                    </a:ext>
                  </a:extLst>
                </p:cNvPr>
                <p:cNvSpPr/>
                <p:nvPr/>
              </p:nvSpPr>
              <p:spPr>
                <a:xfrm>
                  <a:off x="2886604" y="5709941"/>
                  <a:ext cx="277804" cy="239486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</p:grpSp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85B78B56-1818-449C-B95C-321166A6ABAF}"/>
                  </a:ext>
                </a:extLst>
              </p:cNvPr>
              <p:cNvGrpSpPr/>
              <p:nvPr/>
            </p:nvGrpSpPr>
            <p:grpSpPr>
              <a:xfrm>
                <a:off x="3358755" y="881334"/>
                <a:ext cx="8242831" cy="6125406"/>
                <a:chOff x="3358755" y="881334"/>
                <a:chExt cx="8242831" cy="6125406"/>
              </a:xfrm>
            </p:grpSpPr>
            <p:sp>
              <p:nvSpPr>
                <p:cNvPr id="364" name="矩形: 圆角 363">
                  <a:extLst>
                    <a:ext uri="{FF2B5EF4-FFF2-40B4-BE49-F238E27FC236}">
                      <a16:creationId xmlns:a16="http://schemas.microsoft.com/office/drawing/2014/main" id="{039C03D3-BF02-4DF8-A623-B24B194E7A5F}"/>
                    </a:ext>
                  </a:extLst>
                </p:cNvPr>
                <p:cNvSpPr/>
                <p:nvPr/>
              </p:nvSpPr>
              <p:spPr>
                <a:xfrm>
                  <a:off x="9056183" y="3692192"/>
                  <a:ext cx="2526545" cy="262300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grpSp>
              <p:nvGrpSpPr>
                <p:cNvPr id="371" name="组合 370">
                  <a:extLst>
                    <a:ext uri="{FF2B5EF4-FFF2-40B4-BE49-F238E27FC236}">
                      <a16:creationId xmlns:a16="http://schemas.microsoft.com/office/drawing/2014/main" id="{BA35C7B0-3047-46F1-9588-D1A35422A445}"/>
                    </a:ext>
                  </a:extLst>
                </p:cNvPr>
                <p:cNvGrpSpPr/>
                <p:nvPr/>
              </p:nvGrpSpPr>
              <p:grpSpPr>
                <a:xfrm>
                  <a:off x="3358755" y="881334"/>
                  <a:ext cx="8242831" cy="6125406"/>
                  <a:chOff x="3274322" y="516336"/>
                  <a:chExt cx="8242831" cy="6125406"/>
                </a:xfrm>
              </p:grpSpPr>
              <p:sp>
                <p:nvSpPr>
                  <p:cNvPr id="368" name="矩形: 圆角 367">
                    <a:extLst>
                      <a:ext uri="{FF2B5EF4-FFF2-40B4-BE49-F238E27FC236}">
                        <a16:creationId xmlns:a16="http://schemas.microsoft.com/office/drawing/2014/main" id="{A79B351B-5C8D-4252-AE8D-A85B161F4611}"/>
                      </a:ext>
                    </a:extLst>
                  </p:cNvPr>
                  <p:cNvSpPr/>
                  <p:nvPr/>
                </p:nvSpPr>
                <p:spPr>
                  <a:xfrm>
                    <a:off x="6268615" y="3304591"/>
                    <a:ext cx="2526545" cy="2559968"/>
                  </a:xfrm>
                  <a:prstGeom prst="roundRect">
                    <a:avLst/>
                  </a:prstGeom>
                  <a:solidFill>
                    <a:srgbClr val="F6D8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367" name="矩形: 圆角 366">
                    <a:extLst>
                      <a:ext uri="{FF2B5EF4-FFF2-40B4-BE49-F238E27FC236}">
                        <a16:creationId xmlns:a16="http://schemas.microsoft.com/office/drawing/2014/main" id="{3E45FFC2-727F-415B-B2D8-C9C894438858}"/>
                      </a:ext>
                    </a:extLst>
                  </p:cNvPr>
                  <p:cNvSpPr/>
                  <p:nvPr/>
                </p:nvSpPr>
                <p:spPr>
                  <a:xfrm>
                    <a:off x="6289775" y="528846"/>
                    <a:ext cx="2526545" cy="2559968"/>
                  </a:xfrm>
                  <a:prstGeom prst="roundRect">
                    <a:avLst/>
                  </a:prstGeom>
                  <a:solidFill>
                    <a:srgbClr val="F6D8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366" name="矩形: 圆角 365">
                    <a:extLst>
                      <a:ext uri="{FF2B5EF4-FFF2-40B4-BE49-F238E27FC236}">
                        <a16:creationId xmlns:a16="http://schemas.microsoft.com/office/drawing/2014/main" id="{AD749B20-7587-4DC9-B281-85F8A6C137BB}"/>
                      </a:ext>
                    </a:extLst>
                  </p:cNvPr>
                  <p:cNvSpPr/>
                  <p:nvPr/>
                </p:nvSpPr>
                <p:spPr>
                  <a:xfrm>
                    <a:off x="3614094" y="527208"/>
                    <a:ext cx="2526545" cy="2559968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365" name="矩形: 圆角 364">
                    <a:extLst>
                      <a:ext uri="{FF2B5EF4-FFF2-40B4-BE49-F238E27FC236}">
                        <a16:creationId xmlns:a16="http://schemas.microsoft.com/office/drawing/2014/main" id="{C1460A44-35A6-4A85-B007-EB7126D7EDAE}"/>
                      </a:ext>
                    </a:extLst>
                  </p:cNvPr>
                  <p:cNvSpPr/>
                  <p:nvPr/>
                </p:nvSpPr>
                <p:spPr>
                  <a:xfrm>
                    <a:off x="3586944" y="3257692"/>
                    <a:ext cx="2526545" cy="2623005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grpSp>
                <p:nvGrpSpPr>
                  <p:cNvPr id="265" name="组合 264">
                    <a:extLst>
                      <a:ext uri="{FF2B5EF4-FFF2-40B4-BE49-F238E27FC236}">
                        <a16:creationId xmlns:a16="http://schemas.microsoft.com/office/drawing/2014/main" id="{00D27FD6-8F4F-45B0-8756-C480D0B8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274322" y="516336"/>
                    <a:ext cx="8242831" cy="6125406"/>
                    <a:chOff x="3324004" y="583284"/>
                    <a:chExt cx="8242831" cy="6125406"/>
                  </a:xfrm>
                </p:grpSpPr>
                <p:grpSp>
                  <p:nvGrpSpPr>
                    <p:cNvPr id="254" name="组合 253">
                      <a:extLst>
                        <a:ext uri="{FF2B5EF4-FFF2-40B4-BE49-F238E27FC236}">
                          <a16:creationId xmlns:a16="http://schemas.microsoft.com/office/drawing/2014/main" id="{0AD92AAC-B92D-43AD-BB02-7F2CB27EF2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7448" y="822264"/>
                      <a:ext cx="2153682" cy="4968015"/>
                      <a:chOff x="3821571" y="472865"/>
                      <a:chExt cx="2153682" cy="4968015"/>
                    </a:xfrm>
                  </p:grpSpPr>
                  <p:grpSp>
                    <p:nvGrpSpPr>
                      <p:cNvPr id="191" name="组合 190">
                        <a:extLst>
                          <a:ext uri="{FF2B5EF4-FFF2-40B4-BE49-F238E27FC236}">
                            <a16:creationId xmlns:a16="http://schemas.microsoft.com/office/drawing/2014/main" id="{299320A6-EA8D-403D-87F3-EECABAC566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21571" y="472865"/>
                        <a:ext cx="2124231" cy="2265806"/>
                        <a:chOff x="3721737" y="270312"/>
                        <a:chExt cx="2124231" cy="2265806"/>
                      </a:xfrm>
                    </p:grpSpPr>
                    <p:sp>
                      <p:nvSpPr>
                        <p:cNvPr id="83" name="流程图: 接点 82">
                          <a:extLst>
                            <a:ext uri="{FF2B5EF4-FFF2-40B4-BE49-F238E27FC236}">
                              <a16:creationId xmlns:a16="http://schemas.microsoft.com/office/drawing/2014/main" id="{823F7D17-AC75-4FAB-9C5D-5A29F5F7F3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5175959" y="187529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4" name="等腰三角形 83">
                          <a:extLst>
                            <a:ext uri="{FF2B5EF4-FFF2-40B4-BE49-F238E27FC236}">
                              <a16:creationId xmlns:a16="http://schemas.microsoft.com/office/drawing/2014/main" id="{86382558-4B90-434F-A9E4-265288EED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458132" y="289471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5" name="等腰三角形 84">
                          <a:extLst>
                            <a:ext uri="{FF2B5EF4-FFF2-40B4-BE49-F238E27FC236}">
                              <a16:creationId xmlns:a16="http://schemas.microsoft.com/office/drawing/2014/main" id="{4A6CA527-1BC2-47BC-A379-1822E6CD5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872889" y="589718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6" name="等腰三角形 85">
                          <a:extLst>
                            <a:ext uri="{FF2B5EF4-FFF2-40B4-BE49-F238E27FC236}">
                              <a16:creationId xmlns:a16="http://schemas.microsoft.com/office/drawing/2014/main" id="{1C1BF2EC-334A-464B-9CFD-DA0B5CB866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3702578" y="1739814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7" name="等腰三角形 86">
                          <a:extLst>
                            <a:ext uri="{FF2B5EF4-FFF2-40B4-BE49-F238E27FC236}">
                              <a16:creationId xmlns:a16="http://schemas.microsoft.com/office/drawing/2014/main" id="{9E7700A2-A6C2-495D-92B1-B2EA98CBB4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060217" y="1287355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8" name="等腰三角形 87">
                          <a:extLst>
                            <a:ext uri="{FF2B5EF4-FFF2-40B4-BE49-F238E27FC236}">
                              <a16:creationId xmlns:a16="http://schemas.microsoft.com/office/drawing/2014/main" id="{127AAE10-325F-4D49-9448-8EECA1B584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510305" y="1278917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9" name="等腰三角形 88">
                          <a:extLst>
                            <a:ext uri="{FF2B5EF4-FFF2-40B4-BE49-F238E27FC236}">
                              <a16:creationId xmlns:a16="http://schemas.microsoft.com/office/drawing/2014/main" id="{822D760C-274F-4513-9557-F78F0D4D70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389792" y="2277473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0" name="流程图: 接点 89">
                          <a:extLst>
                            <a:ext uri="{FF2B5EF4-FFF2-40B4-BE49-F238E27FC236}">
                              <a16:creationId xmlns:a16="http://schemas.microsoft.com/office/drawing/2014/main" id="{EE0781BD-DEBA-48B7-B306-CF95A1E1C9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5606482" y="107978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1" name="流程图: 接点 90">
                          <a:extLst>
                            <a:ext uri="{FF2B5EF4-FFF2-40B4-BE49-F238E27FC236}">
                              <a16:creationId xmlns:a16="http://schemas.microsoft.com/office/drawing/2014/main" id="{076D4DC8-7573-4203-AC53-F6F127649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484423">
                          <a:off x="5373705" y="46496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2" name="流程图: 接点 91">
                          <a:extLst>
                            <a:ext uri="{FF2B5EF4-FFF2-40B4-BE49-F238E27FC236}">
                              <a16:creationId xmlns:a16="http://schemas.microsoft.com/office/drawing/2014/main" id="{783A0A97-ABC4-4766-8FBF-3FFAE79FAE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5019873" y="107265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3" name="流程图: 接点 92">
                          <a:extLst>
                            <a:ext uri="{FF2B5EF4-FFF2-40B4-BE49-F238E27FC236}">
                              <a16:creationId xmlns:a16="http://schemas.microsoft.com/office/drawing/2014/main" id="{3A69DD22-92A3-44E7-BAAE-931F1DAE8A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3982418" y="215482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4" name="流程图: 接点 93">
                          <a:extLst>
                            <a:ext uri="{FF2B5EF4-FFF2-40B4-BE49-F238E27FC236}">
                              <a16:creationId xmlns:a16="http://schemas.microsoft.com/office/drawing/2014/main" id="{9CFC2CF8-DFB7-4E83-B0FD-9B4E5EA55A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758950" y="187811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96" name="直接连接符 95">
                          <a:extLst>
                            <a:ext uri="{FF2B5EF4-FFF2-40B4-BE49-F238E27FC236}">
                              <a16:creationId xmlns:a16="http://schemas.microsoft.com/office/drawing/2014/main" id="{9EE9E16F-2C05-4A9F-BA66-3EDBDFABBC7D}"/>
                            </a:ext>
                          </a:extLst>
                        </p:cNvPr>
                        <p:cNvCxnSpPr>
                          <a:stCxn id="88" idx="1"/>
                          <a:endCxn id="92" idx="5"/>
                        </p:cNvCxnSpPr>
                        <p:nvPr/>
                      </p:nvCxnSpPr>
                      <p:spPr>
                        <a:xfrm rot="7173969" flipH="1" flipV="1">
                          <a:off x="4720200" y="1161205"/>
                          <a:ext cx="267268" cy="240102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直接连接符 96">
                          <a:extLst>
                            <a:ext uri="{FF2B5EF4-FFF2-40B4-BE49-F238E27FC236}">
                              <a16:creationId xmlns:a16="http://schemas.microsoft.com/office/drawing/2014/main" id="{87FFED15-88E8-4AB2-8724-E0DC93C5B952}"/>
                            </a:ext>
                          </a:extLst>
                        </p:cNvPr>
                        <p:cNvCxnSpPr>
                          <a:cxnSpLocks/>
                          <a:stCxn id="88" idx="2"/>
                          <a:endCxn id="85" idx="5"/>
                        </p:cNvCxnSpPr>
                        <p:nvPr/>
                      </p:nvCxnSpPr>
                      <p:spPr>
                        <a:xfrm flipV="1">
                          <a:off x="4613594" y="769869"/>
                          <a:ext cx="363928" cy="448891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直接连接符 99">
                          <a:extLst>
                            <a:ext uri="{FF2B5EF4-FFF2-40B4-BE49-F238E27FC236}">
                              <a16:creationId xmlns:a16="http://schemas.microsoft.com/office/drawing/2014/main" id="{7F078F10-309F-4F04-AC8D-6F5DD54E781D}"/>
                            </a:ext>
                          </a:extLst>
                        </p:cNvPr>
                        <p:cNvCxnSpPr>
                          <a:cxnSpLocks/>
                          <a:stCxn id="88" idx="3"/>
                          <a:endCxn id="87" idx="1"/>
                        </p:cNvCxnSpPr>
                        <p:nvPr/>
                      </p:nvCxnSpPr>
                      <p:spPr>
                        <a:xfrm rot="7173969">
                          <a:off x="4309235" y="1209345"/>
                          <a:ext cx="159974" cy="267575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直接连接符 102">
                          <a:extLst>
                            <a:ext uri="{FF2B5EF4-FFF2-40B4-BE49-F238E27FC236}">
                              <a16:creationId xmlns:a16="http://schemas.microsoft.com/office/drawing/2014/main" id="{1967BA8A-0BC4-4FB2-AFEF-71E7A5CEAB3E}"/>
                            </a:ext>
                          </a:extLst>
                        </p:cNvPr>
                        <p:cNvCxnSpPr>
                          <a:cxnSpLocks/>
                          <a:stCxn id="88" idx="5"/>
                          <a:endCxn id="94" idx="3"/>
                        </p:cNvCxnSpPr>
                        <p:nvPr/>
                      </p:nvCxnSpPr>
                      <p:spPr>
                        <a:xfrm rot="7173969" flipV="1">
                          <a:off x="4603976" y="1465453"/>
                          <a:ext cx="253813" cy="410591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2" name="组合 191">
                        <a:extLst>
                          <a:ext uri="{FF2B5EF4-FFF2-40B4-BE49-F238E27FC236}">
                            <a16:creationId xmlns:a16="http://schemas.microsoft.com/office/drawing/2014/main" id="{1251B9F9-B867-4AE0-80A7-826E07A72D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48585" y="3175342"/>
                        <a:ext cx="2126668" cy="2265538"/>
                        <a:chOff x="6236666" y="272797"/>
                        <a:chExt cx="2126668" cy="2265538"/>
                      </a:xfrm>
                    </p:grpSpPr>
                    <p:sp>
                      <p:nvSpPr>
                        <p:cNvPr id="112" name="流程图: 接点 111">
                          <a:extLst>
                            <a:ext uri="{FF2B5EF4-FFF2-40B4-BE49-F238E27FC236}">
                              <a16:creationId xmlns:a16="http://schemas.microsoft.com/office/drawing/2014/main" id="{E88CBE50-BB6D-49EF-9B42-D9F6843EAD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690376" y="188036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3" name="等腰三角形 112">
                          <a:extLst>
                            <a:ext uri="{FF2B5EF4-FFF2-40B4-BE49-F238E27FC236}">
                              <a16:creationId xmlns:a16="http://schemas.microsoft.com/office/drawing/2014/main" id="{6D14A91D-F885-4D26-8F5A-4E37210DE9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978439" y="291956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4" name="等腰三角形 113">
                          <a:extLst>
                            <a:ext uri="{FF2B5EF4-FFF2-40B4-BE49-F238E27FC236}">
                              <a16:creationId xmlns:a16="http://schemas.microsoft.com/office/drawing/2014/main" id="{DE24FBC5-A0F5-4D43-A634-55A7C4AA9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392079" y="593740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5" name="等腰三角形 114">
                          <a:extLst>
                            <a:ext uri="{FF2B5EF4-FFF2-40B4-BE49-F238E27FC236}">
                              <a16:creationId xmlns:a16="http://schemas.microsoft.com/office/drawing/2014/main" id="{2CAEBE29-F21A-480B-AF2A-CD087B6937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217507" y="1739484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6" name="等腰三角形 115">
                          <a:extLst>
                            <a:ext uri="{FF2B5EF4-FFF2-40B4-BE49-F238E27FC236}">
                              <a16:creationId xmlns:a16="http://schemas.microsoft.com/office/drawing/2014/main" id="{45186F4A-C77C-444E-9208-7FD4DF7764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576823" y="1288355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7" name="等腰三角形 116">
                          <a:extLst>
                            <a:ext uri="{FF2B5EF4-FFF2-40B4-BE49-F238E27FC236}">
                              <a16:creationId xmlns:a16="http://schemas.microsoft.com/office/drawing/2014/main" id="{666F8FA1-C574-47FD-A588-17B10982B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026940" y="1281588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1905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8" name="等腰三角形 117">
                          <a:extLst>
                            <a:ext uri="{FF2B5EF4-FFF2-40B4-BE49-F238E27FC236}">
                              <a16:creationId xmlns:a16="http://schemas.microsoft.com/office/drawing/2014/main" id="{91212F47-F97D-4117-849C-A7BC5177AE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902721" y="2279690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9" name="流程图: 接点 118">
                          <a:extLst>
                            <a:ext uri="{FF2B5EF4-FFF2-40B4-BE49-F238E27FC236}">
                              <a16:creationId xmlns:a16="http://schemas.microsoft.com/office/drawing/2014/main" id="{8B0481E7-3DE4-44A1-9EBF-4358D5AF0A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8123848" y="108645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0" name="流程图: 接点 119">
                          <a:extLst>
                            <a:ext uri="{FF2B5EF4-FFF2-40B4-BE49-F238E27FC236}">
                              <a16:creationId xmlns:a16="http://schemas.microsoft.com/office/drawing/2014/main" id="{4DF871D8-AB99-4B8E-9DA1-B56B39683E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497183">
                          <a:off x="7893354" y="47077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1" name="流程图: 接点 120">
                          <a:extLst>
                            <a:ext uri="{FF2B5EF4-FFF2-40B4-BE49-F238E27FC236}">
                              <a16:creationId xmlns:a16="http://schemas.microsoft.com/office/drawing/2014/main" id="{B121FC32-9EA7-4698-96C0-FBAF481FE8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537270" y="107714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2" name="流程图: 接点 121">
                          <a:extLst>
                            <a:ext uri="{FF2B5EF4-FFF2-40B4-BE49-F238E27FC236}">
                              <a16:creationId xmlns:a16="http://schemas.microsoft.com/office/drawing/2014/main" id="{FA6CFB82-0B5F-4AF9-B264-9C739ECBB1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495805" y="2155456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3" name="流程图: 接点 122">
                          <a:extLst>
                            <a:ext uri="{FF2B5EF4-FFF2-40B4-BE49-F238E27FC236}">
                              <a16:creationId xmlns:a16="http://schemas.microsoft.com/office/drawing/2014/main" id="{BB979F1F-4E06-442A-9BD4-6F781FAFDC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273359" y="1881629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124" name="直接连接符 123">
                          <a:extLst>
                            <a:ext uri="{FF2B5EF4-FFF2-40B4-BE49-F238E27FC236}">
                              <a16:creationId xmlns:a16="http://schemas.microsoft.com/office/drawing/2014/main" id="{21D50785-8E04-4D51-BEE8-0EA1633DA072}"/>
                            </a:ext>
                          </a:extLst>
                        </p:cNvPr>
                        <p:cNvCxnSpPr>
                          <a:cxnSpLocks/>
                          <a:stCxn id="121" idx="3"/>
                          <a:endCxn id="114" idx="5"/>
                        </p:cNvCxnSpPr>
                        <p:nvPr/>
                      </p:nvCxnSpPr>
                      <p:spPr>
                        <a:xfrm rot="7186729" flipH="1">
                          <a:off x="7459605" y="795152"/>
                          <a:ext cx="202853" cy="264802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5" name="直接连接符 124">
                          <a:extLst>
                            <a:ext uri="{FF2B5EF4-FFF2-40B4-BE49-F238E27FC236}">
                              <a16:creationId xmlns:a16="http://schemas.microsoft.com/office/drawing/2014/main" id="{5A7D5DD2-3592-4A46-A932-6669C90FAD2B}"/>
                            </a:ext>
                          </a:extLst>
                        </p:cNvPr>
                        <p:cNvCxnSpPr>
                          <a:cxnSpLocks/>
                          <a:stCxn id="121" idx="5"/>
                          <a:endCxn id="117" idx="1"/>
                        </p:cNvCxnSpPr>
                        <p:nvPr/>
                      </p:nvCxnSpPr>
                      <p:spPr>
                        <a:xfrm rot="7186729">
                          <a:off x="7237269" y="1164637"/>
                          <a:ext cx="267268" cy="240102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直接连接符 125">
                          <a:extLst>
                            <a:ext uri="{FF2B5EF4-FFF2-40B4-BE49-F238E27FC236}">
                              <a16:creationId xmlns:a16="http://schemas.microsoft.com/office/drawing/2014/main" id="{AC15787C-3428-49D5-A871-310B1EC804D8}"/>
                            </a:ext>
                          </a:extLst>
                        </p:cNvPr>
                        <p:cNvCxnSpPr>
                          <a:cxnSpLocks/>
                          <a:stCxn id="121" idx="2"/>
                          <a:endCxn id="120" idx="7"/>
                        </p:cNvCxnSpPr>
                        <p:nvPr/>
                      </p:nvCxnSpPr>
                      <p:spPr>
                        <a:xfrm rot="7186729" flipH="1" flipV="1">
                          <a:off x="7608907" y="886006"/>
                          <a:ext cx="464429" cy="21449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直接连接符 126">
                          <a:extLst>
                            <a:ext uri="{FF2B5EF4-FFF2-40B4-BE49-F238E27FC236}">
                              <a16:creationId xmlns:a16="http://schemas.microsoft.com/office/drawing/2014/main" id="{1C4D9BF6-1799-4A0B-AFCD-14CBE1FB05B6}"/>
                            </a:ext>
                          </a:extLst>
                        </p:cNvPr>
                        <p:cNvCxnSpPr>
                          <a:cxnSpLocks/>
                          <a:stCxn id="121" idx="0"/>
                          <a:endCxn id="119" idx="5"/>
                        </p:cNvCxnSpPr>
                        <p:nvPr/>
                      </p:nvCxnSpPr>
                      <p:spPr>
                        <a:xfrm rot="7186729" flipH="1" flipV="1">
                          <a:off x="7845210" y="1092331"/>
                          <a:ext cx="198572" cy="309331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55" name="组合 254">
                      <a:extLst>
                        <a:ext uri="{FF2B5EF4-FFF2-40B4-BE49-F238E27FC236}">
                          <a16:creationId xmlns:a16="http://schemas.microsoft.com/office/drawing/2014/main" id="{16A47186-07D3-4C7A-8959-B3A72E1537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25451" y="880058"/>
                      <a:ext cx="1706634" cy="4788559"/>
                      <a:chOff x="6739733" y="551667"/>
                      <a:chExt cx="1706634" cy="4788559"/>
                    </a:xfrm>
                  </p:grpSpPr>
                  <p:grpSp>
                    <p:nvGrpSpPr>
                      <p:cNvPr id="162" name="组合 161">
                        <a:extLst>
                          <a:ext uri="{FF2B5EF4-FFF2-40B4-BE49-F238E27FC236}">
                            <a16:creationId xmlns:a16="http://schemas.microsoft.com/office/drawing/2014/main" id="{3A8832A1-5498-4799-B9AD-1853334355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39733" y="551667"/>
                        <a:ext cx="1677406" cy="2194468"/>
                        <a:chOff x="3639424" y="4102745"/>
                        <a:chExt cx="1677406" cy="2194468"/>
                      </a:xfrm>
                    </p:grpSpPr>
                    <p:sp>
                      <p:nvSpPr>
                        <p:cNvPr id="140" name="流程图: 接点 139">
                          <a:extLst>
                            <a:ext uri="{FF2B5EF4-FFF2-40B4-BE49-F238E27FC236}">
                              <a16:creationId xmlns:a16="http://schemas.microsoft.com/office/drawing/2014/main" id="{2ED74556-AFE1-48E2-A8FE-24A692D7D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7713" y="550458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1" name="流程图: 接点 140">
                          <a:extLst>
                            <a:ext uri="{FF2B5EF4-FFF2-40B4-BE49-F238E27FC236}">
                              <a16:creationId xmlns:a16="http://schemas.microsoft.com/office/drawing/2014/main" id="{00A38DE6-8D19-4C8F-A7CD-5DAE20EBA2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80496" y="559962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2" name="流程图: 接点 141">
                          <a:extLst>
                            <a:ext uri="{FF2B5EF4-FFF2-40B4-BE49-F238E27FC236}">
                              <a16:creationId xmlns:a16="http://schemas.microsoft.com/office/drawing/2014/main" id="{919D4CFB-C292-46AB-9C70-C96E716C4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79125" y="5975076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3" name="流程图: 接点 142">
                          <a:extLst>
                            <a:ext uri="{FF2B5EF4-FFF2-40B4-BE49-F238E27FC236}">
                              <a16:creationId xmlns:a16="http://schemas.microsoft.com/office/drawing/2014/main" id="{11C1A8C4-E5A8-453E-A5AA-671094919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10570" y="538947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4" name="流程图: 接点 143">
                          <a:extLst>
                            <a:ext uri="{FF2B5EF4-FFF2-40B4-BE49-F238E27FC236}">
                              <a16:creationId xmlns:a16="http://schemas.microsoft.com/office/drawing/2014/main" id="{ABCC5802-7B10-43AA-A087-A125169111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52575">
                          <a:off x="3639424" y="461127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5" name="流程图: 接点 144">
                          <a:extLst>
                            <a:ext uri="{FF2B5EF4-FFF2-40B4-BE49-F238E27FC236}">
                              <a16:creationId xmlns:a16="http://schemas.microsoft.com/office/drawing/2014/main" id="{4EF3897C-6AD0-4340-B69D-27C98B7B8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7344" y="605772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6" name="流程图: 接点 145">
                          <a:extLst>
                            <a:ext uri="{FF2B5EF4-FFF2-40B4-BE49-F238E27FC236}">
                              <a16:creationId xmlns:a16="http://schemas.microsoft.com/office/drawing/2014/main" id="{9F98891B-A8D6-4641-9E9D-1B7410F3F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81563" y="410274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7" name="流程图: 接点 146">
                          <a:extLst>
                            <a:ext uri="{FF2B5EF4-FFF2-40B4-BE49-F238E27FC236}">
                              <a16:creationId xmlns:a16="http://schemas.microsoft.com/office/drawing/2014/main" id="{BDEDCC28-8FA3-4F56-AADC-6E546BF17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19896" y="495965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8" name="流程图: 接点 147">
                          <a:extLst>
                            <a:ext uri="{FF2B5EF4-FFF2-40B4-BE49-F238E27FC236}">
                              <a16:creationId xmlns:a16="http://schemas.microsoft.com/office/drawing/2014/main" id="{65372EF6-80A3-44C3-9A3F-0FB5DEAE9A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24942" y="507570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9" name="等腰三角形 148">
                          <a:extLst>
                            <a:ext uri="{FF2B5EF4-FFF2-40B4-BE49-F238E27FC236}">
                              <a16:creationId xmlns:a16="http://schemas.microsoft.com/office/drawing/2014/main" id="{0A6D7B63-0FD5-4C51-967D-53186A99F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39047" y="4258280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150" name="直接连接符 149">
                          <a:extLst>
                            <a:ext uri="{FF2B5EF4-FFF2-40B4-BE49-F238E27FC236}">
                              <a16:creationId xmlns:a16="http://schemas.microsoft.com/office/drawing/2014/main" id="{27352F77-0A4D-4877-A226-6F5D0127C80A}"/>
                            </a:ext>
                          </a:extLst>
                        </p:cNvPr>
                        <p:cNvCxnSpPr>
                          <a:cxnSpLocks/>
                          <a:stCxn id="149" idx="1"/>
                          <a:endCxn id="146" idx="5"/>
                        </p:cNvCxnSpPr>
                        <p:nvPr/>
                      </p:nvCxnSpPr>
                      <p:spPr>
                        <a:xfrm flipH="1" flipV="1">
                          <a:off x="4085977" y="4307159"/>
                          <a:ext cx="622521" cy="70864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3" name="直接连接符 152">
                          <a:extLst>
                            <a:ext uri="{FF2B5EF4-FFF2-40B4-BE49-F238E27FC236}">
                              <a16:creationId xmlns:a16="http://schemas.microsoft.com/office/drawing/2014/main" id="{B6963F14-9FC1-4407-9229-106C164E2572}"/>
                            </a:ext>
                          </a:extLst>
                        </p:cNvPr>
                        <p:cNvCxnSpPr>
                          <a:cxnSpLocks/>
                          <a:stCxn id="149" idx="2"/>
                          <a:endCxn id="144" idx="7"/>
                        </p:cNvCxnSpPr>
                        <p:nvPr/>
                      </p:nvCxnSpPr>
                      <p:spPr>
                        <a:xfrm flipH="1">
                          <a:off x="3862032" y="4497766"/>
                          <a:ext cx="777015" cy="171958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6" name="直接连接符 155">
                          <a:extLst>
                            <a:ext uri="{FF2B5EF4-FFF2-40B4-BE49-F238E27FC236}">
                              <a16:creationId xmlns:a16="http://schemas.microsoft.com/office/drawing/2014/main" id="{53AD79AA-2834-429B-9A9C-F07520535F4F}"/>
                            </a:ext>
                          </a:extLst>
                        </p:cNvPr>
                        <p:cNvCxnSpPr>
                          <a:cxnSpLocks/>
                          <a:stCxn id="149" idx="3"/>
                          <a:endCxn id="147" idx="7"/>
                        </p:cNvCxnSpPr>
                        <p:nvPr/>
                      </p:nvCxnSpPr>
                      <p:spPr>
                        <a:xfrm flipH="1">
                          <a:off x="4424310" y="4497766"/>
                          <a:ext cx="353639" cy="496959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直接连接符 158">
                          <a:extLst>
                            <a:ext uri="{FF2B5EF4-FFF2-40B4-BE49-F238E27FC236}">
                              <a16:creationId xmlns:a16="http://schemas.microsoft.com/office/drawing/2014/main" id="{FA0F7178-B31C-4474-8615-3887CD29ED16}"/>
                            </a:ext>
                          </a:extLst>
                        </p:cNvPr>
                        <p:cNvCxnSpPr>
                          <a:cxnSpLocks/>
                          <a:endCxn id="148" idx="0"/>
                        </p:cNvCxnSpPr>
                        <p:nvPr/>
                      </p:nvCxnSpPr>
                      <p:spPr>
                        <a:xfrm>
                          <a:off x="4889872" y="4521457"/>
                          <a:ext cx="154813" cy="554248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0" name="组合 189">
                        <a:extLst>
                          <a:ext uri="{FF2B5EF4-FFF2-40B4-BE49-F238E27FC236}">
                            <a16:creationId xmlns:a16="http://schemas.microsoft.com/office/drawing/2014/main" id="{FFB65942-34E4-46D1-A713-105566F965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68961" y="3145758"/>
                        <a:ext cx="1677406" cy="2194468"/>
                        <a:chOff x="6134323" y="4102745"/>
                        <a:chExt cx="1677406" cy="2194468"/>
                      </a:xfrm>
                    </p:grpSpPr>
                    <p:grpSp>
                      <p:nvGrpSpPr>
                        <p:cNvPr id="164" name="组合 163">
                          <a:extLst>
                            <a:ext uri="{FF2B5EF4-FFF2-40B4-BE49-F238E27FC236}">
                              <a16:creationId xmlns:a16="http://schemas.microsoft.com/office/drawing/2014/main" id="{1C59EE4A-C8FC-4FA1-ABD8-A990E63A87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4323" y="4102745"/>
                          <a:ext cx="1677406" cy="2194468"/>
                          <a:chOff x="3639424" y="4102745"/>
                          <a:chExt cx="1677406" cy="2194468"/>
                        </a:xfrm>
                      </p:grpSpPr>
                      <p:sp>
                        <p:nvSpPr>
                          <p:cNvPr id="165" name="流程图: 接点 164">
                            <a:extLst>
                              <a:ext uri="{FF2B5EF4-FFF2-40B4-BE49-F238E27FC236}">
                                <a16:creationId xmlns:a16="http://schemas.microsoft.com/office/drawing/2014/main" id="{22A094F4-48CA-44FB-9FBE-88112DD2DE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17713" y="5504582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6" name="流程图: 接点 165">
                            <a:extLst>
                              <a:ext uri="{FF2B5EF4-FFF2-40B4-BE49-F238E27FC236}">
                                <a16:creationId xmlns:a16="http://schemas.microsoft.com/office/drawing/2014/main" id="{152342BA-06ED-41E7-981E-0B177401BC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80496" y="5599625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7" name="流程图: 接点 166">
                            <a:extLst>
                              <a:ext uri="{FF2B5EF4-FFF2-40B4-BE49-F238E27FC236}">
                                <a16:creationId xmlns:a16="http://schemas.microsoft.com/office/drawing/2014/main" id="{DB017DFF-53E2-40F3-B7E1-712351996C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79125" y="597507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8" name="流程图: 接点 167">
                            <a:extLst>
                              <a:ext uri="{FF2B5EF4-FFF2-40B4-BE49-F238E27FC236}">
                                <a16:creationId xmlns:a16="http://schemas.microsoft.com/office/drawing/2014/main" id="{B20BDCB5-A9F5-45F3-86DC-31F0467C48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10570" y="538947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9" name="流程图: 接点 168">
                            <a:extLst>
                              <a:ext uri="{FF2B5EF4-FFF2-40B4-BE49-F238E27FC236}">
                                <a16:creationId xmlns:a16="http://schemas.microsoft.com/office/drawing/2014/main" id="{C3414CBB-0073-42B9-A827-14E809F344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852575">
                            <a:off x="3639424" y="461127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0" name="流程图: 接点 169">
                            <a:extLst>
                              <a:ext uri="{FF2B5EF4-FFF2-40B4-BE49-F238E27FC236}">
                                <a16:creationId xmlns:a16="http://schemas.microsoft.com/office/drawing/2014/main" id="{1B747B54-0271-4C7D-819F-CD155B1373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77344" y="605772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1" name="流程图: 接点 170">
                            <a:extLst>
                              <a:ext uri="{FF2B5EF4-FFF2-40B4-BE49-F238E27FC236}">
                                <a16:creationId xmlns:a16="http://schemas.microsoft.com/office/drawing/2014/main" id="{368764AE-264D-44B3-BC80-D0D98F4CF3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81563" y="4102745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2" name="流程图: 接点 171">
                            <a:extLst>
                              <a:ext uri="{FF2B5EF4-FFF2-40B4-BE49-F238E27FC236}">
                                <a16:creationId xmlns:a16="http://schemas.microsoft.com/office/drawing/2014/main" id="{95C5D219-3DBF-458E-8D8B-382C8727D4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19896" y="495965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3" name="流程图: 接点 172">
                            <a:extLst>
                              <a:ext uri="{FF2B5EF4-FFF2-40B4-BE49-F238E27FC236}">
                                <a16:creationId xmlns:a16="http://schemas.microsoft.com/office/drawing/2014/main" id="{63ED8ABA-4C79-41C7-A42F-DF9989E2E7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24942" y="5075705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4" name="等腰三角形 173">
                            <a:extLst>
                              <a:ext uri="{FF2B5EF4-FFF2-40B4-BE49-F238E27FC236}">
                                <a16:creationId xmlns:a16="http://schemas.microsoft.com/office/drawing/2014/main" id="{D30133D3-9144-4793-90D0-7C807F1EB6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39047" y="4258280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 w="1905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cxnSp>
                        <p:nvCxnSpPr>
                          <p:cNvPr id="175" name="直接连接符 174">
                            <a:extLst>
                              <a:ext uri="{FF2B5EF4-FFF2-40B4-BE49-F238E27FC236}">
                                <a16:creationId xmlns:a16="http://schemas.microsoft.com/office/drawing/2014/main" id="{19D08424-A223-43D7-A8CB-3372A8C5A6E3}"/>
                              </a:ext>
                            </a:extLst>
                          </p:cNvPr>
                          <p:cNvCxnSpPr>
                            <a:cxnSpLocks/>
                            <a:stCxn id="165" idx="6"/>
                            <a:endCxn id="166" idx="2"/>
                          </p:cNvCxnSpPr>
                          <p:nvPr/>
                        </p:nvCxnSpPr>
                        <p:spPr>
                          <a:xfrm>
                            <a:off x="4657199" y="5624325"/>
                            <a:ext cx="223297" cy="95043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6" name="直接连接符 175">
                            <a:extLst>
                              <a:ext uri="{FF2B5EF4-FFF2-40B4-BE49-F238E27FC236}">
                                <a16:creationId xmlns:a16="http://schemas.microsoft.com/office/drawing/2014/main" id="{57A119E4-66E5-4FA0-AC96-E4C18637E7B7}"/>
                              </a:ext>
                            </a:extLst>
                          </p:cNvPr>
                          <p:cNvCxnSpPr>
                            <a:cxnSpLocks/>
                            <a:stCxn id="165" idx="4"/>
                            <a:endCxn id="167" idx="0"/>
                          </p:cNvCxnSpPr>
                          <p:nvPr/>
                        </p:nvCxnSpPr>
                        <p:spPr>
                          <a:xfrm flipH="1">
                            <a:off x="4498868" y="5744068"/>
                            <a:ext cx="38588" cy="231009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7" name="直接连接符 176">
                            <a:extLst>
                              <a:ext uri="{FF2B5EF4-FFF2-40B4-BE49-F238E27FC236}">
                                <a16:creationId xmlns:a16="http://schemas.microsoft.com/office/drawing/2014/main" id="{5458159E-E856-40FE-BEAB-55C72C7FB829}"/>
                              </a:ext>
                            </a:extLst>
                          </p:cNvPr>
                          <p:cNvCxnSpPr>
                            <a:cxnSpLocks/>
                            <a:stCxn id="165" idx="0"/>
                            <a:endCxn id="172" idx="5"/>
                          </p:cNvCxnSpPr>
                          <p:nvPr/>
                        </p:nvCxnSpPr>
                        <p:spPr>
                          <a:xfrm flipH="1" flipV="1">
                            <a:off x="4424310" y="5164067"/>
                            <a:ext cx="113146" cy="340515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79" name="直接连接符 178">
                          <a:extLst>
                            <a:ext uri="{FF2B5EF4-FFF2-40B4-BE49-F238E27FC236}">
                              <a16:creationId xmlns:a16="http://schemas.microsoft.com/office/drawing/2014/main" id="{0130A5ED-2919-4705-9080-E02017178B62}"/>
                            </a:ext>
                          </a:extLst>
                        </p:cNvPr>
                        <p:cNvCxnSpPr>
                          <a:cxnSpLocks/>
                          <a:stCxn id="165" idx="7"/>
                          <a:endCxn id="173" idx="3"/>
                        </p:cNvCxnSpPr>
                        <p:nvPr/>
                      </p:nvCxnSpPr>
                      <p:spPr>
                        <a:xfrm flipV="1">
                          <a:off x="7117026" y="5280119"/>
                          <a:ext cx="337887" cy="259535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57" name="组合 256">
                      <a:extLst>
                        <a:ext uri="{FF2B5EF4-FFF2-40B4-BE49-F238E27FC236}">
                          <a16:creationId xmlns:a16="http://schemas.microsoft.com/office/drawing/2014/main" id="{7F37486B-E580-4D9F-A7BB-9523EC55EA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40290" y="583284"/>
                      <a:ext cx="2526545" cy="5217475"/>
                      <a:chOff x="9047788" y="224041"/>
                      <a:chExt cx="2526545" cy="5217475"/>
                    </a:xfrm>
                  </p:grpSpPr>
                  <p:sp>
                    <p:nvSpPr>
                      <p:cNvPr id="241" name="矩形: 圆角 240">
                        <a:extLst>
                          <a:ext uri="{FF2B5EF4-FFF2-40B4-BE49-F238E27FC236}">
                            <a16:creationId xmlns:a16="http://schemas.microsoft.com/office/drawing/2014/main" id="{A1E4C184-4201-484E-944B-93DF8720F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7788" y="224041"/>
                        <a:ext cx="2526545" cy="2631570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 dirty="0"/>
                      </a:p>
                    </p:txBody>
                  </p:sp>
                  <p:grpSp>
                    <p:nvGrpSpPr>
                      <p:cNvPr id="252" name="组合 251">
                        <a:extLst>
                          <a:ext uri="{FF2B5EF4-FFF2-40B4-BE49-F238E27FC236}">
                            <a16:creationId xmlns:a16="http://schemas.microsoft.com/office/drawing/2014/main" id="{726E6313-EBD9-4780-B7E3-4E26D3D507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154106" y="458839"/>
                        <a:ext cx="2264831" cy="2265808"/>
                        <a:chOff x="9208884" y="395216"/>
                        <a:chExt cx="2264831" cy="2265808"/>
                      </a:xfrm>
                    </p:grpSpPr>
                    <p:grpSp>
                      <p:nvGrpSpPr>
                        <p:cNvPr id="237" name="组合 236">
                          <a:extLst>
                            <a:ext uri="{FF2B5EF4-FFF2-40B4-BE49-F238E27FC236}">
                              <a16:creationId xmlns:a16="http://schemas.microsoft.com/office/drawing/2014/main" id="{9F201C59-E800-49CE-9094-011F3FE5C6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08884" y="395216"/>
                          <a:ext cx="2124222" cy="2265808"/>
                          <a:chOff x="8255980" y="363928"/>
                          <a:chExt cx="2124222" cy="2265808"/>
                        </a:xfrm>
                      </p:grpSpPr>
                      <p:sp>
                        <p:nvSpPr>
                          <p:cNvPr id="196" name="流程图: 接点 195">
                            <a:extLst>
                              <a:ext uri="{FF2B5EF4-FFF2-40B4-BE49-F238E27FC236}">
                                <a16:creationId xmlns:a16="http://schemas.microsoft.com/office/drawing/2014/main" id="{2A602270-5AB3-46DA-8574-0B0642FDEF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710206" y="196891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97" name="等腰三角形 196">
                            <a:extLst>
                              <a:ext uri="{FF2B5EF4-FFF2-40B4-BE49-F238E27FC236}">
                                <a16:creationId xmlns:a16="http://schemas.microsoft.com/office/drawing/2014/main" id="{BCE26DF6-9B1C-4836-B051-773B98A920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992362" y="383087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98" name="等腰三角形 197">
                            <a:extLst>
                              <a:ext uri="{FF2B5EF4-FFF2-40B4-BE49-F238E27FC236}">
                                <a16:creationId xmlns:a16="http://schemas.microsoft.com/office/drawing/2014/main" id="{9A221807-4F29-4C6D-A2E2-FFBE7951A8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407131" y="683336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99" name="等腰三角形 198">
                            <a:extLst>
                              <a:ext uri="{FF2B5EF4-FFF2-40B4-BE49-F238E27FC236}">
                                <a16:creationId xmlns:a16="http://schemas.microsoft.com/office/drawing/2014/main" id="{E763D930-DFCB-4E1D-98B0-7D3E1A861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236821" y="1833430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0" name="等腰三角形 199">
                            <a:extLst>
                              <a:ext uri="{FF2B5EF4-FFF2-40B4-BE49-F238E27FC236}">
                                <a16:creationId xmlns:a16="http://schemas.microsoft.com/office/drawing/2014/main" id="{BD01D8F9-6328-4B79-830B-5B058DDFF2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594460" y="1380973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1" name="等腰三角形 200">
                            <a:extLst>
                              <a:ext uri="{FF2B5EF4-FFF2-40B4-BE49-F238E27FC236}">
                                <a16:creationId xmlns:a16="http://schemas.microsoft.com/office/drawing/2014/main" id="{37883164-0985-4868-9E68-8E2117EFC3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044548" y="1372533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2" name="等腰三角形 201">
                            <a:extLst>
                              <a:ext uri="{FF2B5EF4-FFF2-40B4-BE49-F238E27FC236}">
                                <a16:creationId xmlns:a16="http://schemas.microsoft.com/office/drawing/2014/main" id="{EDCB2FF5-F4E1-4567-8F15-4D7730894B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924026" y="2371091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3" name="流程图: 接点 202">
                            <a:extLst>
                              <a:ext uri="{FF2B5EF4-FFF2-40B4-BE49-F238E27FC236}">
                                <a16:creationId xmlns:a16="http://schemas.microsoft.com/office/drawing/2014/main" id="{E9025595-7454-4404-B128-82100EB438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10140716" y="117340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4" name="流程图: 接点 203">
                            <a:extLst>
                              <a:ext uri="{FF2B5EF4-FFF2-40B4-BE49-F238E27FC236}">
                                <a16:creationId xmlns:a16="http://schemas.microsoft.com/office/drawing/2014/main" id="{A471E91D-6CDC-4515-9785-086B66B5A0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9484423">
                            <a:off x="9907946" y="558580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5" name="流程图: 接点 204">
                            <a:extLst>
                              <a:ext uri="{FF2B5EF4-FFF2-40B4-BE49-F238E27FC236}">
                                <a16:creationId xmlns:a16="http://schemas.microsoft.com/office/drawing/2014/main" id="{95195C53-87AC-43C0-9C38-5A745BA0A8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554116" y="1166268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6" name="流程图: 接点 205">
                            <a:extLst>
                              <a:ext uri="{FF2B5EF4-FFF2-40B4-BE49-F238E27FC236}">
                                <a16:creationId xmlns:a16="http://schemas.microsoft.com/office/drawing/2014/main" id="{8148D6BC-9006-4FF9-9913-76B2340F00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516652" y="2248440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7" name="流程图: 接点 206">
                            <a:extLst>
                              <a:ext uri="{FF2B5EF4-FFF2-40B4-BE49-F238E27FC236}">
                                <a16:creationId xmlns:a16="http://schemas.microsoft.com/office/drawing/2014/main" id="{B20BACEF-81BF-4BCE-936F-044C480AA4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293193" y="1971726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cxnSp>
                        <p:nvCxnSpPr>
                          <p:cNvPr id="208" name="直接连接符 207">
                            <a:extLst>
                              <a:ext uri="{FF2B5EF4-FFF2-40B4-BE49-F238E27FC236}">
                                <a16:creationId xmlns:a16="http://schemas.microsoft.com/office/drawing/2014/main" id="{50C09804-16B5-4B12-A8FC-E2C3C07C5662}"/>
                              </a:ext>
                            </a:extLst>
                          </p:cNvPr>
                          <p:cNvCxnSpPr>
                            <a:stCxn id="201" idx="1"/>
                            <a:endCxn id="205" idx="5"/>
                          </p:cNvCxnSpPr>
                          <p:nvPr/>
                        </p:nvCxnSpPr>
                        <p:spPr>
                          <a:xfrm rot="7173969" flipH="1" flipV="1">
                            <a:off x="9254443" y="1254823"/>
                            <a:ext cx="267268" cy="240102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9" name="直接连接符 208">
                            <a:extLst>
                              <a:ext uri="{FF2B5EF4-FFF2-40B4-BE49-F238E27FC236}">
                                <a16:creationId xmlns:a16="http://schemas.microsoft.com/office/drawing/2014/main" id="{EFEEAFA5-0D75-47B9-A055-98924A58F3F2}"/>
                              </a:ext>
                            </a:extLst>
                          </p:cNvPr>
                          <p:cNvCxnSpPr>
                            <a:cxnSpLocks/>
                            <a:stCxn id="201" idx="0"/>
                            <a:endCxn id="196" idx="4"/>
                          </p:cNvCxnSpPr>
                          <p:nvPr/>
                        </p:nvCxnSpPr>
                        <p:spPr>
                          <a:xfrm>
                            <a:off x="9287601" y="1551363"/>
                            <a:ext cx="438193" cy="47821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0" name="直接连接符 209">
                            <a:extLst>
                              <a:ext uri="{FF2B5EF4-FFF2-40B4-BE49-F238E27FC236}">
                                <a16:creationId xmlns:a16="http://schemas.microsoft.com/office/drawing/2014/main" id="{FA6128CC-7F8F-4152-9733-68365446734B}"/>
                              </a:ext>
                            </a:extLst>
                          </p:cNvPr>
                          <p:cNvCxnSpPr>
                            <a:cxnSpLocks/>
                            <a:stCxn id="201" idx="4"/>
                            <a:endCxn id="206" idx="2"/>
                          </p:cNvCxnSpPr>
                          <p:nvPr/>
                        </p:nvCxnSpPr>
                        <p:spPr>
                          <a:xfrm flipH="1">
                            <a:off x="8695479" y="1554009"/>
                            <a:ext cx="315272" cy="710023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1" name="直接连接符 210">
                            <a:extLst>
                              <a:ext uri="{FF2B5EF4-FFF2-40B4-BE49-F238E27FC236}">
                                <a16:creationId xmlns:a16="http://schemas.microsoft.com/office/drawing/2014/main" id="{DBDF844E-EE36-4A19-B34D-8BA8FB806B75}"/>
                              </a:ext>
                            </a:extLst>
                          </p:cNvPr>
                          <p:cNvCxnSpPr>
                            <a:cxnSpLocks/>
                            <a:stCxn id="201" idx="5"/>
                            <a:endCxn id="207" idx="3"/>
                          </p:cNvCxnSpPr>
                          <p:nvPr/>
                        </p:nvCxnSpPr>
                        <p:spPr>
                          <a:xfrm rot="7173969" flipV="1">
                            <a:off x="9138219" y="1559069"/>
                            <a:ext cx="253813" cy="410591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50" name="任意多边形: 形状 249">
                          <a:extLst>
                            <a:ext uri="{FF2B5EF4-FFF2-40B4-BE49-F238E27FC236}">
                              <a16:creationId xmlns:a16="http://schemas.microsoft.com/office/drawing/2014/main" id="{878A45A2-1956-42BB-B081-68093F1C07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26074" y="438291"/>
                          <a:ext cx="2147641" cy="2191003"/>
                        </a:xfrm>
                        <a:custGeom>
                          <a:avLst/>
                          <a:gdLst>
                            <a:gd name="connsiteX0" fmla="*/ 584872 w 2147641"/>
                            <a:gd name="connsiteY0" fmla="*/ 832392 h 2191003"/>
                            <a:gd name="connsiteX1" fmla="*/ 718222 w 2147641"/>
                            <a:gd name="connsiteY1" fmla="*/ 711742 h 2191003"/>
                            <a:gd name="connsiteX2" fmla="*/ 1111922 w 2147641"/>
                            <a:gd name="connsiteY2" fmla="*/ 667292 h 2191003"/>
                            <a:gd name="connsiteX3" fmla="*/ 1334172 w 2147641"/>
                            <a:gd name="connsiteY3" fmla="*/ 629192 h 2191003"/>
                            <a:gd name="connsiteX4" fmla="*/ 1454822 w 2147641"/>
                            <a:gd name="connsiteY4" fmla="*/ 546642 h 2191003"/>
                            <a:gd name="connsiteX5" fmla="*/ 1448472 w 2147641"/>
                            <a:gd name="connsiteY5" fmla="*/ 451392 h 2191003"/>
                            <a:gd name="connsiteX6" fmla="*/ 1397672 w 2147641"/>
                            <a:gd name="connsiteY6" fmla="*/ 165642 h 2191003"/>
                            <a:gd name="connsiteX7" fmla="*/ 1575472 w 2147641"/>
                            <a:gd name="connsiteY7" fmla="*/ 542 h 2191003"/>
                            <a:gd name="connsiteX8" fmla="*/ 1905672 w 2147641"/>
                            <a:gd name="connsiteY8" fmla="*/ 121192 h 2191003"/>
                            <a:gd name="connsiteX9" fmla="*/ 1937422 w 2147641"/>
                            <a:gd name="connsiteY9" fmla="*/ 349792 h 2191003"/>
                            <a:gd name="connsiteX10" fmla="*/ 1924722 w 2147641"/>
                            <a:gd name="connsiteY10" fmla="*/ 559342 h 2191003"/>
                            <a:gd name="connsiteX11" fmla="*/ 2127922 w 2147641"/>
                            <a:gd name="connsiteY11" fmla="*/ 762542 h 2191003"/>
                            <a:gd name="connsiteX12" fmla="*/ 2108872 w 2147641"/>
                            <a:gd name="connsiteY12" fmla="*/ 1143542 h 2191003"/>
                            <a:gd name="connsiteX13" fmla="*/ 1854872 w 2147641"/>
                            <a:gd name="connsiteY13" fmla="*/ 1473742 h 2191003"/>
                            <a:gd name="connsiteX14" fmla="*/ 1575472 w 2147641"/>
                            <a:gd name="connsiteY14" fmla="*/ 2007142 h 2191003"/>
                            <a:gd name="connsiteX15" fmla="*/ 1238922 w 2147641"/>
                            <a:gd name="connsiteY15" fmla="*/ 2038892 h 2191003"/>
                            <a:gd name="connsiteX16" fmla="*/ 870622 w 2147641"/>
                            <a:gd name="connsiteY16" fmla="*/ 1886492 h 2191003"/>
                            <a:gd name="connsiteX17" fmla="*/ 686472 w 2147641"/>
                            <a:gd name="connsiteY17" fmla="*/ 1784892 h 2191003"/>
                            <a:gd name="connsiteX18" fmla="*/ 540422 w 2147641"/>
                            <a:gd name="connsiteY18" fmla="*/ 1918242 h 2191003"/>
                            <a:gd name="connsiteX19" fmla="*/ 375322 w 2147641"/>
                            <a:gd name="connsiteY19" fmla="*/ 2165892 h 2191003"/>
                            <a:gd name="connsiteX20" fmla="*/ 95922 w 2147641"/>
                            <a:gd name="connsiteY20" fmla="*/ 2153192 h 2191003"/>
                            <a:gd name="connsiteX21" fmla="*/ 672 w 2147641"/>
                            <a:gd name="connsiteY21" fmla="*/ 1905542 h 2191003"/>
                            <a:gd name="connsiteX22" fmla="*/ 134022 w 2147641"/>
                            <a:gd name="connsiteY22" fmla="*/ 1708692 h 2191003"/>
                            <a:gd name="connsiteX23" fmla="*/ 343572 w 2147641"/>
                            <a:gd name="connsiteY23" fmla="*/ 1422942 h 2191003"/>
                            <a:gd name="connsiteX24" fmla="*/ 457872 w 2147641"/>
                            <a:gd name="connsiteY24" fmla="*/ 1226092 h 2191003"/>
                            <a:gd name="connsiteX25" fmla="*/ 584872 w 2147641"/>
                            <a:gd name="connsiteY25" fmla="*/ 832392 h 219100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</a:cxnLst>
                          <a:rect l="l" t="t" r="r" b="b"/>
                          <a:pathLst>
                            <a:path w="2147641" h="2191003">
                              <a:moveTo>
                                <a:pt x="584872" y="832392"/>
                              </a:moveTo>
                              <a:cubicBezTo>
                                <a:pt x="628264" y="746667"/>
                                <a:pt x="630380" y="739259"/>
                                <a:pt x="718222" y="711742"/>
                              </a:cubicBezTo>
                              <a:cubicBezTo>
                                <a:pt x="806064" y="684225"/>
                                <a:pt x="1009264" y="681050"/>
                                <a:pt x="1111922" y="667292"/>
                              </a:cubicBezTo>
                              <a:cubicBezTo>
                                <a:pt x="1214580" y="653534"/>
                                <a:pt x="1277022" y="649300"/>
                                <a:pt x="1334172" y="629192"/>
                              </a:cubicBezTo>
                              <a:cubicBezTo>
                                <a:pt x="1391322" y="609084"/>
                                <a:pt x="1435772" y="576275"/>
                                <a:pt x="1454822" y="546642"/>
                              </a:cubicBezTo>
                              <a:cubicBezTo>
                                <a:pt x="1473872" y="517009"/>
                                <a:pt x="1457997" y="514892"/>
                                <a:pt x="1448472" y="451392"/>
                              </a:cubicBezTo>
                              <a:cubicBezTo>
                                <a:pt x="1438947" y="387892"/>
                                <a:pt x="1376505" y="240784"/>
                                <a:pt x="1397672" y="165642"/>
                              </a:cubicBezTo>
                              <a:cubicBezTo>
                                <a:pt x="1418839" y="90500"/>
                                <a:pt x="1490805" y="7950"/>
                                <a:pt x="1575472" y="542"/>
                              </a:cubicBezTo>
                              <a:cubicBezTo>
                                <a:pt x="1660139" y="-6866"/>
                                <a:pt x="1845347" y="62984"/>
                                <a:pt x="1905672" y="121192"/>
                              </a:cubicBezTo>
                              <a:cubicBezTo>
                                <a:pt x="1965997" y="179400"/>
                                <a:pt x="1934247" y="276767"/>
                                <a:pt x="1937422" y="349792"/>
                              </a:cubicBezTo>
                              <a:cubicBezTo>
                                <a:pt x="1940597" y="422817"/>
                                <a:pt x="1892972" y="490550"/>
                                <a:pt x="1924722" y="559342"/>
                              </a:cubicBezTo>
                              <a:cubicBezTo>
                                <a:pt x="1956472" y="628134"/>
                                <a:pt x="2097230" y="665175"/>
                                <a:pt x="2127922" y="762542"/>
                              </a:cubicBezTo>
                              <a:cubicBezTo>
                                <a:pt x="2158614" y="859909"/>
                                <a:pt x="2154380" y="1025009"/>
                                <a:pt x="2108872" y="1143542"/>
                              </a:cubicBezTo>
                              <a:cubicBezTo>
                                <a:pt x="2063364" y="1262075"/>
                                <a:pt x="1943772" y="1329809"/>
                                <a:pt x="1854872" y="1473742"/>
                              </a:cubicBezTo>
                              <a:cubicBezTo>
                                <a:pt x="1765972" y="1617675"/>
                                <a:pt x="1678130" y="1912950"/>
                                <a:pt x="1575472" y="2007142"/>
                              </a:cubicBezTo>
                              <a:cubicBezTo>
                                <a:pt x="1472814" y="2101334"/>
                                <a:pt x="1356397" y="2059000"/>
                                <a:pt x="1238922" y="2038892"/>
                              </a:cubicBezTo>
                              <a:cubicBezTo>
                                <a:pt x="1121447" y="2018784"/>
                                <a:pt x="962697" y="1928825"/>
                                <a:pt x="870622" y="1886492"/>
                              </a:cubicBezTo>
                              <a:cubicBezTo>
                                <a:pt x="778547" y="1844159"/>
                                <a:pt x="741505" y="1779600"/>
                                <a:pt x="686472" y="1784892"/>
                              </a:cubicBezTo>
                              <a:cubicBezTo>
                                <a:pt x="631439" y="1790184"/>
                                <a:pt x="592280" y="1854742"/>
                                <a:pt x="540422" y="1918242"/>
                              </a:cubicBezTo>
                              <a:cubicBezTo>
                                <a:pt x="488564" y="1981742"/>
                                <a:pt x="449405" y="2126734"/>
                                <a:pt x="375322" y="2165892"/>
                              </a:cubicBezTo>
                              <a:cubicBezTo>
                                <a:pt x="301239" y="2205050"/>
                                <a:pt x="158364" y="2196584"/>
                                <a:pt x="95922" y="2153192"/>
                              </a:cubicBezTo>
                              <a:cubicBezTo>
                                <a:pt x="33480" y="2109800"/>
                                <a:pt x="-5678" y="1979625"/>
                                <a:pt x="672" y="1905542"/>
                              </a:cubicBezTo>
                              <a:cubicBezTo>
                                <a:pt x="7022" y="1831459"/>
                                <a:pt x="76872" y="1789125"/>
                                <a:pt x="134022" y="1708692"/>
                              </a:cubicBezTo>
                              <a:cubicBezTo>
                                <a:pt x="191172" y="1628259"/>
                                <a:pt x="289597" y="1503375"/>
                                <a:pt x="343572" y="1422942"/>
                              </a:cubicBezTo>
                              <a:cubicBezTo>
                                <a:pt x="397547" y="1342509"/>
                                <a:pt x="417655" y="1322400"/>
                                <a:pt x="457872" y="1226092"/>
                              </a:cubicBezTo>
                              <a:cubicBezTo>
                                <a:pt x="498089" y="1129784"/>
                                <a:pt x="541480" y="918117"/>
                                <a:pt x="584872" y="832392"/>
                              </a:cubicBezTo>
                              <a:close/>
                            </a:path>
                          </a:pathLst>
                        </a:custGeom>
                        <a:noFill/>
                        <a:ln w="76200">
                          <a:solidFill>
                            <a:srgbClr val="FFC000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 dirty="0"/>
                        </a:p>
                      </p:txBody>
                    </p:sp>
                  </p:grpSp>
                  <p:grpSp>
                    <p:nvGrpSpPr>
                      <p:cNvPr id="253" name="组合 252">
                        <a:extLst>
                          <a:ext uri="{FF2B5EF4-FFF2-40B4-BE49-F238E27FC236}">
                            <a16:creationId xmlns:a16="http://schemas.microsoft.com/office/drawing/2014/main" id="{3748EB80-4553-4B1B-A0C9-C357D3881B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8437" y="3175681"/>
                        <a:ext cx="2181192" cy="2265835"/>
                        <a:chOff x="9390318" y="3272079"/>
                        <a:chExt cx="2181192" cy="2265835"/>
                      </a:xfrm>
                    </p:grpSpPr>
                    <p:grpSp>
                      <p:nvGrpSpPr>
                        <p:cNvPr id="238" name="组合 237">
                          <a:extLst>
                            <a:ext uri="{FF2B5EF4-FFF2-40B4-BE49-F238E27FC236}">
                              <a16:creationId xmlns:a16="http://schemas.microsoft.com/office/drawing/2014/main" id="{9788E25C-ABBE-462A-9BF3-4219B83482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90318" y="3272079"/>
                          <a:ext cx="2126661" cy="2265540"/>
                          <a:chOff x="10772495" y="431171"/>
                          <a:chExt cx="2126661" cy="2265540"/>
                        </a:xfrm>
                      </p:grpSpPr>
                      <p:sp>
                        <p:nvSpPr>
                          <p:cNvPr id="217" name="流程图: 接点 216">
                            <a:extLst>
                              <a:ext uri="{FF2B5EF4-FFF2-40B4-BE49-F238E27FC236}">
                                <a16:creationId xmlns:a16="http://schemas.microsoft.com/office/drawing/2014/main" id="{BC3331F7-D303-4723-8617-B56BFAE8C3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226199" y="203873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18" name="等腰三角形 217">
                            <a:extLst>
                              <a:ext uri="{FF2B5EF4-FFF2-40B4-BE49-F238E27FC236}">
                                <a16:creationId xmlns:a16="http://schemas.microsoft.com/office/drawing/2014/main" id="{214BD85F-FAFD-43AB-8281-7A34C8DA47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514268" y="450330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19" name="等腰三角形 218">
                            <a:extLst>
                              <a:ext uri="{FF2B5EF4-FFF2-40B4-BE49-F238E27FC236}">
                                <a16:creationId xmlns:a16="http://schemas.microsoft.com/office/drawing/2014/main" id="{88E25290-A7DE-42B1-9A84-DCA6ED9723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927903" y="752116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0" name="等腰三角形 219">
                            <a:extLst>
                              <a:ext uri="{FF2B5EF4-FFF2-40B4-BE49-F238E27FC236}">
                                <a16:creationId xmlns:a16="http://schemas.microsoft.com/office/drawing/2014/main" id="{14764029-83F3-4B4F-AC23-2979DCA12B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0753336" y="1897860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1" name="等腰三角形 220">
                            <a:extLst>
                              <a:ext uri="{FF2B5EF4-FFF2-40B4-BE49-F238E27FC236}">
                                <a16:creationId xmlns:a16="http://schemas.microsoft.com/office/drawing/2014/main" id="{4D0C7722-FA4D-4ADD-9DF3-9006B3D390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112652" y="1446731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2" name="等腰三角形 221">
                            <a:extLst>
                              <a:ext uri="{FF2B5EF4-FFF2-40B4-BE49-F238E27FC236}">
                                <a16:creationId xmlns:a16="http://schemas.microsoft.com/office/drawing/2014/main" id="{351F5B4F-B529-449E-BB69-6D1B74418E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562764" y="1439962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 w="1905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3" name="等腰三角形 222">
                            <a:extLst>
                              <a:ext uri="{FF2B5EF4-FFF2-40B4-BE49-F238E27FC236}">
                                <a16:creationId xmlns:a16="http://schemas.microsoft.com/office/drawing/2014/main" id="{A8F66AF1-1682-4EBA-ABAD-3A4B9294AF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438544" y="2438066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4" name="流程图: 接点 223">
                            <a:extLst>
                              <a:ext uri="{FF2B5EF4-FFF2-40B4-BE49-F238E27FC236}">
                                <a16:creationId xmlns:a16="http://schemas.microsoft.com/office/drawing/2014/main" id="{DDAF03D6-7CF2-46E7-926B-1FFCD96B19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659670" y="1244831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5" name="流程图: 接点 224">
                            <a:extLst>
                              <a:ext uri="{FF2B5EF4-FFF2-40B4-BE49-F238E27FC236}">
                                <a16:creationId xmlns:a16="http://schemas.microsoft.com/office/drawing/2014/main" id="{C9CFEBFB-7F51-4019-A2B6-5FC2CE9927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9497183">
                            <a:off x="12429178" y="629151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6" name="流程图: 接点 225">
                            <a:extLst>
                              <a:ext uri="{FF2B5EF4-FFF2-40B4-BE49-F238E27FC236}">
                                <a16:creationId xmlns:a16="http://schemas.microsoft.com/office/drawing/2014/main" id="{BD223322-1253-48CB-8212-74E0563F1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073099" y="123551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7" name="流程图: 接点 226">
                            <a:extLst>
                              <a:ext uri="{FF2B5EF4-FFF2-40B4-BE49-F238E27FC236}">
                                <a16:creationId xmlns:a16="http://schemas.microsoft.com/office/drawing/2014/main" id="{07D1C65E-FB48-4295-BBA2-9D7A5E583F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0987029" y="2303646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8" name="流程图: 接点 227">
                            <a:extLst>
                              <a:ext uri="{FF2B5EF4-FFF2-40B4-BE49-F238E27FC236}">
                                <a16:creationId xmlns:a16="http://schemas.microsoft.com/office/drawing/2014/main" id="{BDBC7C89-C548-4333-B5E2-6DABE7EC46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809188" y="2040005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cxnSp>
                        <p:nvCxnSpPr>
                          <p:cNvPr id="229" name="直接连接符 228">
                            <a:extLst>
                              <a:ext uri="{FF2B5EF4-FFF2-40B4-BE49-F238E27FC236}">
                                <a16:creationId xmlns:a16="http://schemas.microsoft.com/office/drawing/2014/main" id="{7BBC7AE2-5B9D-472B-B28E-E641B32F9205}"/>
                              </a:ext>
                            </a:extLst>
                          </p:cNvPr>
                          <p:cNvCxnSpPr>
                            <a:cxnSpLocks/>
                            <a:stCxn id="226" idx="7"/>
                            <a:endCxn id="217" idx="3"/>
                          </p:cNvCxnSpPr>
                          <p:nvPr/>
                        </p:nvCxnSpPr>
                        <p:spPr>
                          <a:xfrm>
                            <a:off x="12224273" y="1470804"/>
                            <a:ext cx="90230" cy="572136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0" name="直接连接符 229">
                            <a:extLst>
                              <a:ext uri="{FF2B5EF4-FFF2-40B4-BE49-F238E27FC236}">
                                <a16:creationId xmlns:a16="http://schemas.microsoft.com/office/drawing/2014/main" id="{862134C7-5E5C-4940-9D48-7CB2A417619D}"/>
                              </a:ext>
                            </a:extLst>
                          </p:cNvPr>
                          <p:cNvCxnSpPr>
                            <a:cxnSpLocks/>
                            <a:stCxn id="226" idx="6"/>
                            <a:endCxn id="228" idx="3"/>
                          </p:cNvCxnSpPr>
                          <p:nvPr/>
                        </p:nvCxnSpPr>
                        <p:spPr>
                          <a:xfrm flipH="1">
                            <a:off x="11897487" y="1459193"/>
                            <a:ext cx="235878" cy="585013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1" name="直接连接符 230">
                            <a:extLst>
                              <a:ext uri="{FF2B5EF4-FFF2-40B4-BE49-F238E27FC236}">
                                <a16:creationId xmlns:a16="http://schemas.microsoft.com/office/drawing/2014/main" id="{DB491601-15BC-4BF0-9A8E-19F79A55E1CA}"/>
                              </a:ext>
                            </a:extLst>
                          </p:cNvPr>
                          <p:cNvCxnSpPr>
                            <a:cxnSpLocks/>
                            <a:stCxn id="226" idx="2"/>
                            <a:endCxn id="225" idx="7"/>
                          </p:cNvCxnSpPr>
                          <p:nvPr/>
                        </p:nvCxnSpPr>
                        <p:spPr>
                          <a:xfrm rot="7186729" flipH="1" flipV="1">
                            <a:off x="12144730" y="1044380"/>
                            <a:ext cx="464429" cy="21449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2" name="直接连接符 231">
                            <a:extLst>
                              <a:ext uri="{FF2B5EF4-FFF2-40B4-BE49-F238E27FC236}">
                                <a16:creationId xmlns:a16="http://schemas.microsoft.com/office/drawing/2014/main" id="{41109E89-31CD-4B02-9001-BA0EF05727F2}"/>
                              </a:ext>
                            </a:extLst>
                          </p:cNvPr>
                          <p:cNvCxnSpPr>
                            <a:cxnSpLocks/>
                            <a:stCxn id="226" idx="0"/>
                            <a:endCxn id="224" idx="5"/>
                          </p:cNvCxnSpPr>
                          <p:nvPr/>
                        </p:nvCxnSpPr>
                        <p:spPr>
                          <a:xfrm rot="7186729" flipH="1" flipV="1">
                            <a:off x="12381039" y="1250705"/>
                            <a:ext cx="198572" cy="309331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51" name="任意多边形: 形状 250">
                          <a:extLst>
                            <a:ext uri="{FF2B5EF4-FFF2-40B4-BE49-F238E27FC236}">
                              <a16:creationId xmlns:a16="http://schemas.microsoft.com/office/drawing/2014/main" id="{5CDE8B78-A128-4560-986A-E2E75A08A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90877" y="3336262"/>
                          <a:ext cx="2080633" cy="2201652"/>
                        </a:xfrm>
                        <a:custGeom>
                          <a:avLst/>
                          <a:gdLst>
                            <a:gd name="connsiteX0" fmla="*/ 1373825 w 2080633"/>
                            <a:gd name="connsiteY0" fmla="*/ 455373 h 2201652"/>
                            <a:gd name="connsiteX1" fmla="*/ 1518605 w 2080633"/>
                            <a:gd name="connsiteY1" fmla="*/ 112473 h 2201652"/>
                            <a:gd name="connsiteX2" fmla="*/ 1709105 w 2080633"/>
                            <a:gd name="connsiteY2" fmla="*/ 13413 h 2201652"/>
                            <a:gd name="connsiteX3" fmla="*/ 1930085 w 2080633"/>
                            <a:gd name="connsiteY3" fmla="*/ 371553 h 2201652"/>
                            <a:gd name="connsiteX4" fmla="*/ 2074865 w 2080633"/>
                            <a:gd name="connsiteY4" fmla="*/ 912573 h 2201652"/>
                            <a:gd name="connsiteX5" fmla="*/ 1731965 w 2080633"/>
                            <a:gd name="connsiteY5" fmla="*/ 1842213 h 2201652"/>
                            <a:gd name="connsiteX6" fmla="*/ 985205 w 2080633"/>
                            <a:gd name="connsiteY6" fmla="*/ 1933653 h 2201652"/>
                            <a:gd name="connsiteX7" fmla="*/ 748985 w 2080633"/>
                            <a:gd name="connsiteY7" fmla="*/ 1804113 h 2201652"/>
                            <a:gd name="connsiteX8" fmla="*/ 558485 w 2080633"/>
                            <a:gd name="connsiteY8" fmla="*/ 1865073 h 2201652"/>
                            <a:gd name="connsiteX9" fmla="*/ 337505 w 2080633"/>
                            <a:gd name="connsiteY9" fmla="*/ 2185113 h 2201652"/>
                            <a:gd name="connsiteX10" fmla="*/ 70805 w 2080633"/>
                            <a:gd name="connsiteY10" fmla="*/ 2116533 h 2201652"/>
                            <a:gd name="connsiteX11" fmla="*/ 55565 w 2080633"/>
                            <a:gd name="connsiteY11" fmla="*/ 1781253 h 2201652"/>
                            <a:gd name="connsiteX12" fmla="*/ 726125 w 2080633"/>
                            <a:gd name="connsiteY12" fmla="*/ 1445973 h 2201652"/>
                            <a:gd name="connsiteX13" fmla="*/ 985205 w 2080633"/>
                            <a:gd name="connsiteY13" fmla="*/ 1202133 h 2201652"/>
                            <a:gd name="connsiteX14" fmla="*/ 1107125 w 2080633"/>
                            <a:gd name="connsiteY14" fmla="*/ 760173 h 2201652"/>
                            <a:gd name="connsiteX15" fmla="*/ 1373825 w 2080633"/>
                            <a:gd name="connsiteY15" fmla="*/ 455373 h 22016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2080633" h="2201652">
                              <a:moveTo>
                                <a:pt x="1373825" y="455373"/>
                              </a:moveTo>
                              <a:cubicBezTo>
                                <a:pt x="1442405" y="347423"/>
                                <a:pt x="1462725" y="186133"/>
                                <a:pt x="1518605" y="112473"/>
                              </a:cubicBezTo>
                              <a:cubicBezTo>
                                <a:pt x="1574485" y="38813"/>
                                <a:pt x="1640525" y="-29767"/>
                                <a:pt x="1709105" y="13413"/>
                              </a:cubicBezTo>
                              <a:cubicBezTo>
                                <a:pt x="1777685" y="56593"/>
                                <a:pt x="1869125" y="221693"/>
                                <a:pt x="1930085" y="371553"/>
                              </a:cubicBezTo>
                              <a:cubicBezTo>
                                <a:pt x="1991045" y="521413"/>
                                <a:pt x="2107885" y="667463"/>
                                <a:pt x="2074865" y="912573"/>
                              </a:cubicBezTo>
                              <a:cubicBezTo>
                                <a:pt x="2041845" y="1157683"/>
                                <a:pt x="1913575" y="1672033"/>
                                <a:pt x="1731965" y="1842213"/>
                              </a:cubicBezTo>
                              <a:cubicBezTo>
                                <a:pt x="1550355" y="2012393"/>
                                <a:pt x="1149035" y="1940003"/>
                                <a:pt x="985205" y="1933653"/>
                              </a:cubicBezTo>
                              <a:cubicBezTo>
                                <a:pt x="821375" y="1927303"/>
                                <a:pt x="820105" y="1815543"/>
                                <a:pt x="748985" y="1804113"/>
                              </a:cubicBezTo>
                              <a:cubicBezTo>
                                <a:pt x="677865" y="1792683"/>
                                <a:pt x="627065" y="1801573"/>
                                <a:pt x="558485" y="1865073"/>
                              </a:cubicBezTo>
                              <a:cubicBezTo>
                                <a:pt x="489905" y="1928573"/>
                                <a:pt x="418785" y="2143203"/>
                                <a:pt x="337505" y="2185113"/>
                              </a:cubicBezTo>
                              <a:cubicBezTo>
                                <a:pt x="256225" y="2227023"/>
                                <a:pt x="117795" y="2183843"/>
                                <a:pt x="70805" y="2116533"/>
                              </a:cubicBezTo>
                              <a:cubicBezTo>
                                <a:pt x="23815" y="2049223"/>
                                <a:pt x="-53655" y="1893013"/>
                                <a:pt x="55565" y="1781253"/>
                              </a:cubicBezTo>
                              <a:cubicBezTo>
                                <a:pt x="164785" y="1669493"/>
                                <a:pt x="571185" y="1542493"/>
                                <a:pt x="726125" y="1445973"/>
                              </a:cubicBezTo>
                              <a:cubicBezTo>
                                <a:pt x="881065" y="1349453"/>
                                <a:pt x="921705" y="1316433"/>
                                <a:pt x="985205" y="1202133"/>
                              </a:cubicBezTo>
                              <a:cubicBezTo>
                                <a:pt x="1048705" y="1087833"/>
                                <a:pt x="1042355" y="880823"/>
                                <a:pt x="1107125" y="760173"/>
                              </a:cubicBezTo>
                              <a:cubicBezTo>
                                <a:pt x="1171895" y="639523"/>
                                <a:pt x="1305245" y="563323"/>
                                <a:pt x="1373825" y="455373"/>
                              </a:cubicBezTo>
                              <a:close/>
                            </a:path>
                          </a:pathLst>
                        </a:custGeom>
                        <a:noFill/>
                        <a:ln w="76200">
                          <a:solidFill>
                            <a:srgbClr val="FFC000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</p:grpSp>
                </p:grpSp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C3D1D25C-2A5C-4CE2-89E9-9DFD6B3D33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4004" y="5975724"/>
                      <a:ext cx="3167207" cy="661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4000" b="1" dirty="0">
                          <a:latin typeface="+mn-ea"/>
                        </a:rPr>
                        <a:t>Existing methods </a:t>
                      </a:r>
                    </a:p>
                    <a:p>
                      <a:pPr algn="ctr"/>
                      <a:r>
                        <a:rPr lang="en-US" altLang="zh-CN" sz="4000" b="1" dirty="0">
                          <a:latin typeface="+mn-ea"/>
                        </a:rPr>
                        <a:t>training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  <p:sp>
                  <p:nvSpPr>
                    <p:cNvPr id="259" name="文本框 258">
                      <a:extLst>
                        <a:ext uri="{FF2B5EF4-FFF2-40B4-BE49-F238E27FC236}">
                          <a16:creationId xmlns:a16="http://schemas.microsoft.com/office/drawing/2014/main" id="{67164D94-A7BD-49FE-AAB1-9A097AB4A9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8297" y="5964362"/>
                      <a:ext cx="2350751" cy="661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rgbClr val="000000"/>
                          </a:solidFill>
                          <a:latin typeface="+mn-ea"/>
                        </a:rPr>
                        <a:t>Single query</a:t>
                      </a:r>
                    </a:p>
                    <a:p>
                      <a:pPr algn="ctr"/>
                      <a:r>
                        <a:rPr lang="en-US" altLang="zh-CN" sz="4000" b="1" dirty="0">
                          <a:solidFill>
                            <a:srgbClr val="000000"/>
                          </a:solidFill>
                          <a:latin typeface="+mn-ea"/>
                        </a:rPr>
                        <a:t> test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0" name="文本框 259">
                          <a:extLst>
                            <a:ext uri="{FF2B5EF4-FFF2-40B4-BE49-F238E27FC236}">
                              <a16:creationId xmlns:a16="http://schemas.microsoft.com/office/drawing/2014/main" id="{559B1751-6598-498A-965E-6C92374A9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999856" y="6040038"/>
                          <a:ext cx="2408236" cy="6686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4000" b="1" dirty="0">
                              <a:latin typeface="+mn-ea"/>
                            </a:rPr>
                            <a:t>Our</a:t>
                          </a:r>
                          <a:r>
                            <a:rPr lang="en-US" altLang="zh-CN" sz="40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1"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4000" b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4000" b="1">
                                  <a:latin typeface="Cambria Math" panose="02040503050406030204" pitchFamily="18" charset="0"/>
                                </a:rPr>
                                <m:t>𝐅𝐓</m:t>
                              </m:r>
                            </m:oMath>
                          </a14:m>
                          <a:endParaRPr lang="en-US" altLang="zh-CN" sz="4000" b="1" dirty="0"/>
                        </a:p>
                        <a:p>
                          <a:pPr algn="ctr"/>
                          <a:r>
                            <a:rPr lang="zh-CN" altLang="en-US" sz="4000" b="1" dirty="0"/>
                            <a:t> </a:t>
                          </a:r>
                          <a:r>
                            <a:rPr lang="en-US" altLang="zh-CN" sz="4000" b="1" dirty="0">
                              <a:latin typeface="+mn-ea"/>
                            </a:rPr>
                            <a:t>training</a:t>
                          </a:r>
                          <a:endParaRPr lang="zh-CN" altLang="en-US" sz="4000" b="1" dirty="0">
                            <a:latin typeface="+mn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0" name="文本框 259">
                          <a:extLst>
                            <a:ext uri="{FF2B5EF4-FFF2-40B4-BE49-F238E27FC236}">
                              <a16:creationId xmlns:a16="http://schemas.microsoft.com/office/drawing/2014/main" id="{559B1751-6598-498A-965E-6C92374A921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99856" y="6040038"/>
                          <a:ext cx="2408236" cy="66865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t="-6849" b="-187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61" name="箭头: 下 260">
                      <a:extLst>
                        <a:ext uri="{FF2B5EF4-FFF2-40B4-BE49-F238E27FC236}">
                          <a16:creationId xmlns:a16="http://schemas.microsoft.com/office/drawing/2014/main" id="{0CB3E79E-D3D7-4604-A74C-3394FE254A5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68583" y="2390956"/>
                      <a:ext cx="601843" cy="1717211"/>
                    </a:xfrm>
                    <a:prstGeom prst="down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/>
                    </a:p>
                  </p:txBody>
                </p:sp>
                <p:sp>
                  <p:nvSpPr>
                    <p:cNvPr id="262" name="箭头: 下 261">
                      <a:extLst>
                        <a:ext uri="{FF2B5EF4-FFF2-40B4-BE49-F238E27FC236}">
                          <a16:creationId xmlns:a16="http://schemas.microsoft.com/office/drawing/2014/main" id="{4E044C1C-DC22-4915-A935-803AA653C5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778159" y="2503411"/>
                      <a:ext cx="601843" cy="1542253"/>
                    </a:xfrm>
                    <a:prstGeom prst="down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 dirty="0"/>
                    </a:p>
                  </p:txBody>
                </p:sp>
                <p:sp>
                  <p:nvSpPr>
                    <p:cNvPr id="263" name="文本框 262">
                      <a:extLst>
                        <a:ext uri="{FF2B5EF4-FFF2-40B4-BE49-F238E27FC236}">
                          <a16:creationId xmlns:a16="http://schemas.microsoft.com/office/drawing/2014/main" id="{234C6693-53C1-420C-B8C6-AE06BC01F0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12960" y="3044890"/>
                      <a:ext cx="1809697" cy="3539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4000" b="1" dirty="0">
                          <a:solidFill>
                            <a:srgbClr val="000000"/>
                          </a:solidFill>
                          <a:latin typeface="+mn-ea"/>
                        </a:rPr>
                        <a:t>train-test gap 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  <p:sp>
                  <p:nvSpPr>
                    <p:cNvPr id="264" name="文本框 263">
                      <a:extLst>
                        <a:ext uri="{FF2B5EF4-FFF2-40B4-BE49-F238E27FC236}">
                          <a16:creationId xmlns:a16="http://schemas.microsoft.com/office/drawing/2014/main" id="{49E8AF53-9E69-49D9-A610-D41633133F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57535" y="3074089"/>
                      <a:ext cx="1307361" cy="3539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4000" b="1" dirty="0">
                          <a:latin typeface="+mn-ea"/>
                        </a:rPr>
                        <a:t>mimicking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</p:grpSp>
            </p:grpSp>
          </p:grp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7F64C24-B7C5-455F-B2C6-6D6208DD5DE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622" y="731208"/>
              <a:ext cx="720000" cy="1440000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6019589-7033-4D62-9254-A8DF415771EF}"/>
              </a:ext>
            </a:extLst>
          </p:cNvPr>
          <p:cNvGrpSpPr/>
          <p:nvPr/>
        </p:nvGrpSpPr>
        <p:grpSpPr>
          <a:xfrm>
            <a:off x="19066435" y="8263022"/>
            <a:ext cx="4546127" cy="3628653"/>
            <a:chOff x="19053259" y="8289057"/>
            <a:chExt cx="4546127" cy="362865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30F7517-F766-483E-BE53-8D35CCE8CF24}"/>
                </a:ext>
              </a:extLst>
            </p:cNvPr>
            <p:cNvGrpSpPr/>
            <p:nvPr/>
          </p:nvGrpSpPr>
          <p:grpSpPr>
            <a:xfrm>
              <a:off x="19053259" y="10584208"/>
              <a:ext cx="1310021" cy="1326509"/>
              <a:chOff x="20469936" y="9474036"/>
              <a:chExt cx="1310021" cy="1326509"/>
            </a:xfrm>
          </p:grpSpPr>
          <p:sp>
            <p:nvSpPr>
              <p:cNvPr id="440" name="椭圆 439">
                <a:extLst>
                  <a:ext uri="{FF2B5EF4-FFF2-40B4-BE49-F238E27FC236}">
                    <a16:creationId xmlns:a16="http://schemas.microsoft.com/office/drawing/2014/main" id="{9A1DC71B-BE3D-4125-A809-3E974FE6B690}"/>
                  </a:ext>
                </a:extLst>
              </p:cNvPr>
              <p:cNvSpPr/>
              <p:nvPr/>
            </p:nvSpPr>
            <p:spPr>
              <a:xfrm>
                <a:off x="20469936" y="9474036"/>
                <a:ext cx="1310021" cy="13265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/>
              </a:p>
            </p:txBody>
          </p:sp>
          <p:sp>
            <p:nvSpPr>
              <p:cNvPr id="444" name="文本框 443">
                <a:extLst>
                  <a:ext uri="{FF2B5EF4-FFF2-40B4-BE49-F238E27FC236}">
                    <a16:creationId xmlns:a16="http://schemas.microsoft.com/office/drawing/2014/main" id="{2C52B6CD-CAC7-4E1D-8F62-8CB5B3BA9832}"/>
                  </a:ext>
                </a:extLst>
              </p:cNvPr>
              <p:cNvSpPr txBox="1"/>
              <p:nvPr/>
            </p:nvSpPr>
            <p:spPr>
              <a:xfrm>
                <a:off x="20669234" y="9624491"/>
                <a:ext cx="1072070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6400" dirty="0">
                    <a:latin typeface="Cambria Math" panose="02040503050406030204" pitchFamily="18" charset="0"/>
                  </a:rPr>
                  <a:t>𝓧</a:t>
                </a:r>
                <a:endParaRPr lang="zh-CN" altLang="en-US" sz="6400" dirty="0">
                  <a:latin typeface="+mn-ea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29E1359E-695A-4DE8-A0C8-D6489C606A86}"/>
                </a:ext>
              </a:extLst>
            </p:cNvPr>
            <p:cNvGrpSpPr/>
            <p:nvPr/>
          </p:nvGrpSpPr>
          <p:grpSpPr>
            <a:xfrm>
              <a:off x="20602450" y="8289057"/>
              <a:ext cx="1310021" cy="1326509"/>
              <a:chOff x="19113443" y="11803410"/>
              <a:chExt cx="1310021" cy="1326509"/>
            </a:xfrm>
          </p:grpSpPr>
          <p:sp>
            <p:nvSpPr>
              <p:cNvPr id="442" name="椭圆 441">
                <a:extLst>
                  <a:ext uri="{FF2B5EF4-FFF2-40B4-BE49-F238E27FC236}">
                    <a16:creationId xmlns:a16="http://schemas.microsoft.com/office/drawing/2014/main" id="{B87AB02A-33C4-429A-910E-13194AD1555F}"/>
                  </a:ext>
                </a:extLst>
              </p:cNvPr>
              <p:cNvSpPr/>
              <p:nvPr/>
            </p:nvSpPr>
            <p:spPr>
              <a:xfrm>
                <a:off x="19113443" y="11803410"/>
                <a:ext cx="1310021" cy="13265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文本框 446">
                    <a:extLst>
                      <a:ext uri="{FF2B5EF4-FFF2-40B4-BE49-F238E27FC236}">
                        <a16:creationId xmlns:a16="http://schemas.microsoft.com/office/drawing/2014/main" id="{BF80E82A-DC23-4935-B4A1-D37002B77E9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9886" y="11958410"/>
                    <a:ext cx="655910" cy="9848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64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oMath>
                      </m:oMathPara>
                    </a14:m>
                    <a:endParaRPr lang="zh-CN" altLang="en-US" sz="6400" b="1" dirty="0"/>
                  </a:p>
                </p:txBody>
              </p:sp>
            </mc:Choice>
            <mc:Fallback xmlns="">
              <p:sp>
                <p:nvSpPr>
                  <p:cNvPr id="447" name="文本框 446">
                    <a:extLst>
                      <a:ext uri="{FF2B5EF4-FFF2-40B4-BE49-F238E27FC236}">
                        <a16:creationId xmlns:a16="http://schemas.microsoft.com/office/drawing/2014/main" id="{BF80E82A-DC23-4935-B4A1-D37002B77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79886" y="11958410"/>
                    <a:ext cx="655910" cy="9848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C247319-826B-4D24-B98E-932568B30F53}"/>
                </a:ext>
              </a:extLst>
            </p:cNvPr>
            <p:cNvGrpSpPr/>
            <p:nvPr/>
          </p:nvGrpSpPr>
          <p:grpSpPr>
            <a:xfrm>
              <a:off x="22289365" y="10591201"/>
              <a:ext cx="1310021" cy="1326509"/>
              <a:chOff x="24101907" y="12007151"/>
              <a:chExt cx="1310021" cy="1326509"/>
            </a:xfrm>
          </p:grpSpPr>
          <p:sp>
            <p:nvSpPr>
              <p:cNvPr id="443" name="椭圆 442">
                <a:extLst>
                  <a:ext uri="{FF2B5EF4-FFF2-40B4-BE49-F238E27FC236}">
                    <a16:creationId xmlns:a16="http://schemas.microsoft.com/office/drawing/2014/main" id="{8F3D3625-10A7-454F-9D2A-D0416C4D5E5C}"/>
                  </a:ext>
                </a:extLst>
              </p:cNvPr>
              <p:cNvSpPr/>
              <p:nvPr/>
            </p:nvSpPr>
            <p:spPr>
              <a:xfrm>
                <a:off x="24101907" y="12007151"/>
                <a:ext cx="1310021" cy="13265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文本框 448">
                    <a:extLst>
                      <a:ext uri="{FF2B5EF4-FFF2-40B4-BE49-F238E27FC236}">
                        <a16:creationId xmlns:a16="http://schemas.microsoft.com/office/drawing/2014/main" id="{21CBC3B9-3605-403C-AB93-1A84C525176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08155" y="12210040"/>
                    <a:ext cx="837986" cy="9848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6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6400" b="1" i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a:rPr lang="zh-CN" altLang="en-US" sz="6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6400" b="1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449" name="文本框 448">
                    <a:extLst>
                      <a:ext uri="{FF2B5EF4-FFF2-40B4-BE49-F238E27FC236}">
                        <a16:creationId xmlns:a16="http://schemas.microsoft.com/office/drawing/2014/main" id="{21CBC3B9-3605-403C-AB93-1A84C5251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8155" y="12210040"/>
                    <a:ext cx="837986" cy="98488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1DB8572-51CB-494B-9F14-0DEB60687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55961" y="9462317"/>
              <a:ext cx="809384" cy="124355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直接箭头连接符 492">
              <a:extLst>
                <a:ext uri="{FF2B5EF4-FFF2-40B4-BE49-F238E27FC236}">
                  <a16:creationId xmlns:a16="http://schemas.microsoft.com/office/drawing/2014/main" id="{EAC34B14-5893-409A-ACFB-EF075E89D0B9}"/>
                </a:ext>
              </a:extLst>
            </p:cNvPr>
            <p:cNvCxnSpPr>
              <a:cxnSpLocks/>
            </p:cNvCxnSpPr>
            <p:nvPr/>
          </p:nvCxnSpPr>
          <p:spPr>
            <a:xfrm>
              <a:off x="21637722" y="9504327"/>
              <a:ext cx="946790" cy="1201548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箭头连接符 494">
              <a:extLst>
                <a:ext uri="{FF2B5EF4-FFF2-40B4-BE49-F238E27FC236}">
                  <a16:creationId xmlns:a16="http://schemas.microsoft.com/office/drawing/2014/main" id="{4E607F49-3043-4DD3-80E4-DF0137ECA486}"/>
                </a:ext>
              </a:extLst>
            </p:cNvPr>
            <p:cNvCxnSpPr>
              <a:cxnSpLocks/>
              <a:endCxn id="443" idx="2"/>
            </p:cNvCxnSpPr>
            <p:nvPr/>
          </p:nvCxnSpPr>
          <p:spPr>
            <a:xfrm>
              <a:off x="20384954" y="11247462"/>
              <a:ext cx="1904411" cy="6994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文本框 511">
                <a:extLst>
                  <a:ext uri="{FF2B5EF4-FFF2-40B4-BE49-F238E27FC236}">
                    <a16:creationId xmlns:a16="http://schemas.microsoft.com/office/drawing/2014/main" id="{939557DA-86BD-4806-B0FF-2B109D219365}"/>
                  </a:ext>
                </a:extLst>
              </p:cNvPr>
              <p:cNvSpPr txBox="1"/>
              <p:nvPr/>
            </p:nvSpPr>
            <p:spPr>
              <a:xfrm>
                <a:off x="31174794" y="10485287"/>
                <a:ext cx="2489462" cy="1169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400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zh-CN" altLang="en-US" sz="6400" b="1" i="0" smtClean="0">
                              <a:latin typeface="Cambria Math" panose="02040503050406030204" pitchFamily="18" charset="0"/>
                            </a:rPr>
                            <m:t>𝓧</m:t>
                          </m:r>
                          <m:r>
                            <a:rPr lang="en-US" altLang="zh-CN" sz="6400" b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6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6400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6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6400" b="1" i="0" smtClean="0">
                                      <a:latin typeface="Cambria Math" panose="02040503050406030204" pitchFamily="18" charset="0"/>
                                    </a:rPr>
                                    <m:t>𝓧</m:t>
                                  </m:r>
                                </m:e>
                                <m:sup>
                                  <m:r>
                                    <a:rPr lang="en-US" altLang="zh-CN" sz="6400" b="1" i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6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12" name="文本框 511">
                <a:extLst>
                  <a:ext uri="{FF2B5EF4-FFF2-40B4-BE49-F238E27FC236}">
                    <a16:creationId xmlns:a16="http://schemas.microsoft.com/office/drawing/2014/main" id="{939557DA-86BD-4806-B0FF-2B109D219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794" y="10485287"/>
                <a:ext cx="2489462" cy="11698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文本框 512">
                <a:extLst>
                  <a:ext uri="{FF2B5EF4-FFF2-40B4-BE49-F238E27FC236}">
                    <a16:creationId xmlns:a16="http://schemas.microsoft.com/office/drawing/2014/main" id="{D69C545C-8912-458B-8F76-9B3DF61C7936}"/>
                  </a:ext>
                </a:extLst>
              </p:cNvPr>
              <p:cNvSpPr txBox="1"/>
              <p:nvPr/>
            </p:nvSpPr>
            <p:spPr>
              <a:xfrm>
                <a:off x="23721066" y="10644752"/>
                <a:ext cx="2254207" cy="1108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400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b>
                          <m:r>
                            <a:rPr lang="zh-CN" altLang="en-US" sz="6400" b="1">
                              <a:latin typeface="Cambria Math" panose="02040503050406030204" pitchFamily="18" charset="0"/>
                            </a:rPr>
                            <m:t>𝓧</m:t>
                          </m:r>
                          <m:r>
                            <a:rPr lang="en-US" altLang="zh-CN" sz="6400" b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6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6400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zh-CN" altLang="en-US" sz="6400" b="1" i="1" smtClean="0">
                                  <a:latin typeface="Cambria Math" panose="02040503050406030204" pitchFamily="18" charset="0"/>
                                </a:rPr>
                                <m:t>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6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13" name="文本框 512">
                <a:extLst>
                  <a:ext uri="{FF2B5EF4-FFF2-40B4-BE49-F238E27FC236}">
                    <a16:creationId xmlns:a16="http://schemas.microsoft.com/office/drawing/2014/main" id="{D69C545C-8912-458B-8F76-9B3DF61C7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066" y="10644752"/>
                <a:ext cx="2254207" cy="11081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36B2DF52-2E30-4398-BF75-15B823A438B8}"/>
              </a:ext>
            </a:extLst>
          </p:cNvPr>
          <p:cNvSpPr txBox="1"/>
          <p:nvPr/>
        </p:nvSpPr>
        <p:spPr>
          <a:xfrm>
            <a:off x="22597688" y="13745497"/>
            <a:ext cx="3723471" cy="65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9399944-4E00-4418-8DE6-A3B6464259C7}"/>
              </a:ext>
            </a:extLst>
          </p:cNvPr>
          <p:cNvSpPr txBox="1"/>
          <p:nvPr/>
        </p:nvSpPr>
        <p:spPr>
          <a:xfrm>
            <a:off x="23997222" y="12379917"/>
            <a:ext cx="4524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Causal Graph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8FC95818-1523-4165-B121-C7CC78BF1959}"/>
              </a:ext>
            </a:extLst>
          </p:cNvPr>
          <p:cNvSpPr txBox="1"/>
          <p:nvPr/>
        </p:nvSpPr>
        <p:spPr>
          <a:xfrm>
            <a:off x="27491741" y="494930"/>
            <a:ext cx="6455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n-ea"/>
              </a:rPr>
              <a:t>𝐗</a:t>
            </a:r>
            <a:r>
              <a:rPr lang="zh-CN" altLang="en-US" sz="4400" b="1" dirty="0">
                <a:latin typeface="+mn-ea"/>
              </a:rPr>
              <a:t>   </a:t>
            </a:r>
            <a:r>
              <a:rPr lang="en-US" altLang="zh-CN" sz="4400" b="1" dirty="0">
                <a:latin typeface="+mn-ea"/>
              </a:rPr>
              <a:t>Node Features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515" name="文本框 514">
            <a:extLst>
              <a:ext uri="{FF2B5EF4-FFF2-40B4-BE49-F238E27FC236}">
                <a16:creationId xmlns:a16="http://schemas.microsoft.com/office/drawing/2014/main" id="{FF5AD4D8-C64C-4F1E-8D65-5C9B616089DF}"/>
              </a:ext>
            </a:extLst>
          </p:cNvPr>
          <p:cNvSpPr txBox="1"/>
          <p:nvPr/>
        </p:nvSpPr>
        <p:spPr>
          <a:xfrm>
            <a:off x="27505212" y="1568918"/>
            <a:ext cx="64554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n-ea"/>
              </a:rPr>
              <a:t>A</a:t>
            </a:r>
            <a:r>
              <a:rPr lang="zh-CN" altLang="en-US" sz="4400" b="1" dirty="0">
                <a:latin typeface="+mn-ea"/>
              </a:rPr>
              <a:t>  </a:t>
            </a:r>
            <a:r>
              <a:rPr lang="en-US" altLang="zh-CN" sz="4400" b="1" dirty="0">
                <a:latin typeface="+mn-ea"/>
              </a:rPr>
              <a:t>Graph </a:t>
            </a:r>
            <a:r>
              <a:rPr lang="en-US" altLang="zh-CN" sz="4400" b="1" i="0" dirty="0">
                <a:solidFill>
                  <a:srgbClr val="000000"/>
                </a:solidFill>
                <a:effectLst/>
                <a:latin typeface="+mn-ea"/>
              </a:rPr>
              <a:t>Affinity </a:t>
            </a:r>
            <a:endParaRPr lang="zh-CN" altLang="en-US" sz="4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文本框 516">
                <a:extLst>
                  <a:ext uri="{FF2B5EF4-FFF2-40B4-BE49-F238E27FC236}">
                    <a16:creationId xmlns:a16="http://schemas.microsoft.com/office/drawing/2014/main" id="{9473467E-12BF-4650-9E24-7697821B0D25}"/>
                  </a:ext>
                </a:extLst>
              </p:cNvPr>
              <p:cNvSpPr txBox="1"/>
              <p:nvPr/>
            </p:nvSpPr>
            <p:spPr>
              <a:xfrm>
                <a:off x="27523756" y="2792672"/>
                <a:ext cx="645544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4400" b="1" i="0" smtClean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zh-CN" altLang="en-US" sz="4400" b="1" dirty="0">
                    <a:latin typeface="+mn-ea"/>
                  </a:rPr>
                  <a:t>   </a:t>
                </a:r>
                <a:r>
                  <a:rPr lang="en-US" altLang="zh-CN" sz="4400" b="1" dirty="0">
                    <a:latin typeface="+mn-ea"/>
                  </a:rPr>
                  <a:t>Prediction</a:t>
                </a:r>
                <a:endParaRPr lang="zh-CN" altLang="en-US" sz="4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17" name="文本框 516">
                <a:extLst>
                  <a:ext uri="{FF2B5EF4-FFF2-40B4-BE49-F238E27FC236}">
                    <a16:creationId xmlns:a16="http://schemas.microsoft.com/office/drawing/2014/main" id="{9473467E-12BF-4650-9E24-7697821B0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756" y="2792672"/>
                <a:ext cx="6455440" cy="769441"/>
              </a:xfrm>
              <a:prstGeom prst="rect">
                <a:avLst/>
              </a:prstGeom>
              <a:blipFill>
                <a:blip r:embed="rId9"/>
                <a:stretch>
                  <a:fillRect t="-15873" b="-37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E7ED03F-4583-4C6D-A446-0125B25D97E7}"/>
              </a:ext>
            </a:extLst>
          </p:cNvPr>
          <p:cNvGrpSpPr/>
          <p:nvPr/>
        </p:nvGrpSpPr>
        <p:grpSpPr>
          <a:xfrm>
            <a:off x="25456611" y="8083754"/>
            <a:ext cx="5630649" cy="3670177"/>
            <a:chOff x="23112704" y="8239496"/>
            <a:chExt cx="5630649" cy="3670177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1349210-FA77-403F-903C-8ECF579D38F9}"/>
                </a:ext>
              </a:extLst>
            </p:cNvPr>
            <p:cNvGrpSpPr/>
            <p:nvPr/>
          </p:nvGrpSpPr>
          <p:grpSpPr>
            <a:xfrm>
              <a:off x="24208690" y="8265509"/>
              <a:ext cx="4534663" cy="3644164"/>
              <a:chOff x="19718897" y="8350294"/>
              <a:chExt cx="4534663" cy="3644164"/>
            </a:xfrm>
          </p:grpSpPr>
          <p:grpSp>
            <p:nvGrpSpPr>
              <p:cNvPr id="482" name="组合 481">
                <a:extLst>
                  <a:ext uri="{FF2B5EF4-FFF2-40B4-BE49-F238E27FC236}">
                    <a16:creationId xmlns:a16="http://schemas.microsoft.com/office/drawing/2014/main" id="{A7AC5B69-132A-42C9-B28A-53A7DFDAF34B}"/>
                  </a:ext>
                </a:extLst>
              </p:cNvPr>
              <p:cNvGrpSpPr/>
              <p:nvPr/>
            </p:nvGrpSpPr>
            <p:grpSpPr>
              <a:xfrm>
                <a:off x="19718897" y="10642958"/>
                <a:ext cx="1310021" cy="1326509"/>
                <a:chOff x="20469936" y="9474036"/>
                <a:chExt cx="1310021" cy="1326509"/>
              </a:xfrm>
            </p:grpSpPr>
            <p:sp>
              <p:nvSpPr>
                <p:cNvPr id="489" name="椭圆 488">
                  <a:extLst>
                    <a:ext uri="{FF2B5EF4-FFF2-40B4-BE49-F238E27FC236}">
                      <a16:creationId xmlns:a16="http://schemas.microsoft.com/office/drawing/2014/main" id="{9C431002-E339-45C3-8124-3EDA5BEE302B}"/>
                    </a:ext>
                  </a:extLst>
                </p:cNvPr>
                <p:cNvSpPr/>
                <p:nvPr/>
              </p:nvSpPr>
              <p:spPr>
                <a:xfrm>
                  <a:off x="20469936" y="9474036"/>
                  <a:ext cx="1310021" cy="132650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3600"/>
                </a:p>
              </p:txBody>
            </p:sp>
            <p:sp>
              <p:nvSpPr>
                <p:cNvPr id="490" name="文本框 489">
                  <a:extLst>
                    <a:ext uri="{FF2B5EF4-FFF2-40B4-BE49-F238E27FC236}">
                      <a16:creationId xmlns:a16="http://schemas.microsoft.com/office/drawing/2014/main" id="{8A9A98D8-BBB6-4248-913D-FCDC32F609E2}"/>
                    </a:ext>
                  </a:extLst>
                </p:cNvPr>
                <p:cNvSpPr txBox="1"/>
                <p:nvPr/>
              </p:nvSpPr>
              <p:spPr>
                <a:xfrm>
                  <a:off x="20664634" y="9628034"/>
                  <a:ext cx="1072070" cy="1077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400" dirty="0">
                      <a:latin typeface="Arial" panose="020B0604020202020204" pitchFamily="34" charset="0"/>
                    </a:rPr>
                    <a:t>𝓧</a:t>
                  </a:r>
                  <a:endParaRPr lang="zh-CN" altLang="en-US" sz="6400" dirty="0"/>
                </a:p>
              </p:txBody>
            </p:sp>
          </p:grpSp>
          <p:sp>
            <p:nvSpPr>
              <p:cNvPr id="487" name="椭圆 486">
                <a:extLst>
                  <a:ext uri="{FF2B5EF4-FFF2-40B4-BE49-F238E27FC236}">
                    <a16:creationId xmlns:a16="http://schemas.microsoft.com/office/drawing/2014/main" id="{BB65C7F1-5EC6-4931-B702-C02E3A5C95EC}"/>
                  </a:ext>
                </a:extLst>
              </p:cNvPr>
              <p:cNvSpPr/>
              <p:nvPr/>
            </p:nvSpPr>
            <p:spPr>
              <a:xfrm>
                <a:off x="21256484" y="8350294"/>
                <a:ext cx="1310021" cy="1326509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 dirty="0"/>
              </a:p>
            </p:txBody>
          </p:sp>
          <p:grpSp>
            <p:nvGrpSpPr>
              <p:cNvPr id="484" name="组合 483">
                <a:extLst>
                  <a:ext uri="{FF2B5EF4-FFF2-40B4-BE49-F238E27FC236}">
                    <a16:creationId xmlns:a16="http://schemas.microsoft.com/office/drawing/2014/main" id="{1AA29D2F-B7CD-40A3-80DE-C8607C4EE63E}"/>
                  </a:ext>
                </a:extLst>
              </p:cNvPr>
              <p:cNvGrpSpPr/>
              <p:nvPr/>
            </p:nvGrpSpPr>
            <p:grpSpPr>
              <a:xfrm>
                <a:off x="22943539" y="10667949"/>
                <a:ext cx="1310021" cy="1326509"/>
                <a:chOff x="24101907" y="12007151"/>
                <a:chExt cx="1310021" cy="1326509"/>
              </a:xfrm>
            </p:grpSpPr>
            <p:sp>
              <p:nvSpPr>
                <p:cNvPr id="485" name="椭圆 484">
                  <a:extLst>
                    <a:ext uri="{FF2B5EF4-FFF2-40B4-BE49-F238E27FC236}">
                      <a16:creationId xmlns:a16="http://schemas.microsoft.com/office/drawing/2014/main" id="{2EADF28B-82D6-477A-A49E-44388A57413D}"/>
                    </a:ext>
                  </a:extLst>
                </p:cNvPr>
                <p:cNvSpPr/>
                <p:nvPr/>
              </p:nvSpPr>
              <p:spPr>
                <a:xfrm>
                  <a:off x="24101907" y="12007151"/>
                  <a:ext cx="1310021" cy="132650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1000">
                      <a:schemeClr val="bg2">
                        <a:lumMod val="75000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3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6" name="文本框 485">
                      <a:extLst>
                        <a:ext uri="{FF2B5EF4-FFF2-40B4-BE49-F238E27FC236}">
                          <a16:creationId xmlns:a16="http://schemas.microsoft.com/office/drawing/2014/main" id="{D6F14CEC-8835-4AA6-BE24-B3BC47AA35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08155" y="12210040"/>
                      <a:ext cx="837986" cy="9848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6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6400" b="1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e>
                              <m:sub>
                                <m:r>
                                  <a:rPr lang="zh-CN" altLang="en-US" sz="6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6400" b="1" dirty="0">
                        <a:latin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486" name="文本框 485">
                      <a:extLst>
                        <a:ext uri="{FF2B5EF4-FFF2-40B4-BE49-F238E27FC236}">
                          <a16:creationId xmlns:a16="http://schemas.microsoft.com/office/drawing/2014/main" id="{D6F14CEC-8835-4AA6-BE24-B3BC47AA35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08155" y="12210040"/>
                      <a:ext cx="837986" cy="98488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94" name="直接箭头连接符 493">
                <a:extLst>
                  <a:ext uri="{FF2B5EF4-FFF2-40B4-BE49-F238E27FC236}">
                    <a16:creationId xmlns:a16="http://schemas.microsoft.com/office/drawing/2014/main" id="{F59DE9FC-54C5-470B-83F6-220AE48F9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1269" y="9586708"/>
                <a:ext cx="943496" cy="119948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直接箭头连接符 495">
                <a:extLst>
                  <a:ext uri="{FF2B5EF4-FFF2-40B4-BE49-F238E27FC236}">
                    <a16:creationId xmlns:a16="http://schemas.microsoft.com/office/drawing/2014/main" id="{3E954020-1E9B-4C32-A4F5-DDF1151C4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32432" y="11303876"/>
                <a:ext cx="1922670" cy="9329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接箭头连接符 496">
                <a:extLst>
                  <a:ext uri="{FF2B5EF4-FFF2-40B4-BE49-F238E27FC236}">
                    <a16:creationId xmlns:a16="http://schemas.microsoft.com/office/drawing/2014/main" id="{CDB8985F-6436-4B73-9F22-0A9DA6A6DF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25113" y="9529059"/>
                <a:ext cx="814934" cy="123756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乘号 77">
              <a:extLst>
                <a:ext uri="{FF2B5EF4-FFF2-40B4-BE49-F238E27FC236}">
                  <a16:creationId xmlns:a16="http://schemas.microsoft.com/office/drawing/2014/main" id="{83BD6DA5-D768-4CD9-AE51-CE78F2CD1C68}"/>
                </a:ext>
              </a:extLst>
            </p:cNvPr>
            <p:cNvSpPr/>
            <p:nvPr/>
          </p:nvSpPr>
          <p:spPr>
            <a:xfrm rot="1929653">
              <a:off x="24735342" y="9327142"/>
              <a:ext cx="1640581" cy="1640581"/>
            </a:xfrm>
            <a:prstGeom prst="mathMultiply">
              <a:avLst>
                <a:gd name="adj1" fmla="val 904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29ED1B02-E493-4DE7-ADAF-71E85743A613}"/>
                    </a:ext>
                  </a:extLst>
                </p:cNvPr>
                <p:cNvSpPr txBox="1"/>
                <p:nvPr/>
              </p:nvSpPr>
              <p:spPr>
                <a:xfrm>
                  <a:off x="26109176" y="8414414"/>
                  <a:ext cx="655910" cy="9848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64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zh-CN" altLang="en-US" sz="6400" b="1" dirty="0"/>
                </a:p>
              </p:txBody>
            </p:sp>
          </mc:Choice>
          <mc:Fallback xmlns=""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29ED1B02-E493-4DE7-ADAF-71E85743A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9176" y="8414414"/>
                  <a:ext cx="655910" cy="98488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9AA69E2A-43A2-4C2A-9ADB-E2B217873B1A}"/>
                </a:ext>
              </a:extLst>
            </p:cNvPr>
            <p:cNvSpPr/>
            <p:nvPr/>
          </p:nvSpPr>
          <p:spPr>
            <a:xfrm>
              <a:off x="23112704" y="8239496"/>
              <a:ext cx="1310021" cy="132650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3EBFE860-6C73-494C-9792-FA5C856462CF}"/>
                    </a:ext>
                  </a:extLst>
                </p:cNvPr>
                <p:cNvSpPr txBox="1"/>
                <p:nvPr/>
              </p:nvSpPr>
              <p:spPr>
                <a:xfrm>
                  <a:off x="23293296" y="8405902"/>
                  <a:ext cx="1072070" cy="1077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6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6400" b="1" i="0" smtClean="0">
                                <a:latin typeface="Cambria Math" panose="02040503050406030204" pitchFamily="18" charset="0"/>
                              </a:rPr>
                              <m:t>𝓧</m:t>
                            </m:r>
                          </m:e>
                          <m:sup>
                            <m:r>
                              <a:rPr lang="en-US" altLang="zh-CN" sz="64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64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3EBFE860-6C73-494C-9792-FA5C85646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3296" y="8405902"/>
                  <a:ext cx="1072070" cy="10772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7B66CA7E-0E6A-4422-87A1-1E0FBC534745}"/>
                </a:ext>
              </a:extLst>
            </p:cNvPr>
            <p:cNvCxnSpPr>
              <a:cxnSpLocks/>
              <a:endCxn id="487" idx="2"/>
            </p:cNvCxnSpPr>
            <p:nvPr/>
          </p:nvCxnSpPr>
          <p:spPr>
            <a:xfrm flipV="1">
              <a:off x="24415511" y="8928764"/>
              <a:ext cx="1330766" cy="711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429C7C-063E-4D79-8C3F-31E45B3D9150}"/>
              </a:ext>
            </a:extLst>
          </p:cNvPr>
          <p:cNvGrpSpPr/>
          <p:nvPr/>
        </p:nvGrpSpPr>
        <p:grpSpPr>
          <a:xfrm>
            <a:off x="20125443" y="320931"/>
            <a:ext cx="9417618" cy="7425688"/>
            <a:chOff x="19208842" y="289910"/>
            <a:chExt cx="9417618" cy="7425688"/>
          </a:xfrm>
        </p:grpSpPr>
        <p:sp>
          <p:nvSpPr>
            <p:cNvPr id="275" name="箭头: 左 274">
              <a:extLst>
                <a:ext uri="{FF2B5EF4-FFF2-40B4-BE49-F238E27FC236}">
                  <a16:creationId xmlns:a16="http://schemas.microsoft.com/office/drawing/2014/main" id="{5A0B6D6A-2469-419B-9B76-A10D386760EC}"/>
                </a:ext>
              </a:extLst>
            </p:cNvPr>
            <p:cNvSpPr/>
            <p:nvPr/>
          </p:nvSpPr>
          <p:spPr>
            <a:xfrm rot="10800000">
              <a:off x="22526769" y="5790757"/>
              <a:ext cx="2856878" cy="668028"/>
            </a:xfrm>
            <a:prstGeom prst="lef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76" name="箭头: 左 275">
              <a:extLst>
                <a:ext uri="{FF2B5EF4-FFF2-40B4-BE49-F238E27FC236}">
                  <a16:creationId xmlns:a16="http://schemas.microsoft.com/office/drawing/2014/main" id="{F287D536-42EC-42EF-83FB-478F208BA08A}"/>
                </a:ext>
              </a:extLst>
            </p:cNvPr>
            <p:cNvSpPr/>
            <p:nvPr/>
          </p:nvSpPr>
          <p:spPr>
            <a:xfrm rot="7508412">
              <a:off x="21356973" y="3596984"/>
              <a:ext cx="1928592" cy="676436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77" name="箭头: 左 276">
              <a:extLst>
                <a:ext uri="{FF2B5EF4-FFF2-40B4-BE49-F238E27FC236}">
                  <a16:creationId xmlns:a16="http://schemas.microsoft.com/office/drawing/2014/main" id="{6B7A9021-98B8-4EC3-9FDE-F4CA64AD19E9}"/>
                </a:ext>
              </a:extLst>
            </p:cNvPr>
            <p:cNvSpPr/>
            <p:nvPr/>
          </p:nvSpPr>
          <p:spPr>
            <a:xfrm rot="14035508">
              <a:off x="24513552" y="3680246"/>
              <a:ext cx="2022137" cy="668028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9F324CC1-C138-4B42-8722-9D6C7425C181}"/>
                </a:ext>
              </a:extLst>
            </p:cNvPr>
            <p:cNvSpPr txBox="1"/>
            <p:nvPr/>
          </p:nvSpPr>
          <p:spPr>
            <a:xfrm>
              <a:off x="22647246" y="6325430"/>
              <a:ext cx="2848857" cy="1323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7030A0"/>
                  </a:solidFill>
                  <a:latin typeface="+mn-ea"/>
                </a:rPr>
                <a:t>Direct </a:t>
              </a:r>
            </a:p>
            <a:p>
              <a:pPr algn="ctr"/>
              <a:r>
                <a:rPr lang="en-US" altLang="zh-CN" sz="4000" b="1" dirty="0">
                  <a:solidFill>
                    <a:srgbClr val="7030A0"/>
                  </a:solidFill>
                  <a:latin typeface="+mn-ea"/>
                </a:rPr>
                <a:t>Connection</a:t>
              </a:r>
              <a:endParaRPr lang="zh-CN" altLang="en-US" sz="4000" b="1" dirty="0">
                <a:solidFill>
                  <a:srgbClr val="7030A0"/>
                </a:solidFill>
                <a:latin typeface="+mn-ea"/>
              </a:endParaRPr>
            </a:p>
          </p:txBody>
        </p: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C9339088-EE6E-4FB1-BF92-60B8F3A15B31}"/>
                </a:ext>
              </a:extLst>
            </p:cNvPr>
            <p:cNvGrpSpPr/>
            <p:nvPr/>
          </p:nvGrpSpPr>
          <p:grpSpPr>
            <a:xfrm>
              <a:off x="25456611" y="4505853"/>
              <a:ext cx="3169849" cy="3209745"/>
              <a:chOff x="10380737" y="3605390"/>
              <a:chExt cx="2222413" cy="2222413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BC3A2FE2-E986-43EE-B9B6-EB2B80288508}"/>
                  </a:ext>
                </a:extLst>
              </p:cNvPr>
              <p:cNvSpPr/>
              <p:nvPr/>
            </p:nvSpPr>
            <p:spPr>
              <a:xfrm>
                <a:off x="10380737" y="3605390"/>
                <a:ext cx="2222413" cy="22224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 dirty="0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19050C7B-2D2E-44B1-B93D-9C245A31466A}"/>
                  </a:ext>
                </a:extLst>
              </p:cNvPr>
              <p:cNvGrpSpPr/>
              <p:nvPr/>
            </p:nvGrpSpPr>
            <p:grpSpPr>
              <a:xfrm>
                <a:off x="10986880" y="4192484"/>
                <a:ext cx="1066253" cy="930788"/>
                <a:chOff x="10955246" y="3916725"/>
                <a:chExt cx="1066253" cy="930788"/>
              </a:xfrm>
            </p:grpSpPr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4802B122-5585-4A53-B817-B5B1AD65550D}"/>
                    </a:ext>
                  </a:extLst>
                </p:cNvPr>
                <p:cNvSpPr/>
                <p:nvPr/>
              </p:nvSpPr>
              <p:spPr>
                <a:xfrm>
                  <a:off x="10955246" y="4397375"/>
                  <a:ext cx="171945" cy="450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B4CB1C74-E7A6-4AE5-8AA3-3DF13291AD9E}"/>
                    </a:ext>
                  </a:extLst>
                </p:cNvPr>
                <p:cNvSpPr/>
                <p:nvPr/>
              </p:nvSpPr>
              <p:spPr>
                <a:xfrm>
                  <a:off x="11179654" y="3916725"/>
                  <a:ext cx="171945" cy="929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BA31CC6B-85F2-4E43-A372-BA88F2D5F8C1}"/>
                    </a:ext>
                  </a:extLst>
                </p:cNvPr>
                <p:cNvSpPr/>
                <p:nvPr/>
              </p:nvSpPr>
              <p:spPr>
                <a:xfrm>
                  <a:off x="11407416" y="4108450"/>
                  <a:ext cx="171945" cy="73744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A5D408D6-9F03-4A60-A705-0077E63875E4}"/>
                    </a:ext>
                  </a:extLst>
                </p:cNvPr>
                <p:cNvSpPr/>
                <p:nvPr/>
              </p:nvSpPr>
              <p:spPr>
                <a:xfrm>
                  <a:off x="11626454" y="4537075"/>
                  <a:ext cx="171945" cy="30741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C876EC65-D95B-408E-8628-A2AB79E2DB67}"/>
                    </a:ext>
                  </a:extLst>
                </p:cNvPr>
                <p:cNvSpPr/>
                <p:nvPr/>
              </p:nvSpPr>
              <p:spPr>
                <a:xfrm>
                  <a:off x="11849554" y="4620928"/>
                  <a:ext cx="171945" cy="2235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C66671FE-F0B0-43B4-8BCF-DE0A1A7FE516}"/>
                      </a:ext>
                    </a:extLst>
                  </p:cNvPr>
                  <p:cNvSpPr txBox="1"/>
                  <p:nvPr/>
                </p:nvSpPr>
                <p:spPr>
                  <a:xfrm>
                    <a:off x="11268090" y="5130907"/>
                    <a:ext cx="587520" cy="6819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6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6400" b="1" i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a:rPr lang="zh-CN" altLang="en-US" sz="6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6400" b="1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C66671FE-F0B0-43B4-8BCF-DE0A1A7FE5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8090" y="5130907"/>
                    <a:ext cx="587520" cy="68193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E7C9A389-048B-4FF6-B859-5724CA0937D0}"/>
                </a:ext>
              </a:extLst>
            </p:cNvPr>
            <p:cNvSpPr txBox="1"/>
            <p:nvPr/>
          </p:nvSpPr>
          <p:spPr>
            <a:xfrm>
              <a:off x="22526771" y="3478443"/>
              <a:ext cx="2999359" cy="1323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FF0000"/>
                  </a:solidFill>
                  <a:latin typeface="+mn-ea"/>
                </a:rPr>
                <a:t>Indirect </a:t>
              </a:r>
            </a:p>
            <a:p>
              <a:pPr algn="ctr"/>
              <a:r>
                <a:rPr lang="en-US" altLang="zh-CN" sz="4000" b="1" dirty="0">
                  <a:solidFill>
                    <a:srgbClr val="FF0000"/>
                  </a:solidFill>
                  <a:latin typeface="+mn-ea"/>
                </a:rPr>
                <a:t>Connection</a:t>
              </a:r>
              <a:endParaRPr lang="zh-CN" altLang="en-US" sz="4000" b="1" dirty="0">
                <a:solidFill>
                  <a:srgbClr val="FF0000"/>
                </a:solidFill>
                <a:latin typeface="+mn-ea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3222D58-AC16-485B-8A71-0EAE5419F0CA}"/>
                </a:ext>
              </a:extLst>
            </p:cNvPr>
            <p:cNvGrpSpPr/>
            <p:nvPr/>
          </p:nvGrpSpPr>
          <p:grpSpPr>
            <a:xfrm>
              <a:off x="19208842" y="4499580"/>
              <a:ext cx="3169850" cy="3209745"/>
              <a:chOff x="23018535" y="622392"/>
              <a:chExt cx="3169850" cy="3209745"/>
            </a:xfrm>
          </p:grpSpPr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8BCAF5A2-7763-4B81-B5DC-647243EE147B}"/>
                  </a:ext>
                </a:extLst>
              </p:cNvPr>
              <p:cNvGrpSpPr/>
              <p:nvPr/>
            </p:nvGrpSpPr>
            <p:grpSpPr>
              <a:xfrm>
                <a:off x="23018535" y="622392"/>
                <a:ext cx="3169850" cy="3209745"/>
                <a:chOff x="8354641" y="406792"/>
                <a:chExt cx="2222413" cy="2222413"/>
              </a:xfrm>
            </p:grpSpPr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9A0F1937-2511-4871-B072-E315061EA946}"/>
                    </a:ext>
                  </a:extLst>
                </p:cNvPr>
                <p:cNvSpPr/>
                <p:nvPr/>
              </p:nvSpPr>
              <p:spPr>
                <a:xfrm>
                  <a:off x="8354641" y="406792"/>
                  <a:ext cx="2222413" cy="2222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3600" dirty="0"/>
                </a:p>
              </p:txBody>
            </p:sp>
            <p:sp>
              <p:nvSpPr>
                <p:cNvPr id="308" name="文本框 307">
                  <a:extLst>
                    <a:ext uri="{FF2B5EF4-FFF2-40B4-BE49-F238E27FC236}">
                      <a16:creationId xmlns:a16="http://schemas.microsoft.com/office/drawing/2014/main" id="{3F80D245-E26B-4632-BD37-8BED6E5C6357}"/>
                    </a:ext>
                  </a:extLst>
                </p:cNvPr>
                <p:cNvSpPr txBox="1"/>
                <p:nvPr/>
              </p:nvSpPr>
              <p:spPr>
                <a:xfrm>
                  <a:off x="9231086" y="1841408"/>
                  <a:ext cx="751639" cy="7458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400" dirty="0">
                      <a:latin typeface="Arial" panose="020B0604020202020204" pitchFamily="34" charset="0"/>
                    </a:rPr>
                    <a:t>𝐗</a:t>
                  </a:r>
                  <a:endParaRPr lang="zh-CN" altLang="en-US" sz="6400" dirty="0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17FF0205-29D0-4744-A28C-F5D3334A2800}"/>
                  </a:ext>
                </a:extLst>
              </p:cNvPr>
              <p:cNvGrpSpPr/>
              <p:nvPr/>
            </p:nvGrpSpPr>
            <p:grpSpPr>
              <a:xfrm>
                <a:off x="23659056" y="1104630"/>
                <a:ext cx="1894004" cy="1740559"/>
                <a:chOff x="23848129" y="2192920"/>
                <a:chExt cx="3011336" cy="1632985"/>
              </a:xfrm>
            </p:grpSpPr>
            <p:sp>
              <p:nvSpPr>
                <p:cNvPr id="5" name="流程图: 过程 4">
                  <a:extLst>
                    <a:ext uri="{FF2B5EF4-FFF2-40B4-BE49-F238E27FC236}">
                      <a16:creationId xmlns:a16="http://schemas.microsoft.com/office/drawing/2014/main" id="{8BA12A61-FF18-45DC-B2F0-7398A68DFB4B}"/>
                    </a:ext>
                  </a:extLst>
                </p:cNvPr>
                <p:cNvSpPr/>
                <p:nvPr/>
              </p:nvSpPr>
              <p:spPr>
                <a:xfrm>
                  <a:off x="23848133" y="3501785"/>
                  <a:ext cx="3011321" cy="324120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流程图: 过程 182">
                  <a:extLst>
                    <a:ext uri="{FF2B5EF4-FFF2-40B4-BE49-F238E27FC236}">
                      <a16:creationId xmlns:a16="http://schemas.microsoft.com/office/drawing/2014/main" id="{D28F0C2C-6EFF-4AA6-BF46-42B3A29CC659}"/>
                    </a:ext>
                  </a:extLst>
                </p:cNvPr>
                <p:cNvSpPr/>
                <p:nvPr/>
              </p:nvSpPr>
              <p:spPr>
                <a:xfrm>
                  <a:off x="23848146" y="2192920"/>
                  <a:ext cx="3011319" cy="324120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4" name="流程图: 过程 183">
                  <a:extLst>
                    <a:ext uri="{FF2B5EF4-FFF2-40B4-BE49-F238E27FC236}">
                      <a16:creationId xmlns:a16="http://schemas.microsoft.com/office/drawing/2014/main" id="{B42D125A-2552-4BE3-B430-C495B78CFAF6}"/>
                    </a:ext>
                  </a:extLst>
                </p:cNvPr>
                <p:cNvSpPr/>
                <p:nvPr/>
              </p:nvSpPr>
              <p:spPr>
                <a:xfrm>
                  <a:off x="23848133" y="2627274"/>
                  <a:ext cx="3011319" cy="324120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流程图: 过程 185">
                  <a:extLst>
                    <a:ext uri="{FF2B5EF4-FFF2-40B4-BE49-F238E27FC236}">
                      <a16:creationId xmlns:a16="http://schemas.microsoft.com/office/drawing/2014/main" id="{A96CA31E-A40E-429E-A568-8A43C4AE815F}"/>
                    </a:ext>
                  </a:extLst>
                </p:cNvPr>
                <p:cNvSpPr/>
                <p:nvPr/>
              </p:nvSpPr>
              <p:spPr>
                <a:xfrm>
                  <a:off x="23848129" y="3064330"/>
                  <a:ext cx="3011317" cy="324120"/>
                </a:xfrm>
                <a:prstGeom prst="flowChartProcess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3304F4C3-4C18-4CED-8AC8-E96DF6539D76}"/>
                </a:ext>
              </a:extLst>
            </p:cNvPr>
            <p:cNvGrpSpPr/>
            <p:nvPr/>
          </p:nvGrpSpPr>
          <p:grpSpPr>
            <a:xfrm>
              <a:off x="22289365" y="289910"/>
              <a:ext cx="3169850" cy="3209745"/>
              <a:chOff x="20348675" y="5347724"/>
              <a:chExt cx="3169850" cy="3209745"/>
            </a:xfrm>
          </p:grpSpPr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E8D8A354-6A12-43C0-93CD-77A8128C1AB1}"/>
                  </a:ext>
                </a:extLst>
              </p:cNvPr>
              <p:cNvSpPr/>
              <p:nvPr/>
            </p:nvSpPr>
            <p:spPr>
              <a:xfrm>
                <a:off x="20348675" y="5347724"/>
                <a:ext cx="3169850" cy="3209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/>
              </a:p>
            </p:txBody>
          </p: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6B852192-F5FB-46D5-B2EB-5CE97B29DFDF}"/>
                  </a:ext>
                </a:extLst>
              </p:cNvPr>
              <p:cNvGrpSpPr/>
              <p:nvPr/>
            </p:nvGrpSpPr>
            <p:grpSpPr>
              <a:xfrm>
                <a:off x="20402689" y="5447753"/>
                <a:ext cx="2822150" cy="2615311"/>
                <a:chOff x="20402689" y="5447753"/>
                <a:chExt cx="2822150" cy="2615311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1D537578-8C71-43BC-AFFF-A853D55A5C14}"/>
                    </a:ext>
                  </a:extLst>
                </p:cNvPr>
                <p:cNvGrpSpPr/>
                <p:nvPr/>
              </p:nvGrpSpPr>
              <p:grpSpPr>
                <a:xfrm>
                  <a:off x="20402689" y="5447753"/>
                  <a:ext cx="2822150" cy="2615311"/>
                  <a:chOff x="22094010" y="7804635"/>
                  <a:chExt cx="3175907" cy="2943140"/>
                </a:xfrm>
              </p:grpSpPr>
              <p:sp>
                <p:nvSpPr>
                  <p:cNvPr id="152" name="流程图: 接点 151">
                    <a:extLst>
                      <a:ext uri="{FF2B5EF4-FFF2-40B4-BE49-F238E27FC236}">
                        <a16:creationId xmlns:a16="http://schemas.microsoft.com/office/drawing/2014/main" id="{7A239DE2-562D-4F09-8390-EE9D0D51A162}"/>
                      </a:ext>
                    </a:extLst>
                  </p:cNvPr>
                  <p:cNvSpPr/>
                  <p:nvPr/>
                </p:nvSpPr>
                <p:spPr>
                  <a:xfrm rot="9484423">
                    <a:off x="22927419" y="10268785"/>
                    <a:ext cx="478990" cy="47899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154" name="流程图: 接点 153">
                    <a:extLst>
                      <a:ext uri="{FF2B5EF4-FFF2-40B4-BE49-F238E27FC236}">
                        <a16:creationId xmlns:a16="http://schemas.microsoft.com/office/drawing/2014/main" id="{63CFBFDD-855A-48F6-AF54-D1CC19FA4BB8}"/>
                      </a:ext>
                    </a:extLst>
                  </p:cNvPr>
                  <p:cNvSpPr/>
                  <p:nvPr/>
                </p:nvSpPr>
                <p:spPr>
                  <a:xfrm rot="9484423">
                    <a:off x="24060164" y="7804635"/>
                    <a:ext cx="478990" cy="47899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155" name="流程图: 接点 154">
                    <a:extLst>
                      <a:ext uri="{FF2B5EF4-FFF2-40B4-BE49-F238E27FC236}">
                        <a16:creationId xmlns:a16="http://schemas.microsoft.com/office/drawing/2014/main" id="{BAA1F975-2823-41A6-B3B3-E4061F4D4E4F}"/>
                      </a:ext>
                    </a:extLst>
                  </p:cNvPr>
                  <p:cNvSpPr/>
                  <p:nvPr/>
                </p:nvSpPr>
                <p:spPr>
                  <a:xfrm rot="9484423">
                    <a:off x="22094010" y="9544171"/>
                    <a:ext cx="478990" cy="47899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157" name="流程图: 接点 156">
                    <a:extLst>
                      <a:ext uri="{FF2B5EF4-FFF2-40B4-BE49-F238E27FC236}">
                        <a16:creationId xmlns:a16="http://schemas.microsoft.com/office/drawing/2014/main" id="{CD65C588-514D-4A1F-9EEC-9B216F509411}"/>
                      </a:ext>
                    </a:extLst>
                  </p:cNvPr>
                  <p:cNvSpPr/>
                  <p:nvPr/>
                </p:nvSpPr>
                <p:spPr>
                  <a:xfrm rot="9484423">
                    <a:off x="24790927" y="9996216"/>
                    <a:ext cx="478990" cy="47899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cxnSp>
                <p:nvCxnSpPr>
                  <p:cNvPr id="187" name="直接连接符 186">
                    <a:extLst>
                      <a:ext uri="{FF2B5EF4-FFF2-40B4-BE49-F238E27FC236}">
                        <a16:creationId xmlns:a16="http://schemas.microsoft.com/office/drawing/2014/main" id="{648DF09D-2132-4CBB-8915-F106F00BACD0}"/>
                      </a:ext>
                    </a:extLst>
                  </p:cNvPr>
                  <p:cNvCxnSpPr>
                    <a:cxnSpLocks/>
                    <a:stCxn id="439" idx="0"/>
                    <a:endCxn id="157" idx="5"/>
                  </p:cNvCxnSpPr>
                  <p:nvPr/>
                </p:nvCxnSpPr>
                <p:spPr>
                  <a:xfrm>
                    <a:off x="24171791" y="9175004"/>
                    <a:ext cx="638295" cy="966845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  <a:headEnd type="arrow" w="med" len="med"/>
                    <a:tailEnd type="non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直接连接符 187">
                    <a:extLst>
                      <a:ext uri="{FF2B5EF4-FFF2-40B4-BE49-F238E27FC236}">
                        <a16:creationId xmlns:a16="http://schemas.microsoft.com/office/drawing/2014/main" id="{2EA8384D-789A-45E6-A29B-3BF77203A949}"/>
                      </a:ext>
                    </a:extLst>
                  </p:cNvPr>
                  <p:cNvCxnSpPr>
                    <a:cxnSpLocks/>
                    <a:stCxn id="439" idx="5"/>
                    <a:endCxn id="155" idx="2"/>
                  </p:cNvCxnSpPr>
                  <p:nvPr/>
                </p:nvCxnSpPr>
                <p:spPr>
                  <a:xfrm flipH="1">
                    <a:off x="22555676" y="9118937"/>
                    <a:ext cx="1177152" cy="575298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  <a:headEnd type="arrow" w="med" len="med"/>
                    <a:tailEnd type="non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连接符 188">
                    <a:extLst>
                      <a:ext uri="{FF2B5EF4-FFF2-40B4-BE49-F238E27FC236}">
                        <a16:creationId xmlns:a16="http://schemas.microsoft.com/office/drawing/2014/main" id="{A8848681-481C-49F8-B215-BA23D785EBF8}"/>
                      </a:ext>
                    </a:extLst>
                  </p:cNvPr>
                  <p:cNvCxnSpPr>
                    <a:cxnSpLocks/>
                    <a:stCxn id="439" idx="6"/>
                    <a:endCxn id="152" idx="3"/>
                  </p:cNvCxnSpPr>
                  <p:nvPr/>
                </p:nvCxnSpPr>
                <p:spPr>
                  <a:xfrm flipH="1">
                    <a:off x="23260776" y="9263927"/>
                    <a:ext cx="584200" cy="1024017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  <a:headEnd type="arrow" w="med" len="med"/>
                    <a:tailEnd type="non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64FCA34B-263F-4A61-B073-B01598CDF3E7}"/>
                      </a:ext>
                    </a:extLst>
                  </p:cNvPr>
                  <p:cNvCxnSpPr>
                    <a:cxnSpLocks/>
                    <a:stCxn id="439" idx="2"/>
                    <a:endCxn id="154" idx="7"/>
                  </p:cNvCxnSpPr>
                  <p:nvPr/>
                </p:nvCxnSpPr>
                <p:spPr>
                  <a:xfrm flipV="1">
                    <a:off x="24082868" y="8264466"/>
                    <a:ext cx="122929" cy="583723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  <a:headEnd type="arrow" w="med" len="med"/>
                    <a:tailEnd type="non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39" name="流程图: 接点 438">
                  <a:extLst>
                    <a:ext uri="{FF2B5EF4-FFF2-40B4-BE49-F238E27FC236}">
                      <a16:creationId xmlns:a16="http://schemas.microsoft.com/office/drawing/2014/main" id="{8D06ECDE-5D7A-4D75-8214-4B6AF9A26120}"/>
                    </a:ext>
                  </a:extLst>
                </p:cNvPr>
                <p:cNvSpPr/>
                <p:nvPr/>
              </p:nvSpPr>
              <p:spPr>
                <a:xfrm rot="7186729">
                  <a:off x="21851497" y="6346965"/>
                  <a:ext cx="425636" cy="425636"/>
                </a:xfrm>
                <a:prstGeom prst="flowChartConnector">
                  <a:avLst/>
                </a:prstGeom>
                <a:solidFill>
                  <a:srgbClr val="00B0F0"/>
                </a:solidFill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E1C976E1-1524-4D11-B51E-8AA95DAA2171}"/>
                    </a:ext>
                  </a:extLst>
                </p:cNvPr>
                <p:cNvSpPr txBox="1"/>
                <p:nvPr/>
              </p:nvSpPr>
              <p:spPr>
                <a:xfrm>
                  <a:off x="23773774" y="2278806"/>
                  <a:ext cx="655910" cy="9848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6400" b="1" i="0" dirty="0" smtClean="0">
                            <a:latin typeface="Cambria Math" panose="02040503050406030204" pitchFamily="18" charset="0"/>
                          </a:rPr>
                          <m:t>𝐀</m:t>
                        </m:r>
                      </m:oMath>
                    </m:oMathPara>
                  </a14:m>
                  <a:endParaRPr lang="zh-CN" altLang="en-US" sz="6400" b="1" dirty="0"/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E1C976E1-1524-4D11-B51E-8AA95DAA21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3774" y="2278806"/>
                  <a:ext cx="655910" cy="9848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984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91790A3D-C54D-4DE6-BDB2-496A3C07DFD2}"/>
              </a:ext>
            </a:extLst>
          </p:cNvPr>
          <p:cNvGrpSpPr/>
          <p:nvPr/>
        </p:nvGrpSpPr>
        <p:grpSpPr>
          <a:xfrm>
            <a:off x="330215" y="899150"/>
            <a:ext cx="18662094" cy="12251263"/>
            <a:chOff x="3414999" y="460515"/>
            <a:chExt cx="9330703" cy="6125406"/>
          </a:xfrm>
        </p:grpSpPr>
        <p:grpSp>
          <p:nvGrpSpPr>
            <p:cNvPr id="373" name="组合 372">
              <a:extLst>
                <a:ext uri="{FF2B5EF4-FFF2-40B4-BE49-F238E27FC236}">
                  <a16:creationId xmlns:a16="http://schemas.microsoft.com/office/drawing/2014/main" id="{4ABA3E71-1DD8-416E-BF4F-C3E4D90AB316}"/>
                </a:ext>
              </a:extLst>
            </p:cNvPr>
            <p:cNvGrpSpPr/>
            <p:nvPr/>
          </p:nvGrpSpPr>
          <p:grpSpPr>
            <a:xfrm>
              <a:off x="3414999" y="460515"/>
              <a:ext cx="9330703" cy="6125406"/>
              <a:chOff x="2270883" y="881334"/>
              <a:chExt cx="9330703" cy="6125406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F49685AD-09E7-44AC-B210-8475698788FF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4396" y="4193986"/>
                <a:ext cx="720000" cy="1440000"/>
              </a:xfrm>
              <a:prstGeom prst="rect">
                <a:avLst/>
              </a:prstGeom>
            </p:spPr>
          </p:pic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30B933E-C58C-487F-9A5C-785CB577EC99}"/>
                  </a:ext>
                </a:extLst>
              </p:cNvPr>
              <p:cNvSpPr txBox="1"/>
              <p:nvPr/>
            </p:nvSpPr>
            <p:spPr>
              <a:xfrm>
                <a:off x="2583924" y="2987375"/>
                <a:ext cx="1049020" cy="66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="1" dirty="0">
                    <a:solidFill>
                      <a:srgbClr val="000000"/>
                    </a:solidFill>
                    <a:latin typeface="+mn-ea"/>
                  </a:rPr>
                  <a:t>Visible Image</a:t>
                </a:r>
                <a:endParaRPr lang="zh-CN" altLang="en-US" sz="4000" b="1" dirty="0">
                  <a:latin typeface="+mn-ea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102452D-26CE-4694-AC7F-415CE93FD65F}"/>
                  </a:ext>
                </a:extLst>
              </p:cNvPr>
              <p:cNvSpPr txBox="1"/>
              <p:nvPr/>
            </p:nvSpPr>
            <p:spPr>
              <a:xfrm>
                <a:off x="2270883" y="6019515"/>
                <a:ext cx="1509246" cy="661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latin typeface="+mn-ea"/>
                  </a:rPr>
                  <a:t>Infrared Image</a:t>
                </a:r>
              </a:p>
            </p:txBody>
          </p: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5764E337-DC39-431C-87BB-AF00B3650152}"/>
                  </a:ext>
                </a:extLst>
              </p:cNvPr>
              <p:cNvGrpSpPr/>
              <p:nvPr/>
            </p:nvGrpSpPr>
            <p:grpSpPr>
              <a:xfrm>
                <a:off x="2886604" y="2736030"/>
                <a:ext cx="277804" cy="3213397"/>
                <a:chOff x="2886604" y="2736030"/>
                <a:chExt cx="277804" cy="3213397"/>
              </a:xfrm>
            </p:grpSpPr>
            <p:sp>
              <p:nvSpPr>
                <p:cNvPr id="61" name="流程图: 接点 60">
                  <a:extLst>
                    <a:ext uri="{FF2B5EF4-FFF2-40B4-BE49-F238E27FC236}">
                      <a16:creationId xmlns:a16="http://schemas.microsoft.com/office/drawing/2014/main" id="{71B04DF3-8DEB-4960-A921-CD34F45BE852}"/>
                    </a:ext>
                  </a:extLst>
                </p:cNvPr>
                <p:cNvSpPr/>
                <p:nvPr/>
              </p:nvSpPr>
              <p:spPr>
                <a:xfrm>
                  <a:off x="2908861" y="2736030"/>
                  <a:ext cx="239486" cy="239486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sp>
              <p:nvSpPr>
                <p:cNvPr id="66" name="等腰三角形 65">
                  <a:extLst>
                    <a:ext uri="{FF2B5EF4-FFF2-40B4-BE49-F238E27FC236}">
                      <a16:creationId xmlns:a16="http://schemas.microsoft.com/office/drawing/2014/main" id="{5F2AF97F-FBA8-4540-A34E-69D85309A14E}"/>
                    </a:ext>
                  </a:extLst>
                </p:cNvPr>
                <p:cNvSpPr/>
                <p:nvPr/>
              </p:nvSpPr>
              <p:spPr>
                <a:xfrm>
                  <a:off x="2886604" y="5709941"/>
                  <a:ext cx="277804" cy="239486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</p:grpSp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85B78B56-1818-449C-B95C-321166A6ABAF}"/>
                  </a:ext>
                </a:extLst>
              </p:cNvPr>
              <p:cNvGrpSpPr/>
              <p:nvPr/>
            </p:nvGrpSpPr>
            <p:grpSpPr>
              <a:xfrm>
                <a:off x="3358755" y="881334"/>
                <a:ext cx="8242831" cy="6125406"/>
                <a:chOff x="3358755" y="881334"/>
                <a:chExt cx="8242831" cy="6125406"/>
              </a:xfrm>
            </p:grpSpPr>
            <p:sp>
              <p:nvSpPr>
                <p:cNvPr id="364" name="矩形: 圆角 363">
                  <a:extLst>
                    <a:ext uri="{FF2B5EF4-FFF2-40B4-BE49-F238E27FC236}">
                      <a16:creationId xmlns:a16="http://schemas.microsoft.com/office/drawing/2014/main" id="{039C03D3-BF02-4DF8-A623-B24B194E7A5F}"/>
                    </a:ext>
                  </a:extLst>
                </p:cNvPr>
                <p:cNvSpPr/>
                <p:nvPr/>
              </p:nvSpPr>
              <p:spPr>
                <a:xfrm>
                  <a:off x="9056183" y="3692192"/>
                  <a:ext cx="2526545" cy="262300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 dirty="0"/>
                </a:p>
              </p:txBody>
            </p:sp>
            <p:grpSp>
              <p:nvGrpSpPr>
                <p:cNvPr id="371" name="组合 370">
                  <a:extLst>
                    <a:ext uri="{FF2B5EF4-FFF2-40B4-BE49-F238E27FC236}">
                      <a16:creationId xmlns:a16="http://schemas.microsoft.com/office/drawing/2014/main" id="{BA35C7B0-3047-46F1-9588-D1A35422A445}"/>
                    </a:ext>
                  </a:extLst>
                </p:cNvPr>
                <p:cNvGrpSpPr/>
                <p:nvPr/>
              </p:nvGrpSpPr>
              <p:grpSpPr>
                <a:xfrm>
                  <a:off x="3358755" y="881334"/>
                  <a:ext cx="8242831" cy="6125406"/>
                  <a:chOff x="3274322" y="516336"/>
                  <a:chExt cx="8242831" cy="6125406"/>
                </a:xfrm>
              </p:grpSpPr>
              <p:sp>
                <p:nvSpPr>
                  <p:cNvPr id="368" name="矩形: 圆角 367">
                    <a:extLst>
                      <a:ext uri="{FF2B5EF4-FFF2-40B4-BE49-F238E27FC236}">
                        <a16:creationId xmlns:a16="http://schemas.microsoft.com/office/drawing/2014/main" id="{A79B351B-5C8D-4252-AE8D-A85B161F4611}"/>
                      </a:ext>
                    </a:extLst>
                  </p:cNvPr>
                  <p:cNvSpPr/>
                  <p:nvPr/>
                </p:nvSpPr>
                <p:spPr>
                  <a:xfrm>
                    <a:off x="6268615" y="3304591"/>
                    <a:ext cx="2526545" cy="2559968"/>
                  </a:xfrm>
                  <a:prstGeom prst="roundRect">
                    <a:avLst/>
                  </a:prstGeom>
                  <a:solidFill>
                    <a:srgbClr val="F6D8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367" name="矩形: 圆角 366">
                    <a:extLst>
                      <a:ext uri="{FF2B5EF4-FFF2-40B4-BE49-F238E27FC236}">
                        <a16:creationId xmlns:a16="http://schemas.microsoft.com/office/drawing/2014/main" id="{3E45FFC2-727F-415B-B2D8-C9C894438858}"/>
                      </a:ext>
                    </a:extLst>
                  </p:cNvPr>
                  <p:cNvSpPr/>
                  <p:nvPr/>
                </p:nvSpPr>
                <p:spPr>
                  <a:xfrm>
                    <a:off x="6289775" y="528846"/>
                    <a:ext cx="2526545" cy="2559968"/>
                  </a:xfrm>
                  <a:prstGeom prst="roundRect">
                    <a:avLst/>
                  </a:prstGeom>
                  <a:solidFill>
                    <a:srgbClr val="F6D8E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366" name="矩形: 圆角 365">
                    <a:extLst>
                      <a:ext uri="{FF2B5EF4-FFF2-40B4-BE49-F238E27FC236}">
                        <a16:creationId xmlns:a16="http://schemas.microsoft.com/office/drawing/2014/main" id="{AD749B20-7587-4DC9-B281-85F8A6C137BB}"/>
                      </a:ext>
                    </a:extLst>
                  </p:cNvPr>
                  <p:cNvSpPr/>
                  <p:nvPr/>
                </p:nvSpPr>
                <p:spPr>
                  <a:xfrm>
                    <a:off x="3614094" y="527208"/>
                    <a:ext cx="2526545" cy="2559968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sp>
                <p:nvSpPr>
                  <p:cNvPr id="365" name="矩形: 圆角 364">
                    <a:extLst>
                      <a:ext uri="{FF2B5EF4-FFF2-40B4-BE49-F238E27FC236}">
                        <a16:creationId xmlns:a16="http://schemas.microsoft.com/office/drawing/2014/main" id="{C1460A44-35A6-4A85-B007-EB7126D7EDAE}"/>
                      </a:ext>
                    </a:extLst>
                  </p:cNvPr>
                  <p:cNvSpPr/>
                  <p:nvPr/>
                </p:nvSpPr>
                <p:spPr>
                  <a:xfrm>
                    <a:off x="3586944" y="3257692"/>
                    <a:ext cx="2526545" cy="2623005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 dirty="0"/>
                  </a:p>
                </p:txBody>
              </p:sp>
              <p:grpSp>
                <p:nvGrpSpPr>
                  <p:cNvPr id="265" name="组合 264">
                    <a:extLst>
                      <a:ext uri="{FF2B5EF4-FFF2-40B4-BE49-F238E27FC236}">
                        <a16:creationId xmlns:a16="http://schemas.microsoft.com/office/drawing/2014/main" id="{00D27FD6-8F4F-45B0-8756-C480D0B8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274322" y="516336"/>
                    <a:ext cx="8242831" cy="6125406"/>
                    <a:chOff x="3324004" y="583284"/>
                    <a:chExt cx="8242831" cy="6125406"/>
                  </a:xfrm>
                </p:grpSpPr>
                <p:grpSp>
                  <p:nvGrpSpPr>
                    <p:cNvPr id="254" name="组合 253">
                      <a:extLst>
                        <a:ext uri="{FF2B5EF4-FFF2-40B4-BE49-F238E27FC236}">
                          <a16:creationId xmlns:a16="http://schemas.microsoft.com/office/drawing/2014/main" id="{0AD92AAC-B92D-43AD-BB02-7F2CB27EF2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7448" y="822264"/>
                      <a:ext cx="2153682" cy="4968015"/>
                      <a:chOff x="3821571" y="472865"/>
                      <a:chExt cx="2153682" cy="4968015"/>
                    </a:xfrm>
                  </p:grpSpPr>
                  <p:grpSp>
                    <p:nvGrpSpPr>
                      <p:cNvPr id="191" name="组合 190">
                        <a:extLst>
                          <a:ext uri="{FF2B5EF4-FFF2-40B4-BE49-F238E27FC236}">
                            <a16:creationId xmlns:a16="http://schemas.microsoft.com/office/drawing/2014/main" id="{299320A6-EA8D-403D-87F3-EECABAC566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21571" y="472865"/>
                        <a:ext cx="2124231" cy="2265806"/>
                        <a:chOff x="3721737" y="270312"/>
                        <a:chExt cx="2124231" cy="2265806"/>
                      </a:xfrm>
                    </p:grpSpPr>
                    <p:sp>
                      <p:nvSpPr>
                        <p:cNvPr id="83" name="流程图: 接点 82">
                          <a:extLst>
                            <a:ext uri="{FF2B5EF4-FFF2-40B4-BE49-F238E27FC236}">
                              <a16:creationId xmlns:a16="http://schemas.microsoft.com/office/drawing/2014/main" id="{823F7D17-AC75-4FAB-9C5D-5A29F5F7F3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5175959" y="187529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4" name="等腰三角形 83">
                          <a:extLst>
                            <a:ext uri="{FF2B5EF4-FFF2-40B4-BE49-F238E27FC236}">
                              <a16:creationId xmlns:a16="http://schemas.microsoft.com/office/drawing/2014/main" id="{86382558-4B90-434F-A9E4-265288EEDB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458132" y="289471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5" name="等腰三角形 84">
                          <a:extLst>
                            <a:ext uri="{FF2B5EF4-FFF2-40B4-BE49-F238E27FC236}">
                              <a16:creationId xmlns:a16="http://schemas.microsoft.com/office/drawing/2014/main" id="{4A6CA527-1BC2-47BC-A379-1822E6CD5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872889" y="589718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6" name="等腰三角形 85">
                          <a:extLst>
                            <a:ext uri="{FF2B5EF4-FFF2-40B4-BE49-F238E27FC236}">
                              <a16:creationId xmlns:a16="http://schemas.microsoft.com/office/drawing/2014/main" id="{1C1BF2EC-334A-464B-9CFD-DA0B5CB866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3702578" y="1739814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7" name="等腰三角形 86">
                          <a:extLst>
                            <a:ext uri="{FF2B5EF4-FFF2-40B4-BE49-F238E27FC236}">
                              <a16:creationId xmlns:a16="http://schemas.microsoft.com/office/drawing/2014/main" id="{9E7700A2-A6C2-495D-92B1-B2EA98CBB4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060217" y="1287355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8" name="等腰三角形 87">
                          <a:extLst>
                            <a:ext uri="{FF2B5EF4-FFF2-40B4-BE49-F238E27FC236}">
                              <a16:creationId xmlns:a16="http://schemas.microsoft.com/office/drawing/2014/main" id="{127AAE10-325F-4D49-9448-8EECA1B584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510305" y="1278917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89" name="等腰三角形 88">
                          <a:extLst>
                            <a:ext uri="{FF2B5EF4-FFF2-40B4-BE49-F238E27FC236}">
                              <a16:creationId xmlns:a16="http://schemas.microsoft.com/office/drawing/2014/main" id="{822D760C-274F-4513-9557-F78F0D4D70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389792" y="2277473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0" name="流程图: 接点 89">
                          <a:extLst>
                            <a:ext uri="{FF2B5EF4-FFF2-40B4-BE49-F238E27FC236}">
                              <a16:creationId xmlns:a16="http://schemas.microsoft.com/office/drawing/2014/main" id="{EE0781BD-DEBA-48B7-B306-CF95A1E1C9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5606482" y="107978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1" name="流程图: 接点 90">
                          <a:extLst>
                            <a:ext uri="{FF2B5EF4-FFF2-40B4-BE49-F238E27FC236}">
                              <a16:creationId xmlns:a16="http://schemas.microsoft.com/office/drawing/2014/main" id="{076D4DC8-7573-4203-AC53-F6F127649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484423">
                          <a:off x="5373705" y="46496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2" name="流程图: 接点 91">
                          <a:extLst>
                            <a:ext uri="{FF2B5EF4-FFF2-40B4-BE49-F238E27FC236}">
                              <a16:creationId xmlns:a16="http://schemas.microsoft.com/office/drawing/2014/main" id="{783A0A97-ABC4-4766-8FBF-3FFAE79FAE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5019873" y="107265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3" name="流程图: 接点 92">
                          <a:extLst>
                            <a:ext uri="{FF2B5EF4-FFF2-40B4-BE49-F238E27FC236}">
                              <a16:creationId xmlns:a16="http://schemas.microsoft.com/office/drawing/2014/main" id="{3A69DD22-92A3-44E7-BAAE-931F1DAE8A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3982418" y="215482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94" name="流程图: 接点 93">
                          <a:extLst>
                            <a:ext uri="{FF2B5EF4-FFF2-40B4-BE49-F238E27FC236}">
                              <a16:creationId xmlns:a16="http://schemas.microsoft.com/office/drawing/2014/main" id="{9CFC2CF8-DFB7-4E83-B0FD-9B4E5EA55A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73969">
                          <a:off x="4758950" y="1878110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96" name="直接连接符 95">
                          <a:extLst>
                            <a:ext uri="{FF2B5EF4-FFF2-40B4-BE49-F238E27FC236}">
                              <a16:creationId xmlns:a16="http://schemas.microsoft.com/office/drawing/2014/main" id="{9EE9E16F-2C05-4A9F-BA66-3EDBDFABBC7D}"/>
                            </a:ext>
                          </a:extLst>
                        </p:cNvPr>
                        <p:cNvCxnSpPr>
                          <a:stCxn id="88" idx="1"/>
                          <a:endCxn id="92" idx="5"/>
                        </p:cNvCxnSpPr>
                        <p:nvPr/>
                      </p:nvCxnSpPr>
                      <p:spPr>
                        <a:xfrm rot="7173969" flipH="1" flipV="1">
                          <a:off x="4720200" y="1161205"/>
                          <a:ext cx="267268" cy="240102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7" name="直接连接符 96">
                          <a:extLst>
                            <a:ext uri="{FF2B5EF4-FFF2-40B4-BE49-F238E27FC236}">
                              <a16:creationId xmlns:a16="http://schemas.microsoft.com/office/drawing/2014/main" id="{87FFED15-88E8-4AB2-8724-E0DC93C5B952}"/>
                            </a:ext>
                          </a:extLst>
                        </p:cNvPr>
                        <p:cNvCxnSpPr>
                          <a:cxnSpLocks/>
                          <a:stCxn id="88" idx="2"/>
                          <a:endCxn id="85" idx="5"/>
                        </p:cNvCxnSpPr>
                        <p:nvPr/>
                      </p:nvCxnSpPr>
                      <p:spPr>
                        <a:xfrm flipV="1">
                          <a:off x="4613594" y="769869"/>
                          <a:ext cx="363928" cy="448891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0" name="直接连接符 99">
                          <a:extLst>
                            <a:ext uri="{FF2B5EF4-FFF2-40B4-BE49-F238E27FC236}">
                              <a16:creationId xmlns:a16="http://schemas.microsoft.com/office/drawing/2014/main" id="{7F078F10-309F-4F04-AC8D-6F5DD54E781D}"/>
                            </a:ext>
                          </a:extLst>
                        </p:cNvPr>
                        <p:cNvCxnSpPr>
                          <a:cxnSpLocks/>
                          <a:stCxn id="88" idx="3"/>
                          <a:endCxn id="87" idx="1"/>
                        </p:cNvCxnSpPr>
                        <p:nvPr/>
                      </p:nvCxnSpPr>
                      <p:spPr>
                        <a:xfrm rot="7173969">
                          <a:off x="4309235" y="1209345"/>
                          <a:ext cx="159974" cy="267575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直接连接符 102">
                          <a:extLst>
                            <a:ext uri="{FF2B5EF4-FFF2-40B4-BE49-F238E27FC236}">
                              <a16:creationId xmlns:a16="http://schemas.microsoft.com/office/drawing/2014/main" id="{1967BA8A-0BC4-4FB2-AFEF-71E7A5CEAB3E}"/>
                            </a:ext>
                          </a:extLst>
                        </p:cNvPr>
                        <p:cNvCxnSpPr>
                          <a:cxnSpLocks/>
                          <a:stCxn id="88" idx="5"/>
                          <a:endCxn id="94" idx="3"/>
                        </p:cNvCxnSpPr>
                        <p:nvPr/>
                      </p:nvCxnSpPr>
                      <p:spPr>
                        <a:xfrm rot="7173969" flipV="1">
                          <a:off x="4603976" y="1465453"/>
                          <a:ext cx="253813" cy="410591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2" name="组合 191">
                        <a:extLst>
                          <a:ext uri="{FF2B5EF4-FFF2-40B4-BE49-F238E27FC236}">
                            <a16:creationId xmlns:a16="http://schemas.microsoft.com/office/drawing/2014/main" id="{1251B9F9-B867-4AE0-80A7-826E07A72D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48585" y="3175342"/>
                        <a:ext cx="2126668" cy="2265538"/>
                        <a:chOff x="6236666" y="272797"/>
                        <a:chExt cx="2126668" cy="2265538"/>
                      </a:xfrm>
                    </p:grpSpPr>
                    <p:sp>
                      <p:nvSpPr>
                        <p:cNvPr id="112" name="流程图: 接点 111">
                          <a:extLst>
                            <a:ext uri="{FF2B5EF4-FFF2-40B4-BE49-F238E27FC236}">
                              <a16:creationId xmlns:a16="http://schemas.microsoft.com/office/drawing/2014/main" id="{E88CBE50-BB6D-49EF-9B42-D9F6843EAD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690376" y="188036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3" name="等腰三角形 112">
                          <a:extLst>
                            <a:ext uri="{FF2B5EF4-FFF2-40B4-BE49-F238E27FC236}">
                              <a16:creationId xmlns:a16="http://schemas.microsoft.com/office/drawing/2014/main" id="{6D14A91D-F885-4D26-8F5A-4E37210DE9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978439" y="291956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4" name="等腰三角形 113">
                          <a:extLst>
                            <a:ext uri="{FF2B5EF4-FFF2-40B4-BE49-F238E27FC236}">
                              <a16:creationId xmlns:a16="http://schemas.microsoft.com/office/drawing/2014/main" id="{DE24FBC5-A0F5-4D43-A634-55A7C4AA9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392079" y="593740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5" name="等腰三角形 114">
                          <a:extLst>
                            <a:ext uri="{FF2B5EF4-FFF2-40B4-BE49-F238E27FC236}">
                              <a16:creationId xmlns:a16="http://schemas.microsoft.com/office/drawing/2014/main" id="{2CAEBE29-F21A-480B-AF2A-CD087B6937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217507" y="1739484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6" name="等腰三角形 115">
                          <a:extLst>
                            <a:ext uri="{FF2B5EF4-FFF2-40B4-BE49-F238E27FC236}">
                              <a16:creationId xmlns:a16="http://schemas.microsoft.com/office/drawing/2014/main" id="{45186F4A-C77C-444E-9208-7FD4DF7764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576823" y="1288355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7" name="等腰三角形 116">
                          <a:extLst>
                            <a:ext uri="{FF2B5EF4-FFF2-40B4-BE49-F238E27FC236}">
                              <a16:creationId xmlns:a16="http://schemas.microsoft.com/office/drawing/2014/main" id="{666F8FA1-C574-47FD-A588-17B10982B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026940" y="1281588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1905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8" name="等腰三角形 117">
                          <a:extLst>
                            <a:ext uri="{FF2B5EF4-FFF2-40B4-BE49-F238E27FC236}">
                              <a16:creationId xmlns:a16="http://schemas.microsoft.com/office/drawing/2014/main" id="{91212F47-F97D-4117-849C-A7BC5177AE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902721" y="2279690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19" name="流程图: 接点 118">
                          <a:extLst>
                            <a:ext uri="{FF2B5EF4-FFF2-40B4-BE49-F238E27FC236}">
                              <a16:creationId xmlns:a16="http://schemas.microsoft.com/office/drawing/2014/main" id="{8B0481E7-3DE4-44A1-9EBF-4358D5AF0A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8123848" y="108645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0" name="流程图: 接点 119">
                          <a:extLst>
                            <a:ext uri="{FF2B5EF4-FFF2-40B4-BE49-F238E27FC236}">
                              <a16:creationId xmlns:a16="http://schemas.microsoft.com/office/drawing/2014/main" id="{4DF871D8-AB99-4B8E-9DA1-B56B39683E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9497183">
                          <a:off x="7893354" y="47077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1" name="流程图: 接点 120">
                          <a:extLst>
                            <a:ext uri="{FF2B5EF4-FFF2-40B4-BE49-F238E27FC236}">
                              <a16:creationId xmlns:a16="http://schemas.microsoft.com/office/drawing/2014/main" id="{B121FC32-9EA7-4698-96C0-FBAF481FE8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537270" y="107714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2" name="流程图: 接点 121">
                          <a:extLst>
                            <a:ext uri="{FF2B5EF4-FFF2-40B4-BE49-F238E27FC236}">
                              <a16:creationId xmlns:a16="http://schemas.microsoft.com/office/drawing/2014/main" id="{FA6CFB82-0B5F-4AF9-B264-9C739ECBB1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6495805" y="2155456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23" name="流程图: 接点 122">
                          <a:extLst>
                            <a:ext uri="{FF2B5EF4-FFF2-40B4-BE49-F238E27FC236}">
                              <a16:creationId xmlns:a16="http://schemas.microsoft.com/office/drawing/2014/main" id="{BB979F1F-4E06-442A-9BD4-6F781FAFDC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186729">
                          <a:off x="7273359" y="1881629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124" name="直接连接符 123">
                          <a:extLst>
                            <a:ext uri="{FF2B5EF4-FFF2-40B4-BE49-F238E27FC236}">
                              <a16:creationId xmlns:a16="http://schemas.microsoft.com/office/drawing/2014/main" id="{21D50785-8E04-4D51-BEE8-0EA1633DA072}"/>
                            </a:ext>
                          </a:extLst>
                        </p:cNvPr>
                        <p:cNvCxnSpPr>
                          <a:cxnSpLocks/>
                          <a:stCxn id="121" idx="3"/>
                          <a:endCxn id="114" idx="5"/>
                        </p:cNvCxnSpPr>
                        <p:nvPr/>
                      </p:nvCxnSpPr>
                      <p:spPr>
                        <a:xfrm rot="7186729" flipH="1">
                          <a:off x="7459605" y="795152"/>
                          <a:ext cx="202853" cy="264802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5" name="直接连接符 124">
                          <a:extLst>
                            <a:ext uri="{FF2B5EF4-FFF2-40B4-BE49-F238E27FC236}">
                              <a16:creationId xmlns:a16="http://schemas.microsoft.com/office/drawing/2014/main" id="{5A7D5DD2-3592-4A46-A932-6669C90FAD2B}"/>
                            </a:ext>
                          </a:extLst>
                        </p:cNvPr>
                        <p:cNvCxnSpPr>
                          <a:cxnSpLocks/>
                          <a:stCxn id="121" idx="5"/>
                          <a:endCxn id="117" idx="1"/>
                        </p:cNvCxnSpPr>
                        <p:nvPr/>
                      </p:nvCxnSpPr>
                      <p:spPr>
                        <a:xfrm rot="7186729">
                          <a:off x="7237269" y="1164637"/>
                          <a:ext cx="267268" cy="240102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直接连接符 125">
                          <a:extLst>
                            <a:ext uri="{FF2B5EF4-FFF2-40B4-BE49-F238E27FC236}">
                              <a16:creationId xmlns:a16="http://schemas.microsoft.com/office/drawing/2014/main" id="{AC15787C-3428-49D5-A871-310B1EC804D8}"/>
                            </a:ext>
                          </a:extLst>
                        </p:cNvPr>
                        <p:cNvCxnSpPr>
                          <a:cxnSpLocks/>
                          <a:stCxn id="121" idx="2"/>
                          <a:endCxn id="120" idx="7"/>
                        </p:cNvCxnSpPr>
                        <p:nvPr/>
                      </p:nvCxnSpPr>
                      <p:spPr>
                        <a:xfrm rot="7186729" flipH="1" flipV="1">
                          <a:off x="7608907" y="886006"/>
                          <a:ext cx="464429" cy="21449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直接连接符 126">
                          <a:extLst>
                            <a:ext uri="{FF2B5EF4-FFF2-40B4-BE49-F238E27FC236}">
                              <a16:creationId xmlns:a16="http://schemas.microsoft.com/office/drawing/2014/main" id="{1C4D9BF6-1799-4A0B-AFCD-14CBE1FB05B6}"/>
                            </a:ext>
                          </a:extLst>
                        </p:cNvPr>
                        <p:cNvCxnSpPr>
                          <a:cxnSpLocks/>
                          <a:stCxn id="121" idx="0"/>
                          <a:endCxn id="119" idx="5"/>
                        </p:cNvCxnSpPr>
                        <p:nvPr/>
                      </p:nvCxnSpPr>
                      <p:spPr>
                        <a:xfrm rot="7186729" flipH="1" flipV="1">
                          <a:off x="7845210" y="1092331"/>
                          <a:ext cx="198572" cy="309331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55" name="组合 254">
                      <a:extLst>
                        <a:ext uri="{FF2B5EF4-FFF2-40B4-BE49-F238E27FC236}">
                          <a16:creationId xmlns:a16="http://schemas.microsoft.com/office/drawing/2014/main" id="{16A47186-07D3-4C7A-8959-B3A72E1537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25451" y="880058"/>
                      <a:ext cx="1706634" cy="4788559"/>
                      <a:chOff x="6739733" y="551667"/>
                      <a:chExt cx="1706634" cy="4788559"/>
                    </a:xfrm>
                  </p:grpSpPr>
                  <p:grpSp>
                    <p:nvGrpSpPr>
                      <p:cNvPr id="162" name="组合 161">
                        <a:extLst>
                          <a:ext uri="{FF2B5EF4-FFF2-40B4-BE49-F238E27FC236}">
                            <a16:creationId xmlns:a16="http://schemas.microsoft.com/office/drawing/2014/main" id="{3A8832A1-5498-4799-B9AD-1853334355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39733" y="551667"/>
                        <a:ext cx="1677406" cy="2194468"/>
                        <a:chOff x="3639424" y="4102745"/>
                        <a:chExt cx="1677406" cy="2194468"/>
                      </a:xfrm>
                    </p:grpSpPr>
                    <p:sp>
                      <p:nvSpPr>
                        <p:cNvPr id="140" name="流程图: 接点 139">
                          <a:extLst>
                            <a:ext uri="{FF2B5EF4-FFF2-40B4-BE49-F238E27FC236}">
                              <a16:creationId xmlns:a16="http://schemas.microsoft.com/office/drawing/2014/main" id="{2ED74556-AFE1-48E2-A8FE-24A692D7D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17713" y="5504582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1" name="流程图: 接点 140">
                          <a:extLst>
                            <a:ext uri="{FF2B5EF4-FFF2-40B4-BE49-F238E27FC236}">
                              <a16:creationId xmlns:a16="http://schemas.microsoft.com/office/drawing/2014/main" id="{00A38DE6-8D19-4C8F-A7CD-5DAE20EBA2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80496" y="559962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2" name="流程图: 接点 141">
                          <a:extLst>
                            <a:ext uri="{FF2B5EF4-FFF2-40B4-BE49-F238E27FC236}">
                              <a16:creationId xmlns:a16="http://schemas.microsoft.com/office/drawing/2014/main" id="{919D4CFB-C292-46AB-9C70-C96E716C4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79125" y="5975076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3" name="流程图: 接点 142">
                          <a:extLst>
                            <a:ext uri="{FF2B5EF4-FFF2-40B4-BE49-F238E27FC236}">
                              <a16:creationId xmlns:a16="http://schemas.microsoft.com/office/drawing/2014/main" id="{11C1A8C4-E5A8-453E-A5AA-671094919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10570" y="538947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4" name="流程图: 接点 143">
                          <a:extLst>
                            <a:ext uri="{FF2B5EF4-FFF2-40B4-BE49-F238E27FC236}">
                              <a16:creationId xmlns:a16="http://schemas.microsoft.com/office/drawing/2014/main" id="{ABCC5802-7B10-43AA-A087-A125169111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852575">
                          <a:off x="3639424" y="461127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5" name="流程图: 接点 144">
                          <a:extLst>
                            <a:ext uri="{FF2B5EF4-FFF2-40B4-BE49-F238E27FC236}">
                              <a16:creationId xmlns:a16="http://schemas.microsoft.com/office/drawing/2014/main" id="{4EF3897C-6AD0-4340-B69D-27C98B7B8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7344" y="6057727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6" name="流程图: 接点 145">
                          <a:extLst>
                            <a:ext uri="{FF2B5EF4-FFF2-40B4-BE49-F238E27FC236}">
                              <a16:creationId xmlns:a16="http://schemas.microsoft.com/office/drawing/2014/main" id="{9F98891B-A8D6-4641-9E9D-1B7410F3F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881563" y="410274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7" name="流程图: 接点 146">
                          <a:extLst>
                            <a:ext uri="{FF2B5EF4-FFF2-40B4-BE49-F238E27FC236}">
                              <a16:creationId xmlns:a16="http://schemas.microsoft.com/office/drawing/2014/main" id="{BDEDCC28-8FA3-4F56-AADC-6E546BF17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19896" y="4959653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8" name="流程图: 接点 147">
                          <a:extLst>
                            <a:ext uri="{FF2B5EF4-FFF2-40B4-BE49-F238E27FC236}">
                              <a16:creationId xmlns:a16="http://schemas.microsoft.com/office/drawing/2014/main" id="{65372EF6-80A3-44C3-9A3F-0FB5DEAE9A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24942" y="5075705"/>
                          <a:ext cx="239486" cy="239486"/>
                        </a:xfrm>
                        <a:prstGeom prst="flowChartConnector">
                          <a:avLst/>
                        </a:prstGeom>
                        <a:solidFill>
                          <a:srgbClr val="00B0F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sp>
                      <p:nvSpPr>
                        <p:cNvPr id="149" name="等腰三角形 148">
                          <a:extLst>
                            <a:ext uri="{FF2B5EF4-FFF2-40B4-BE49-F238E27FC236}">
                              <a16:creationId xmlns:a16="http://schemas.microsoft.com/office/drawing/2014/main" id="{0A6D7B63-0FD5-4C51-967D-53186A99F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39047" y="4258280"/>
                          <a:ext cx="277804" cy="239486"/>
                        </a:xfrm>
                        <a:prstGeom prst="triangle">
                          <a:avLst/>
                        </a:prstGeom>
                        <a:solidFill>
                          <a:srgbClr val="00B050"/>
                        </a:solidFill>
                        <a:ln w="57150">
                          <a:solidFill>
                            <a:srgbClr val="FF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  <p:cxnSp>
                      <p:nvCxnSpPr>
                        <p:cNvPr id="150" name="直接连接符 149">
                          <a:extLst>
                            <a:ext uri="{FF2B5EF4-FFF2-40B4-BE49-F238E27FC236}">
                              <a16:creationId xmlns:a16="http://schemas.microsoft.com/office/drawing/2014/main" id="{27352F77-0A4D-4877-A226-6F5D0127C80A}"/>
                            </a:ext>
                          </a:extLst>
                        </p:cNvPr>
                        <p:cNvCxnSpPr>
                          <a:cxnSpLocks/>
                          <a:stCxn id="149" idx="1"/>
                          <a:endCxn id="146" idx="5"/>
                        </p:cNvCxnSpPr>
                        <p:nvPr/>
                      </p:nvCxnSpPr>
                      <p:spPr>
                        <a:xfrm flipH="1" flipV="1">
                          <a:off x="4085977" y="4307159"/>
                          <a:ext cx="622521" cy="70864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3" name="直接连接符 152">
                          <a:extLst>
                            <a:ext uri="{FF2B5EF4-FFF2-40B4-BE49-F238E27FC236}">
                              <a16:creationId xmlns:a16="http://schemas.microsoft.com/office/drawing/2014/main" id="{B6963F14-9FC1-4407-9229-106C164E2572}"/>
                            </a:ext>
                          </a:extLst>
                        </p:cNvPr>
                        <p:cNvCxnSpPr>
                          <a:cxnSpLocks/>
                          <a:stCxn id="149" idx="2"/>
                          <a:endCxn id="144" idx="7"/>
                        </p:cNvCxnSpPr>
                        <p:nvPr/>
                      </p:nvCxnSpPr>
                      <p:spPr>
                        <a:xfrm flipH="1">
                          <a:off x="3862032" y="4497766"/>
                          <a:ext cx="777015" cy="171958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6" name="直接连接符 155">
                          <a:extLst>
                            <a:ext uri="{FF2B5EF4-FFF2-40B4-BE49-F238E27FC236}">
                              <a16:creationId xmlns:a16="http://schemas.microsoft.com/office/drawing/2014/main" id="{53AD79AA-2834-429B-9A9C-F07520535F4F}"/>
                            </a:ext>
                          </a:extLst>
                        </p:cNvPr>
                        <p:cNvCxnSpPr>
                          <a:cxnSpLocks/>
                          <a:stCxn id="149" idx="3"/>
                          <a:endCxn id="147" idx="7"/>
                        </p:cNvCxnSpPr>
                        <p:nvPr/>
                      </p:nvCxnSpPr>
                      <p:spPr>
                        <a:xfrm flipH="1">
                          <a:off x="4424310" y="4497766"/>
                          <a:ext cx="353639" cy="496959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9" name="直接连接符 158">
                          <a:extLst>
                            <a:ext uri="{FF2B5EF4-FFF2-40B4-BE49-F238E27FC236}">
                              <a16:creationId xmlns:a16="http://schemas.microsoft.com/office/drawing/2014/main" id="{FA0F7178-B31C-4474-8615-3887CD29ED16}"/>
                            </a:ext>
                          </a:extLst>
                        </p:cNvPr>
                        <p:cNvCxnSpPr>
                          <a:cxnSpLocks/>
                          <a:endCxn id="148" idx="0"/>
                        </p:cNvCxnSpPr>
                        <p:nvPr/>
                      </p:nvCxnSpPr>
                      <p:spPr>
                        <a:xfrm>
                          <a:off x="4889872" y="4521457"/>
                          <a:ext cx="154813" cy="554248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90" name="组合 189">
                        <a:extLst>
                          <a:ext uri="{FF2B5EF4-FFF2-40B4-BE49-F238E27FC236}">
                            <a16:creationId xmlns:a16="http://schemas.microsoft.com/office/drawing/2014/main" id="{FFB65942-34E4-46D1-A713-105566F965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768961" y="3145758"/>
                        <a:ext cx="1677406" cy="2194468"/>
                        <a:chOff x="6134323" y="4102745"/>
                        <a:chExt cx="1677406" cy="2194468"/>
                      </a:xfrm>
                    </p:grpSpPr>
                    <p:grpSp>
                      <p:nvGrpSpPr>
                        <p:cNvPr id="164" name="组合 163">
                          <a:extLst>
                            <a:ext uri="{FF2B5EF4-FFF2-40B4-BE49-F238E27FC236}">
                              <a16:creationId xmlns:a16="http://schemas.microsoft.com/office/drawing/2014/main" id="{1C59EE4A-C8FC-4FA1-ABD8-A990E63A87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34323" y="4102745"/>
                          <a:ext cx="1677406" cy="2194468"/>
                          <a:chOff x="3639424" y="4102745"/>
                          <a:chExt cx="1677406" cy="2194468"/>
                        </a:xfrm>
                      </p:grpSpPr>
                      <p:sp>
                        <p:nvSpPr>
                          <p:cNvPr id="165" name="流程图: 接点 164">
                            <a:extLst>
                              <a:ext uri="{FF2B5EF4-FFF2-40B4-BE49-F238E27FC236}">
                                <a16:creationId xmlns:a16="http://schemas.microsoft.com/office/drawing/2014/main" id="{22A094F4-48CA-44FB-9FBE-88112DD2DE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17713" y="5504582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6" name="流程图: 接点 165">
                            <a:extLst>
                              <a:ext uri="{FF2B5EF4-FFF2-40B4-BE49-F238E27FC236}">
                                <a16:creationId xmlns:a16="http://schemas.microsoft.com/office/drawing/2014/main" id="{152342BA-06ED-41E7-981E-0B177401BC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80496" y="5599625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7" name="流程图: 接点 166">
                            <a:extLst>
                              <a:ext uri="{FF2B5EF4-FFF2-40B4-BE49-F238E27FC236}">
                                <a16:creationId xmlns:a16="http://schemas.microsoft.com/office/drawing/2014/main" id="{DB017DFF-53E2-40F3-B7E1-712351996C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79125" y="597507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8" name="流程图: 接点 167">
                            <a:extLst>
                              <a:ext uri="{FF2B5EF4-FFF2-40B4-BE49-F238E27FC236}">
                                <a16:creationId xmlns:a16="http://schemas.microsoft.com/office/drawing/2014/main" id="{B20BDCB5-A9F5-45F3-86DC-31F0467C48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10570" y="538947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69" name="流程图: 接点 168">
                            <a:extLst>
                              <a:ext uri="{FF2B5EF4-FFF2-40B4-BE49-F238E27FC236}">
                                <a16:creationId xmlns:a16="http://schemas.microsoft.com/office/drawing/2014/main" id="{C3414CBB-0073-42B9-A827-14E809F344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852575">
                            <a:off x="3639424" y="461127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0" name="流程图: 接点 169">
                            <a:extLst>
                              <a:ext uri="{FF2B5EF4-FFF2-40B4-BE49-F238E27FC236}">
                                <a16:creationId xmlns:a16="http://schemas.microsoft.com/office/drawing/2014/main" id="{1B747B54-0271-4C7D-819F-CD155B1373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77344" y="605772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1" name="流程图: 接点 170">
                            <a:extLst>
                              <a:ext uri="{FF2B5EF4-FFF2-40B4-BE49-F238E27FC236}">
                                <a16:creationId xmlns:a16="http://schemas.microsoft.com/office/drawing/2014/main" id="{368764AE-264D-44B3-BC80-D0D98F4CF3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881563" y="4102745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2" name="流程图: 接点 171">
                            <a:extLst>
                              <a:ext uri="{FF2B5EF4-FFF2-40B4-BE49-F238E27FC236}">
                                <a16:creationId xmlns:a16="http://schemas.microsoft.com/office/drawing/2014/main" id="{95C5D219-3DBF-458E-8D8B-382C8727D4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19896" y="495965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3" name="流程图: 接点 172">
                            <a:extLst>
                              <a:ext uri="{FF2B5EF4-FFF2-40B4-BE49-F238E27FC236}">
                                <a16:creationId xmlns:a16="http://schemas.microsoft.com/office/drawing/2014/main" id="{63ED8ABA-4C79-41C7-A42F-DF9989E2E7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24942" y="5075705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74" name="等腰三角形 173">
                            <a:extLst>
                              <a:ext uri="{FF2B5EF4-FFF2-40B4-BE49-F238E27FC236}">
                                <a16:creationId xmlns:a16="http://schemas.microsoft.com/office/drawing/2014/main" id="{D30133D3-9144-4793-90D0-7C807F1EB6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639047" y="4258280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 w="1905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cxnSp>
                        <p:nvCxnSpPr>
                          <p:cNvPr id="175" name="直接连接符 174">
                            <a:extLst>
                              <a:ext uri="{FF2B5EF4-FFF2-40B4-BE49-F238E27FC236}">
                                <a16:creationId xmlns:a16="http://schemas.microsoft.com/office/drawing/2014/main" id="{19D08424-A223-43D7-A8CB-3372A8C5A6E3}"/>
                              </a:ext>
                            </a:extLst>
                          </p:cNvPr>
                          <p:cNvCxnSpPr>
                            <a:cxnSpLocks/>
                            <a:stCxn id="165" idx="6"/>
                            <a:endCxn id="166" idx="2"/>
                          </p:cNvCxnSpPr>
                          <p:nvPr/>
                        </p:nvCxnSpPr>
                        <p:spPr>
                          <a:xfrm>
                            <a:off x="4657199" y="5624325"/>
                            <a:ext cx="223297" cy="95043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6" name="直接连接符 175">
                            <a:extLst>
                              <a:ext uri="{FF2B5EF4-FFF2-40B4-BE49-F238E27FC236}">
                                <a16:creationId xmlns:a16="http://schemas.microsoft.com/office/drawing/2014/main" id="{57A119E4-66E5-4FA0-AC96-E4C18637E7B7}"/>
                              </a:ext>
                            </a:extLst>
                          </p:cNvPr>
                          <p:cNvCxnSpPr>
                            <a:cxnSpLocks/>
                            <a:stCxn id="165" idx="4"/>
                            <a:endCxn id="167" idx="0"/>
                          </p:cNvCxnSpPr>
                          <p:nvPr/>
                        </p:nvCxnSpPr>
                        <p:spPr>
                          <a:xfrm flipH="1">
                            <a:off x="4498868" y="5744068"/>
                            <a:ext cx="38588" cy="231009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7" name="直接连接符 176">
                            <a:extLst>
                              <a:ext uri="{FF2B5EF4-FFF2-40B4-BE49-F238E27FC236}">
                                <a16:creationId xmlns:a16="http://schemas.microsoft.com/office/drawing/2014/main" id="{5458159E-E856-40FE-BEAB-55C72C7FB829}"/>
                              </a:ext>
                            </a:extLst>
                          </p:cNvPr>
                          <p:cNvCxnSpPr>
                            <a:cxnSpLocks/>
                            <a:stCxn id="165" idx="0"/>
                            <a:endCxn id="172" idx="5"/>
                          </p:cNvCxnSpPr>
                          <p:nvPr/>
                        </p:nvCxnSpPr>
                        <p:spPr>
                          <a:xfrm flipH="1" flipV="1">
                            <a:off x="4424310" y="5164067"/>
                            <a:ext cx="113146" cy="340515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179" name="直接连接符 178">
                          <a:extLst>
                            <a:ext uri="{FF2B5EF4-FFF2-40B4-BE49-F238E27FC236}">
                              <a16:creationId xmlns:a16="http://schemas.microsoft.com/office/drawing/2014/main" id="{0130A5ED-2919-4705-9080-E02017178B62}"/>
                            </a:ext>
                          </a:extLst>
                        </p:cNvPr>
                        <p:cNvCxnSpPr>
                          <a:cxnSpLocks/>
                          <a:stCxn id="165" idx="7"/>
                          <a:endCxn id="173" idx="3"/>
                        </p:cNvCxnSpPr>
                        <p:nvPr/>
                      </p:nvCxnSpPr>
                      <p:spPr>
                        <a:xfrm flipV="1">
                          <a:off x="7117026" y="5280119"/>
                          <a:ext cx="337887" cy="259535"/>
                        </a:xfrm>
                        <a:prstGeom prst="line">
                          <a:avLst/>
                        </a:prstGeom>
                        <a:ln w="57150">
                          <a:solidFill>
                            <a:srgbClr val="FF0000"/>
                          </a:solidFill>
                          <a:headEnd type="arrow" w="med" len="med"/>
                          <a:tailEnd type="none" w="sm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57" name="组合 256">
                      <a:extLst>
                        <a:ext uri="{FF2B5EF4-FFF2-40B4-BE49-F238E27FC236}">
                          <a16:creationId xmlns:a16="http://schemas.microsoft.com/office/drawing/2014/main" id="{7F37486B-E580-4D9F-A7BB-9523EC55EA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40290" y="583284"/>
                      <a:ext cx="2526545" cy="5217475"/>
                      <a:chOff x="9047788" y="224041"/>
                      <a:chExt cx="2526545" cy="5217475"/>
                    </a:xfrm>
                  </p:grpSpPr>
                  <p:sp>
                    <p:nvSpPr>
                      <p:cNvPr id="241" name="矩形: 圆角 240">
                        <a:extLst>
                          <a:ext uri="{FF2B5EF4-FFF2-40B4-BE49-F238E27FC236}">
                            <a16:creationId xmlns:a16="http://schemas.microsoft.com/office/drawing/2014/main" id="{A1E4C184-4201-484E-944B-93DF8720FC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47788" y="224041"/>
                        <a:ext cx="2526545" cy="2631570"/>
                      </a:xfrm>
                      <a:prstGeom prst="round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7200" dirty="0"/>
                      </a:p>
                    </p:txBody>
                  </p:sp>
                  <p:grpSp>
                    <p:nvGrpSpPr>
                      <p:cNvPr id="252" name="组合 251">
                        <a:extLst>
                          <a:ext uri="{FF2B5EF4-FFF2-40B4-BE49-F238E27FC236}">
                            <a16:creationId xmlns:a16="http://schemas.microsoft.com/office/drawing/2014/main" id="{726E6313-EBD9-4780-B7E3-4E26D3D507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154106" y="458839"/>
                        <a:ext cx="2264831" cy="2265808"/>
                        <a:chOff x="9208884" y="395216"/>
                        <a:chExt cx="2264831" cy="2265808"/>
                      </a:xfrm>
                    </p:grpSpPr>
                    <p:grpSp>
                      <p:nvGrpSpPr>
                        <p:cNvPr id="237" name="组合 236">
                          <a:extLst>
                            <a:ext uri="{FF2B5EF4-FFF2-40B4-BE49-F238E27FC236}">
                              <a16:creationId xmlns:a16="http://schemas.microsoft.com/office/drawing/2014/main" id="{9F201C59-E800-49CE-9094-011F3FE5C6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08884" y="395216"/>
                          <a:ext cx="2124222" cy="2265808"/>
                          <a:chOff x="8255980" y="363928"/>
                          <a:chExt cx="2124222" cy="2265808"/>
                        </a:xfrm>
                      </p:grpSpPr>
                      <p:sp>
                        <p:nvSpPr>
                          <p:cNvPr id="196" name="流程图: 接点 195">
                            <a:extLst>
                              <a:ext uri="{FF2B5EF4-FFF2-40B4-BE49-F238E27FC236}">
                                <a16:creationId xmlns:a16="http://schemas.microsoft.com/office/drawing/2014/main" id="{2A602270-5AB3-46DA-8574-0B0642FDEF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710206" y="196891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97" name="等腰三角形 196">
                            <a:extLst>
                              <a:ext uri="{FF2B5EF4-FFF2-40B4-BE49-F238E27FC236}">
                                <a16:creationId xmlns:a16="http://schemas.microsoft.com/office/drawing/2014/main" id="{BCE26DF6-9B1C-4836-B051-773B98A920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992362" y="383087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98" name="等腰三角形 197">
                            <a:extLst>
                              <a:ext uri="{FF2B5EF4-FFF2-40B4-BE49-F238E27FC236}">
                                <a16:creationId xmlns:a16="http://schemas.microsoft.com/office/drawing/2014/main" id="{9A221807-4F29-4C6D-A2E2-FFBE7951A8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407131" y="683336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199" name="等腰三角形 198">
                            <a:extLst>
                              <a:ext uri="{FF2B5EF4-FFF2-40B4-BE49-F238E27FC236}">
                                <a16:creationId xmlns:a16="http://schemas.microsoft.com/office/drawing/2014/main" id="{E763D930-DFCB-4E1D-98B0-7D3E1A8614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236821" y="1833430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0" name="等腰三角形 199">
                            <a:extLst>
                              <a:ext uri="{FF2B5EF4-FFF2-40B4-BE49-F238E27FC236}">
                                <a16:creationId xmlns:a16="http://schemas.microsoft.com/office/drawing/2014/main" id="{BD01D8F9-6328-4B79-830B-5B058DDFF2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594460" y="1380973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1" name="等腰三角形 200">
                            <a:extLst>
                              <a:ext uri="{FF2B5EF4-FFF2-40B4-BE49-F238E27FC236}">
                                <a16:creationId xmlns:a16="http://schemas.microsoft.com/office/drawing/2014/main" id="{37883164-0985-4868-9E68-8E2117EFC35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044548" y="1372533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2" name="等腰三角形 201">
                            <a:extLst>
                              <a:ext uri="{FF2B5EF4-FFF2-40B4-BE49-F238E27FC236}">
                                <a16:creationId xmlns:a16="http://schemas.microsoft.com/office/drawing/2014/main" id="{EDCB2FF5-F4E1-4567-8F15-4D7730894BA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924026" y="2371091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3" name="流程图: 接点 202">
                            <a:extLst>
                              <a:ext uri="{FF2B5EF4-FFF2-40B4-BE49-F238E27FC236}">
                                <a16:creationId xmlns:a16="http://schemas.microsoft.com/office/drawing/2014/main" id="{E9025595-7454-4404-B128-82100EB438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10140716" y="1173403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4" name="流程图: 接点 203">
                            <a:extLst>
                              <a:ext uri="{FF2B5EF4-FFF2-40B4-BE49-F238E27FC236}">
                                <a16:creationId xmlns:a16="http://schemas.microsoft.com/office/drawing/2014/main" id="{A471E91D-6CDC-4515-9785-086B66B5A0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9484423">
                            <a:off x="9907946" y="558580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5" name="流程图: 接点 204">
                            <a:extLst>
                              <a:ext uri="{FF2B5EF4-FFF2-40B4-BE49-F238E27FC236}">
                                <a16:creationId xmlns:a16="http://schemas.microsoft.com/office/drawing/2014/main" id="{95195C53-87AC-43C0-9C38-5A745BA0A8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554116" y="1166268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6" name="流程图: 接点 205">
                            <a:extLst>
                              <a:ext uri="{FF2B5EF4-FFF2-40B4-BE49-F238E27FC236}">
                                <a16:creationId xmlns:a16="http://schemas.microsoft.com/office/drawing/2014/main" id="{8148D6BC-9006-4FF9-9913-76B2340F00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8516652" y="2248440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07" name="流程图: 接点 206">
                            <a:extLst>
                              <a:ext uri="{FF2B5EF4-FFF2-40B4-BE49-F238E27FC236}">
                                <a16:creationId xmlns:a16="http://schemas.microsoft.com/office/drawing/2014/main" id="{B20BACEF-81BF-4BCE-936F-044C480AA4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73969">
                            <a:off x="9293193" y="1971726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cxnSp>
                        <p:nvCxnSpPr>
                          <p:cNvPr id="208" name="直接连接符 207">
                            <a:extLst>
                              <a:ext uri="{FF2B5EF4-FFF2-40B4-BE49-F238E27FC236}">
                                <a16:creationId xmlns:a16="http://schemas.microsoft.com/office/drawing/2014/main" id="{50C09804-16B5-4B12-A8FC-E2C3C07C5662}"/>
                              </a:ext>
                            </a:extLst>
                          </p:cNvPr>
                          <p:cNvCxnSpPr>
                            <a:stCxn id="201" idx="1"/>
                            <a:endCxn id="205" idx="5"/>
                          </p:cNvCxnSpPr>
                          <p:nvPr/>
                        </p:nvCxnSpPr>
                        <p:spPr>
                          <a:xfrm rot="7173969" flipH="1" flipV="1">
                            <a:off x="9254443" y="1254823"/>
                            <a:ext cx="267268" cy="240102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09" name="直接连接符 208">
                            <a:extLst>
                              <a:ext uri="{FF2B5EF4-FFF2-40B4-BE49-F238E27FC236}">
                                <a16:creationId xmlns:a16="http://schemas.microsoft.com/office/drawing/2014/main" id="{EFEEAFA5-0D75-47B9-A055-98924A58F3F2}"/>
                              </a:ext>
                            </a:extLst>
                          </p:cNvPr>
                          <p:cNvCxnSpPr>
                            <a:cxnSpLocks/>
                            <a:stCxn id="201" idx="0"/>
                            <a:endCxn id="196" idx="4"/>
                          </p:cNvCxnSpPr>
                          <p:nvPr/>
                        </p:nvCxnSpPr>
                        <p:spPr>
                          <a:xfrm>
                            <a:off x="9287601" y="1551363"/>
                            <a:ext cx="438193" cy="478210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0" name="直接连接符 209">
                            <a:extLst>
                              <a:ext uri="{FF2B5EF4-FFF2-40B4-BE49-F238E27FC236}">
                                <a16:creationId xmlns:a16="http://schemas.microsoft.com/office/drawing/2014/main" id="{FA6128CC-7F8F-4152-9733-68365446734B}"/>
                              </a:ext>
                            </a:extLst>
                          </p:cNvPr>
                          <p:cNvCxnSpPr>
                            <a:cxnSpLocks/>
                            <a:stCxn id="201" idx="4"/>
                            <a:endCxn id="206" idx="2"/>
                          </p:cNvCxnSpPr>
                          <p:nvPr/>
                        </p:nvCxnSpPr>
                        <p:spPr>
                          <a:xfrm flipH="1">
                            <a:off x="8695479" y="1554009"/>
                            <a:ext cx="315272" cy="710023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1" name="直接连接符 210">
                            <a:extLst>
                              <a:ext uri="{FF2B5EF4-FFF2-40B4-BE49-F238E27FC236}">
                                <a16:creationId xmlns:a16="http://schemas.microsoft.com/office/drawing/2014/main" id="{DBDF844E-EE36-4A19-B34D-8BA8FB806B75}"/>
                              </a:ext>
                            </a:extLst>
                          </p:cNvPr>
                          <p:cNvCxnSpPr>
                            <a:cxnSpLocks/>
                            <a:stCxn id="201" idx="5"/>
                            <a:endCxn id="207" idx="3"/>
                          </p:cNvCxnSpPr>
                          <p:nvPr/>
                        </p:nvCxnSpPr>
                        <p:spPr>
                          <a:xfrm rot="7173969" flipV="1">
                            <a:off x="9138219" y="1559069"/>
                            <a:ext cx="253813" cy="410591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50" name="任意多边形: 形状 249">
                          <a:extLst>
                            <a:ext uri="{FF2B5EF4-FFF2-40B4-BE49-F238E27FC236}">
                              <a16:creationId xmlns:a16="http://schemas.microsoft.com/office/drawing/2014/main" id="{878A45A2-1956-42BB-B081-68093F1C07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326074" y="438291"/>
                          <a:ext cx="2147641" cy="2191003"/>
                        </a:xfrm>
                        <a:custGeom>
                          <a:avLst/>
                          <a:gdLst>
                            <a:gd name="connsiteX0" fmla="*/ 584872 w 2147641"/>
                            <a:gd name="connsiteY0" fmla="*/ 832392 h 2191003"/>
                            <a:gd name="connsiteX1" fmla="*/ 718222 w 2147641"/>
                            <a:gd name="connsiteY1" fmla="*/ 711742 h 2191003"/>
                            <a:gd name="connsiteX2" fmla="*/ 1111922 w 2147641"/>
                            <a:gd name="connsiteY2" fmla="*/ 667292 h 2191003"/>
                            <a:gd name="connsiteX3" fmla="*/ 1334172 w 2147641"/>
                            <a:gd name="connsiteY3" fmla="*/ 629192 h 2191003"/>
                            <a:gd name="connsiteX4" fmla="*/ 1454822 w 2147641"/>
                            <a:gd name="connsiteY4" fmla="*/ 546642 h 2191003"/>
                            <a:gd name="connsiteX5" fmla="*/ 1448472 w 2147641"/>
                            <a:gd name="connsiteY5" fmla="*/ 451392 h 2191003"/>
                            <a:gd name="connsiteX6" fmla="*/ 1397672 w 2147641"/>
                            <a:gd name="connsiteY6" fmla="*/ 165642 h 2191003"/>
                            <a:gd name="connsiteX7" fmla="*/ 1575472 w 2147641"/>
                            <a:gd name="connsiteY7" fmla="*/ 542 h 2191003"/>
                            <a:gd name="connsiteX8" fmla="*/ 1905672 w 2147641"/>
                            <a:gd name="connsiteY8" fmla="*/ 121192 h 2191003"/>
                            <a:gd name="connsiteX9" fmla="*/ 1937422 w 2147641"/>
                            <a:gd name="connsiteY9" fmla="*/ 349792 h 2191003"/>
                            <a:gd name="connsiteX10" fmla="*/ 1924722 w 2147641"/>
                            <a:gd name="connsiteY10" fmla="*/ 559342 h 2191003"/>
                            <a:gd name="connsiteX11" fmla="*/ 2127922 w 2147641"/>
                            <a:gd name="connsiteY11" fmla="*/ 762542 h 2191003"/>
                            <a:gd name="connsiteX12" fmla="*/ 2108872 w 2147641"/>
                            <a:gd name="connsiteY12" fmla="*/ 1143542 h 2191003"/>
                            <a:gd name="connsiteX13" fmla="*/ 1854872 w 2147641"/>
                            <a:gd name="connsiteY13" fmla="*/ 1473742 h 2191003"/>
                            <a:gd name="connsiteX14" fmla="*/ 1575472 w 2147641"/>
                            <a:gd name="connsiteY14" fmla="*/ 2007142 h 2191003"/>
                            <a:gd name="connsiteX15" fmla="*/ 1238922 w 2147641"/>
                            <a:gd name="connsiteY15" fmla="*/ 2038892 h 2191003"/>
                            <a:gd name="connsiteX16" fmla="*/ 870622 w 2147641"/>
                            <a:gd name="connsiteY16" fmla="*/ 1886492 h 2191003"/>
                            <a:gd name="connsiteX17" fmla="*/ 686472 w 2147641"/>
                            <a:gd name="connsiteY17" fmla="*/ 1784892 h 2191003"/>
                            <a:gd name="connsiteX18" fmla="*/ 540422 w 2147641"/>
                            <a:gd name="connsiteY18" fmla="*/ 1918242 h 2191003"/>
                            <a:gd name="connsiteX19" fmla="*/ 375322 w 2147641"/>
                            <a:gd name="connsiteY19" fmla="*/ 2165892 h 2191003"/>
                            <a:gd name="connsiteX20" fmla="*/ 95922 w 2147641"/>
                            <a:gd name="connsiteY20" fmla="*/ 2153192 h 2191003"/>
                            <a:gd name="connsiteX21" fmla="*/ 672 w 2147641"/>
                            <a:gd name="connsiteY21" fmla="*/ 1905542 h 2191003"/>
                            <a:gd name="connsiteX22" fmla="*/ 134022 w 2147641"/>
                            <a:gd name="connsiteY22" fmla="*/ 1708692 h 2191003"/>
                            <a:gd name="connsiteX23" fmla="*/ 343572 w 2147641"/>
                            <a:gd name="connsiteY23" fmla="*/ 1422942 h 2191003"/>
                            <a:gd name="connsiteX24" fmla="*/ 457872 w 2147641"/>
                            <a:gd name="connsiteY24" fmla="*/ 1226092 h 2191003"/>
                            <a:gd name="connsiteX25" fmla="*/ 584872 w 2147641"/>
                            <a:gd name="connsiteY25" fmla="*/ 832392 h 219100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</a:cxnLst>
                          <a:rect l="l" t="t" r="r" b="b"/>
                          <a:pathLst>
                            <a:path w="2147641" h="2191003">
                              <a:moveTo>
                                <a:pt x="584872" y="832392"/>
                              </a:moveTo>
                              <a:cubicBezTo>
                                <a:pt x="628264" y="746667"/>
                                <a:pt x="630380" y="739259"/>
                                <a:pt x="718222" y="711742"/>
                              </a:cubicBezTo>
                              <a:cubicBezTo>
                                <a:pt x="806064" y="684225"/>
                                <a:pt x="1009264" y="681050"/>
                                <a:pt x="1111922" y="667292"/>
                              </a:cubicBezTo>
                              <a:cubicBezTo>
                                <a:pt x="1214580" y="653534"/>
                                <a:pt x="1277022" y="649300"/>
                                <a:pt x="1334172" y="629192"/>
                              </a:cubicBezTo>
                              <a:cubicBezTo>
                                <a:pt x="1391322" y="609084"/>
                                <a:pt x="1435772" y="576275"/>
                                <a:pt x="1454822" y="546642"/>
                              </a:cubicBezTo>
                              <a:cubicBezTo>
                                <a:pt x="1473872" y="517009"/>
                                <a:pt x="1457997" y="514892"/>
                                <a:pt x="1448472" y="451392"/>
                              </a:cubicBezTo>
                              <a:cubicBezTo>
                                <a:pt x="1438947" y="387892"/>
                                <a:pt x="1376505" y="240784"/>
                                <a:pt x="1397672" y="165642"/>
                              </a:cubicBezTo>
                              <a:cubicBezTo>
                                <a:pt x="1418839" y="90500"/>
                                <a:pt x="1490805" y="7950"/>
                                <a:pt x="1575472" y="542"/>
                              </a:cubicBezTo>
                              <a:cubicBezTo>
                                <a:pt x="1660139" y="-6866"/>
                                <a:pt x="1845347" y="62984"/>
                                <a:pt x="1905672" y="121192"/>
                              </a:cubicBezTo>
                              <a:cubicBezTo>
                                <a:pt x="1965997" y="179400"/>
                                <a:pt x="1934247" y="276767"/>
                                <a:pt x="1937422" y="349792"/>
                              </a:cubicBezTo>
                              <a:cubicBezTo>
                                <a:pt x="1940597" y="422817"/>
                                <a:pt x="1892972" y="490550"/>
                                <a:pt x="1924722" y="559342"/>
                              </a:cubicBezTo>
                              <a:cubicBezTo>
                                <a:pt x="1956472" y="628134"/>
                                <a:pt x="2097230" y="665175"/>
                                <a:pt x="2127922" y="762542"/>
                              </a:cubicBezTo>
                              <a:cubicBezTo>
                                <a:pt x="2158614" y="859909"/>
                                <a:pt x="2154380" y="1025009"/>
                                <a:pt x="2108872" y="1143542"/>
                              </a:cubicBezTo>
                              <a:cubicBezTo>
                                <a:pt x="2063364" y="1262075"/>
                                <a:pt x="1943772" y="1329809"/>
                                <a:pt x="1854872" y="1473742"/>
                              </a:cubicBezTo>
                              <a:cubicBezTo>
                                <a:pt x="1765972" y="1617675"/>
                                <a:pt x="1678130" y="1912950"/>
                                <a:pt x="1575472" y="2007142"/>
                              </a:cubicBezTo>
                              <a:cubicBezTo>
                                <a:pt x="1472814" y="2101334"/>
                                <a:pt x="1356397" y="2059000"/>
                                <a:pt x="1238922" y="2038892"/>
                              </a:cubicBezTo>
                              <a:cubicBezTo>
                                <a:pt x="1121447" y="2018784"/>
                                <a:pt x="962697" y="1928825"/>
                                <a:pt x="870622" y="1886492"/>
                              </a:cubicBezTo>
                              <a:cubicBezTo>
                                <a:pt x="778547" y="1844159"/>
                                <a:pt x="741505" y="1779600"/>
                                <a:pt x="686472" y="1784892"/>
                              </a:cubicBezTo>
                              <a:cubicBezTo>
                                <a:pt x="631439" y="1790184"/>
                                <a:pt x="592280" y="1854742"/>
                                <a:pt x="540422" y="1918242"/>
                              </a:cubicBezTo>
                              <a:cubicBezTo>
                                <a:pt x="488564" y="1981742"/>
                                <a:pt x="449405" y="2126734"/>
                                <a:pt x="375322" y="2165892"/>
                              </a:cubicBezTo>
                              <a:cubicBezTo>
                                <a:pt x="301239" y="2205050"/>
                                <a:pt x="158364" y="2196584"/>
                                <a:pt x="95922" y="2153192"/>
                              </a:cubicBezTo>
                              <a:cubicBezTo>
                                <a:pt x="33480" y="2109800"/>
                                <a:pt x="-5678" y="1979625"/>
                                <a:pt x="672" y="1905542"/>
                              </a:cubicBezTo>
                              <a:cubicBezTo>
                                <a:pt x="7022" y="1831459"/>
                                <a:pt x="76872" y="1789125"/>
                                <a:pt x="134022" y="1708692"/>
                              </a:cubicBezTo>
                              <a:cubicBezTo>
                                <a:pt x="191172" y="1628259"/>
                                <a:pt x="289597" y="1503375"/>
                                <a:pt x="343572" y="1422942"/>
                              </a:cubicBezTo>
                              <a:cubicBezTo>
                                <a:pt x="397547" y="1342509"/>
                                <a:pt x="417655" y="1322400"/>
                                <a:pt x="457872" y="1226092"/>
                              </a:cubicBezTo>
                              <a:cubicBezTo>
                                <a:pt x="498089" y="1129784"/>
                                <a:pt x="541480" y="918117"/>
                                <a:pt x="584872" y="832392"/>
                              </a:cubicBezTo>
                              <a:close/>
                            </a:path>
                          </a:pathLst>
                        </a:custGeom>
                        <a:noFill/>
                        <a:ln w="76200">
                          <a:solidFill>
                            <a:srgbClr val="FFC000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 dirty="0"/>
                        </a:p>
                      </p:txBody>
                    </p:sp>
                  </p:grpSp>
                  <p:grpSp>
                    <p:nvGrpSpPr>
                      <p:cNvPr id="253" name="组合 252">
                        <a:extLst>
                          <a:ext uri="{FF2B5EF4-FFF2-40B4-BE49-F238E27FC236}">
                            <a16:creationId xmlns:a16="http://schemas.microsoft.com/office/drawing/2014/main" id="{3748EB80-4553-4B1B-A0C9-C357D3881B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8437" y="3175681"/>
                        <a:ext cx="2181192" cy="2265835"/>
                        <a:chOff x="9390318" y="3272079"/>
                        <a:chExt cx="2181192" cy="2265835"/>
                      </a:xfrm>
                    </p:grpSpPr>
                    <p:grpSp>
                      <p:nvGrpSpPr>
                        <p:cNvPr id="238" name="组合 237">
                          <a:extLst>
                            <a:ext uri="{FF2B5EF4-FFF2-40B4-BE49-F238E27FC236}">
                              <a16:creationId xmlns:a16="http://schemas.microsoft.com/office/drawing/2014/main" id="{9788E25C-ABBE-462A-9BF3-4219B83482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390318" y="3272079"/>
                          <a:ext cx="2126661" cy="2265540"/>
                          <a:chOff x="10772495" y="431171"/>
                          <a:chExt cx="2126661" cy="2265540"/>
                        </a:xfrm>
                      </p:grpSpPr>
                      <p:sp>
                        <p:nvSpPr>
                          <p:cNvPr id="217" name="流程图: 接点 216">
                            <a:extLst>
                              <a:ext uri="{FF2B5EF4-FFF2-40B4-BE49-F238E27FC236}">
                                <a16:creationId xmlns:a16="http://schemas.microsoft.com/office/drawing/2014/main" id="{BC3331F7-D303-4723-8617-B56BFAE8C3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226199" y="203873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18" name="等腰三角形 217">
                            <a:extLst>
                              <a:ext uri="{FF2B5EF4-FFF2-40B4-BE49-F238E27FC236}">
                                <a16:creationId xmlns:a16="http://schemas.microsoft.com/office/drawing/2014/main" id="{214BD85F-FAFD-43AB-8281-7A34C8DA47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514268" y="450330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19" name="等腰三角形 218">
                            <a:extLst>
                              <a:ext uri="{FF2B5EF4-FFF2-40B4-BE49-F238E27FC236}">
                                <a16:creationId xmlns:a16="http://schemas.microsoft.com/office/drawing/2014/main" id="{88E25290-A7DE-42B1-9A84-DCA6ED9723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927903" y="752116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0" name="等腰三角形 219">
                            <a:extLst>
                              <a:ext uri="{FF2B5EF4-FFF2-40B4-BE49-F238E27FC236}">
                                <a16:creationId xmlns:a16="http://schemas.microsoft.com/office/drawing/2014/main" id="{14764029-83F3-4B4F-AC23-2979DCA12B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0753336" y="1897860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1" name="等腰三角形 220">
                            <a:extLst>
                              <a:ext uri="{FF2B5EF4-FFF2-40B4-BE49-F238E27FC236}">
                                <a16:creationId xmlns:a16="http://schemas.microsoft.com/office/drawing/2014/main" id="{4D0C7722-FA4D-4ADD-9DF3-9006B3D390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112652" y="1446731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2" name="等腰三角形 221">
                            <a:extLst>
                              <a:ext uri="{FF2B5EF4-FFF2-40B4-BE49-F238E27FC236}">
                                <a16:creationId xmlns:a16="http://schemas.microsoft.com/office/drawing/2014/main" id="{351F5B4F-B529-449E-BB69-6D1B74418E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562764" y="1439962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 w="19050"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3" name="等腰三角形 222">
                            <a:extLst>
                              <a:ext uri="{FF2B5EF4-FFF2-40B4-BE49-F238E27FC236}">
                                <a16:creationId xmlns:a16="http://schemas.microsoft.com/office/drawing/2014/main" id="{A8F66AF1-1682-4EBA-ABAD-3A4B9294AF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438544" y="2438066"/>
                            <a:ext cx="277804" cy="239486"/>
                          </a:xfrm>
                          <a:prstGeom prst="triangle">
                            <a:avLst/>
                          </a:prstGeom>
                          <a:solidFill>
                            <a:srgbClr val="00B05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4" name="流程图: 接点 223">
                            <a:extLst>
                              <a:ext uri="{FF2B5EF4-FFF2-40B4-BE49-F238E27FC236}">
                                <a16:creationId xmlns:a16="http://schemas.microsoft.com/office/drawing/2014/main" id="{DDAF03D6-7CF2-46E7-926B-1FFCD96B19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659670" y="1244831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5" name="流程图: 接点 224">
                            <a:extLst>
                              <a:ext uri="{FF2B5EF4-FFF2-40B4-BE49-F238E27FC236}">
                                <a16:creationId xmlns:a16="http://schemas.microsoft.com/office/drawing/2014/main" id="{C9CFEBFB-7F51-4019-A2B6-5FC2CE9927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9497183">
                            <a:off x="12429178" y="629151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6" name="流程图: 接点 225">
                            <a:extLst>
                              <a:ext uri="{FF2B5EF4-FFF2-40B4-BE49-F238E27FC236}">
                                <a16:creationId xmlns:a16="http://schemas.microsoft.com/office/drawing/2014/main" id="{BD223322-1253-48CB-8212-74E0563F1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2073099" y="1235517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 w="57150">
                            <a:solidFill>
                              <a:srgbClr val="FF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7" name="流程图: 接点 226">
                            <a:extLst>
                              <a:ext uri="{FF2B5EF4-FFF2-40B4-BE49-F238E27FC236}">
                                <a16:creationId xmlns:a16="http://schemas.microsoft.com/office/drawing/2014/main" id="{07D1C65E-FB48-4295-BBA2-9D7A5E583F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0987029" y="2303646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sp>
                        <p:nvSpPr>
                          <p:cNvPr id="228" name="流程图: 接点 227">
                            <a:extLst>
                              <a:ext uri="{FF2B5EF4-FFF2-40B4-BE49-F238E27FC236}">
                                <a16:creationId xmlns:a16="http://schemas.microsoft.com/office/drawing/2014/main" id="{BDBC7C89-C548-4333-B5E2-6DABE7EC46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7186729">
                            <a:off x="11809188" y="2040005"/>
                            <a:ext cx="239486" cy="239486"/>
                          </a:xfrm>
                          <a:prstGeom prst="flowChartConnector">
                            <a:avLst/>
                          </a:prstGeom>
                          <a:solidFill>
                            <a:srgbClr val="00B0F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sz="7200"/>
                          </a:p>
                        </p:txBody>
                      </p:sp>
                      <p:cxnSp>
                        <p:nvCxnSpPr>
                          <p:cNvPr id="229" name="直接连接符 228">
                            <a:extLst>
                              <a:ext uri="{FF2B5EF4-FFF2-40B4-BE49-F238E27FC236}">
                                <a16:creationId xmlns:a16="http://schemas.microsoft.com/office/drawing/2014/main" id="{7BBC7AE2-5B9D-472B-B28E-E641B32F9205}"/>
                              </a:ext>
                            </a:extLst>
                          </p:cNvPr>
                          <p:cNvCxnSpPr>
                            <a:cxnSpLocks/>
                            <a:stCxn id="226" idx="7"/>
                            <a:endCxn id="217" idx="3"/>
                          </p:cNvCxnSpPr>
                          <p:nvPr/>
                        </p:nvCxnSpPr>
                        <p:spPr>
                          <a:xfrm>
                            <a:off x="12224273" y="1470804"/>
                            <a:ext cx="90230" cy="572136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0" name="直接连接符 229">
                            <a:extLst>
                              <a:ext uri="{FF2B5EF4-FFF2-40B4-BE49-F238E27FC236}">
                                <a16:creationId xmlns:a16="http://schemas.microsoft.com/office/drawing/2014/main" id="{862134C7-5E5C-4940-9D48-7CB2A417619D}"/>
                              </a:ext>
                            </a:extLst>
                          </p:cNvPr>
                          <p:cNvCxnSpPr>
                            <a:cxnSpLocks/>
                            <a:stCxn id="226" idx="6"/>
                            <a:endCxn id="228" idx="3"/>
                          </p:cNvCxnSpPr>
                          <p:nvPr/>
                        </p:nvCxnSpPr>
                        <p:spPr>
                          <a:xfrm flipH="1">
                            <a:off x="11897487" y="1459193"/>
                            <a:ext cx="235878" cy="585013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1" name="直接连接符 230">
                            <a:extLst>
                              <a:ext uri="{FF2B5EF4-FFF2-40B4-BE49-F238E27FC236}">
                                <a16:creationId xmlns:a16="http://schemas.microsoft.com/office/drawing/2014/main" id="{DB491601-15BC-4BF0-9A8E-19F79A55E1CA}"/>
                              </a:ext>
                            </a:extLst>
                          </p:cNvPr>
                          <p:cNvCxnSpPr>
                            <a:cxnSpLocks/>
                            <a:stCxn id="226" idx="2"/>
                            <a:endCxn id="225" idx="7"/>
                          </p:cNvCxnSpPr>
                          <p:nvPr/>
                        </p:nvCxnSpPr>
                        <p:spPr>
                          <a:xfrm rot="7186729" flipH="1" flipV="1">
                            <a:off x="12144730" y="1044380"/>
                            <a:ext cx="464429" cy="21449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2" name="直接连接符 231">
                            <a:extLst>
                              <a:ext uri="{FF2B5EF4-FFF2-40B4-BE49-F238E27FC236}">
                                <a16:creationId xmlns:a16="http://schemas.microsoft.com/office/drawing/2014/main" id="{41109E89-31CD-4B02-9001-BA0EF05727F2}"/>
                              </a:ext>
                            </a:extLst>
                          </p:cNvPr>
                          <p:cNvCxnSpPr>
                            <a:cxnSpLocks/>
                            <a:stCxn id="226" idx="0"/>
                            <a:endCxn id="224" idx="5"/>
                          </p:cNvCxnSpPr>
                          <p:nvPr/>
                        </p:nvCxnSpPr>
                        <p:spPr>
                          <a:xfrm rot="7186729" flipH="1" flipV="1">
                            <a:off x="12381039" y="1250705"/>
                            <a:ext cx="198572" cy="309331"/>
                          </a:xfrm>
                          <a:prstGeom prst="line">
                            <a:avLst/>
                          </a:prstGeom>
                          <a:ln w="57150">
                            <a:solidFill>
                              <a:srgbClr val="FF0000"/>
                            </a:solidFill>
                            <a:headEnd type="arrow" w="med" len="med"/>
                            <a:tailEnd type="non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51" name="任意多边形: 形状 250">
                          <a:extLst>
                            <a:ext uri="{FF2B5EF4-FFF2-40B4-BE49-F238E27FC236}">
                              <a16:creationId xmlns:a16="http://schemas.microsoft.com/office/drawing/2014/main" id="{5CDE8B78-A128-4560-986A-E2E75A08A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90877" y="3336262"/>
                          <a:ext cx="2080633" cy="2201652"/>
                        </a:xfrm>
                        <a:custGeom>
                          <a:avLst/>
                          <a:gdLst>
                            <a:gd name="connsiteX0" fmla="*/ 1373825 w 2080633"/>
                            <a:gd name="connsiteY0" fmla="*/ 455373 h 2201652"/>
                            <a:gd name="connsiteX1" fmla="*/ 1518605 w 2080633"/>
                            <a:gd name="connsiteY1" fmla="*/ 112473 h 2201652"/>
                            <a:gd name="connsiteX2" fmla="*/ 1709105 w 2080633"/>
                            <a:gd name="connsiteY2" fmla="*/ 13413 h 2201652"/>
                            <a:gd name="connsiteX3" fmla="*/ 1930085 w 2080633"/>
                            <a:gd name="connsiteY3" fmla="*/ 371553 h 2201652"/>
                            <a:gd name="connsiteX4" fmla="*/ 2074865 w 2080633"/>
                            <a:gd name="connsiteY4" fmla="*/ 912573 h 2201652"/>
                            <a:gd name="connsiteX5" fmla="*/ 1731965 w 2080633"/>
                            <a:gd name="connsiteY5" fmla="*/ 1842213 h 2201652"/>
                            <a:gd name="connsiteX6" fmla="*/ 985205 w 2080633"/>
                            <a:gd name="connsiteY6" fmla="*/ 1933653 h 2201652"/>
                            <a:gd name="connsiteX7" fmla="*/ 748985 w 2080633"/>
                            <a:gd name="connsiteY7" fmla="*/ 1804113 h 2201652"/>
                            <a:gd name="connsiteX8" fmla="*/ 558485 w 2080633"/>
                            <a:gd name="connsiteY8" fmla="*/ 1865073 h 2201652"/>
                            <a:gd name="connsiteX9" fmla="*/ 337505 w 2080633"/>
                            <a:gd name="connsiteY9" fmla="*/ 2185113 h 2201652"/>
                            <a:gd name="connsiteX10" fmla="*/ 70805 w 2080633"/>
                            <a:gd name="connsiteY10" fmla="*/ 2116533 h 2201652"/>
                            <a:gd name="connsiteX11" fmla="*/ 55565 w 2080633"/>
                            <a:gd name="connsiteY11" fmla="*/ 1781253 h 2201652"/>
                            <a:gd name="connsiteX12" fmla="*/ 726125 w 2080633"/>
                            <a:gd name="connsiteY12" fmla="*/ 1445973 h 2201652"/>
                            <a:gd name="connsiteX13" fmla="*/ 985205 w 2080633"/>
                            <a:gd name="connsiteY13" fmla="*/ 1202133 h 2201652"/>
                            <a:gd name="connsiteX14" fmla="*/ 1107125 w 2080633"/>
                            <a:gd name="connsiteY14" fmla="*/ 760173 h 2201652"/>
                            <a:gd name="connsiteX15" fmla="*/ 1373825 w 2080633"/>
                            <a:gd name="connsiteY15" fmla="*/ 455373 h 22016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2080633" h="2201652">
                              <a:moveTo>
                                <a:pt x="1373825" y="455373"/>
                              </a:moveTo>
                              <a:cubicBezTo>
                                <a:pt x="1442405" y="347423"/>
                                <a:pt x="1462725" y="186133"/>
                                <a:pt x="1518605" y="112473"/>
                              </a:cubicBezTo>
                              <a:cubicBezTo>
                                <a:pt x="1574485" y="38813"/>
                                <a:pt x="1640525" y="-29767"/>
                                <a:pt x="1709105" y="13413"/>
                              </a:cubicBezTo>
                              <a:cubicBezTo>
                                <a:pt x="1777685" y="56593"/>
                                <a:pt x="1869125" y="221693"/>
                                <a:pt x="1930085" y="371553"/>
                              </a:cubicBezTo>
                              <a:cubicBezTo>
                                <a:pt x="1991045" y="521413"/>
                                <a:pt x="2107885" y="667463"/>
                                <a:pt x="2074865" y="912573"/>
                              </a:cubicBezTo>
                              <a:cubicBezTo>
                                <a:pt x="2041845" y="1157683"/>
                                <a:pt x="1913575" y="1672033"/>
                                <a:pt x="1731965" y="1842213"/>
                              </a:cubicBezTo>
                              <a:cubicBezTo>
                                <a:pt x="1550355" y="2012393"/>
                                <a:pt x="1149035" y="1940003"/>
                                <a:pt x="985205" y="1933653"/>
                              </a:cubicBezTo>
                              <a:cubicBezTo>
                                <a:pt x="821375" y="1927303"/>
                                <a:pt x="820105" y="1815543"/>
                                <a:pt x="748985" y="1804113"/>
                              </a:cubicBezTo>
                              <a:cubicBezTo>
                                <a:pt x="677865" y="1792683"/>
                                <a:pt x="627065" y="1801573"/>
                                <a:pt x="558485" y="1865073"/>
                              </a:cubicBezTo>
                              <a:cubicBezTo>
                                <a:pt x="489905" y="1928573"/>
                                <a:pt x="418785" y="2143203"/>
                                <a:pt x="337505" y="2185113"/>
                              </a:cubicBezTo>
                              <a:cubicBezTo>
                                <a:pt x="256225" y="2227023"/>
                                <a:pt x="117795" y="2183843"/>
                                <a:pt x="70805" y="2116533"/>
                              </a:cubicBezTo>
                              <a:cubicBezTo>
                                <a:pt x="23815" y="2049223"/>
                                <a:pt x="-53655" y="1893013"/>
                                <a:pt x="55565" y="1781253"/>
                              </a:cubicBezTo>
                              <a:cubicBezTo>
                                <a:pt x="164785" y="1669493"/>
                                <a:pt x="571185" y="1542493"/>
                                <a:pt x="726125" y="1445973"/>
                              </a:cubicBezTo>
                              <a:cubicBezTo>
                                <a:pt x="881065" y="1349453"/>
                                <a:pt x="921705" y="1316433"/>
                                <a:pt x="985205" y="1202133"/>
                              </a:cubicBezTo>
                              <a:cubicBezTo>
                                <a:pt x="1048705" y="1087833"/>
                                <a:pt x="1042355" y="880823"/>
                                <a:pt x="1107125" y="760173"/>
                              </a:cubicBezTo>
                              <a:cubicBezTo>
                                <a:pt x="1171895" y="639523"/>
                                <a:pt x="1305245" y="563323"/>
                                <a:pt x="1373825" y="455373"/>
                              </a:cubicBezTo>
                              <a:close/>
                            </a:path>
                          </a:pathLst>
                        </a:custGeom>
                        <a:noFill/>
                        <a:ln w="76200">
                          <a:solidFill>
                            <a:srgbClr val="FFC000"/>
                          </a:solidFill>
                          <a:prstDash val="dash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7200"/>
                        </a:p>
                      </p:txBody>
                    </p:sp>
                  </p:grpSp>
                </p:grpSp>
                <p:sp>
                  <p:nvSpPr>
                    <p:cNvPr id="258" name="文本框 257">
                      <a:extLst>
                        <a:ext uri="{FF2B5EF4-FFF2-40B4-BE49-F238E27FC236}">
                          <a16:creationId xmlns:a16="http://schemas.microsoft.com/office/drawing/2014/main" id="{C3D1D25C-2A5C-4CE2-89E9-9DFD6B3D33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4004" y="5975724"/>
                      <a:ext cx="3167207" cy="661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4000" b="1" dirty="0">
                          <a:latin typeface="+mn-ea"/>
                        </a:rPr>
                        <a:t>Existing methods </a:t>
                      </a:r>
                    </a:p>
                    <a:p>
                      <a:pPr algn="ctr"/>
                      <a:r>
                        <a:rPr lang="en-US" altLang="zh-CN" sz="4000" b="1" dirty="0">
                          <a:latin typeface="+mn-ea"/>
                        </a:rPr>
                        <a:t>training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  <p:sp>
                  <p:nvSpPr>
                    <p:cNvPr id="259" name="文本框 258">
                      <a:extLst>
                        <a:ext uri="{FF2B5EF4-FFF2-40B4-BE49-F238E27FC236}">
                          <a16:creationId xmlns:a16="http://schemas.microsoft.com/office/drawing/2014/main" id="{67164D94-A7BD-49FE-AAB1-9A097AB4A9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8297" y="5964362"/>
                      <a:ext cx="2350751" cy="6616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rgbClr val="000000"/>
                          </a:solidFill>
                          <a:latin typeface="+mn-ea"/>
                        </a:rPr>
                        <a:t>Single query</a:t>
                      </a:r>
                    </a:p>
                    <a:p>
                      <a:pPr algn="ctr"/>
                      <a:r>
                        <a:rPr lang="en-US" altLang="zh-CN" sz="4000" b="1" dirty="0">
                          <a:solidFill>
                            <a:srgbClr val="000000"/>
                          </a:solidFill>
                          <a:latin typeface="+mn-ea"/>
                        </a:rPr>
                        <a:t> test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0" name="文本框 259">
                          <a:extLst>
                            <a:ext uri="{FF2B5EF4-FFF2-40B4-BE49-F238E27FC236}">
                              <a16:creationId xmlns:a16="http://schemas.microsoft.com/office/drawing/2014/main" id="{559B1751-6598-498A-965E-6C92374A9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999856" y="6040038"/>
                          <a:ext cx="2408236" cy="66865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4000" b="1" dirty="0">
                              <a:latin typeface="+mn-ea"/>
                            </a:rPr>
                            <a:t>Our</a:t>
                          </a:r>
                          <a:r>
                            <a:rPr lang="en-US" altLang="zh-CN" sz="40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4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1"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p>
                                  <m:r>
                                    <a:rPr lang="en-US" altLang="zh-CN" sz="4000" b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4000" b="1">
                                  <a:latin typeface="Cambria Math" panose="02040503050406030204" pitchFamily="18" charset="0"/>
                                </a:rPr>
                                <m:t>𝐅𝐓</m:t>
                              </m:r>
                            </m:oMath>
                          </a14:m>
                          <a:endParaRPr lang="en-US" altLang="zh-CN" sz="4000" b="1" dirty="0"/>
                        </a:p>
                        <a:p>
                          <a:pPr algn="ctr"/>
                          <a:r>
                            <a:rPr lang="zh-CN" altLang="en-US" sz="4000" b="1" dirty="0"/>
                            <a:t> </a:t>
                          </a:r>
                          <a:r>
                            <a:rPr lang="en-US" altLang="zh-CN" sz="4000" b="1" dirty="0">
                              <a:latin typeface="+mn-ea"/>
                            </a:rPr>
                            <a:t>training</a:t>
                          </a:r>
                          <a:endParaRPr lang="zh-CN" altLang="en-US" sz="4000" b="1" dirty="0">
                            <a:latin typeface="+mn-ea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0" name="文本框 259">
                          <a:extLst>
                            <a:ext uri="{FF2B5EF4-FFF2-40B4-BE49-F238E27FC236}">
                              <a16:creationId xmlns:a16="http://schemas.microsoft.com/office/drawing/2014/main" id="{559B1751-6598-498A-965E-6C92374A921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999856" y="6040038"/>
                          <a:ext cx="2408236" cy="66865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t="-6849" b="-1872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61" name="箭头: 下 260">
                      <a:extLst>
                        <a:ext uri="{FF2B5EF4-FFF2-40B4-BE49-F238E27FC236}">
                          <a16:creationId xmlns:a16="http://schemas.microsoft.com/office/drawing/2014/main" id="{0CB3E79E-D3D7-4604-A74C-3394FE254A5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668583" y="2390956"/>
                      <a:ext cx="601843" cy="1717211"/>
                    </a:xfrm>
                    <a:prstGeom prst="down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/>
                    </a:p>
                  </p:txBody>
                </p:sp>
                <p:sp>
                  <p:nvSpPr>
                    <p:cNvPr id="262" name="箭头: 下 261">
                      <a:extLst>
                        <a:ext uri="{FF2B5EF4-FFF2-40B4-BE49-F238E27FC236}">
                          <a16:creationId xmlns:a16="http://schemas.microsoft.com/office/drawing/2014/main" id="{4E044C1C-DC22-4915-A935-803AA653C5F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778159" y="2503411"/>
                      <a:ext cx="601843" cy="1542253"/>
                    </a:xfrm>
                    <a:prstGeom prst="downArrow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7200" dirty="0"/>
                    </a:p>
                  </p:txBody>
                </p:sp>
                <p:sp>
                  <p:nvSpPr>
                    <p:cNvPr id="263" name="文本框 262">
                      <a:extLst>
                        <a:ext uri="{FF2B5EF4-FFF2-40B4-BE49-F238E27FC236}">
                          <a16:creationId xmlns:a16="http://schemas.microsoft.com/office/drawing/2014/main" id="{234C6693-53C1-420C-B8C6-AE06BC01F0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12960" y="3044890"/>
                      <a:ext cx="1809697" cy="3539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4000" b="1" dirty="0">
                          <a:solidFill>
                            <a:srgbClr val="000000"/>
                          </a:solidFill>
                          <a:latin typeface="+mn-ea"/>
                        </a:rPr>
                        <a:t>train-test gap 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  <p:sp>
                  <p:nvSpPr>
                    <p:cNvPr id="264" name="文本框 263">
                      <a:extLst>
                        <a:ext uri="{FF2B5EF4-FFF2-40B4-BE49-F238E27FC236}">
                          <a16:creationId xmlns:a16="http://schemas.microsoft.com/office/drawing/2014/main" id="{49E8AF53-9E69-49D9-A610-D41633133F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57535" y="3074089"/>
                      <a:ext cx="1307361" cy="35393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4000" b="1" dirty="0">
                          <a:latin typeface="+mn-ea"/>
                        </a:rPr>
                        <a:t>mimicking</a:t>
                      </a:r>
                      <a:endParaRPr lang="zh-CN" altLang="en-US" sz="4000" b="1" dirty="0">
                        <a:latin typeface="+mn-ea"/>
                      </a:endParaRPr>
                    </a:p>
                  </p:txBody>
                </p:sp>
              </p:grpSp>
            </p:grpSp>
          </p:grp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7F64C24-B7C5-455F-B2C6-6D6208DD5DE5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622" y="731208"/>
              <a:ext cx="720000" cy="1440000"/>
            </a:xfrm>
            <a:prstGeom prst="rect">
              <a:avLst/>
            </a:prstGeom>
          </p:spPr>
        </p:pic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36B2DF52-2E30-4398-BF75-15B823A438B8}"/>
              </a:ext>
            </a:extLst>
          </p:cNvPr>
          <p:cNvSpPr txBox="1"/>
          <p:nvPr/>
        </p:nvSpPr>
        <p:spPr>
          <a:xfrm>
            <a:off x="22597688" y="13745497"/>
            <a:ext cx="3723471" cy="65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21D167-E564-45A4-8359-6297DB23B698}"/>
              </a:ext>
            </a:extLst>
          </p:cNvPr>
          <p:cNvGrpSpPr/>
          <p:nvPr/>
        </p:nvGrpSpPr>
        <p:grpSpPr>
          <a:xfrm>
            <a:off x="22771225" y="2848222"/>
            <a:ext cx="13876759" cy="9407320"/>
            <a:chOff x="25471545" y="2742149"/>
            <a:chExt cx="13876759" cy="9407320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9399944-4E00-4418-8DE6-A3B6464259C7}"/>
                </a:ext>
              </a:extLst>
            </p:cNvPr>
            <p:cNvSpPr txBox="1"/>
            <p:nvPr/>
          </p:nvSpPr>
          <p:spPr>
            <a:xfrm>
              <a:off x="28826531" y="11441583"/>
              <a:ext cx="45248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latin typeface="+mn-ea"/>
                </a:rPr>
                <a:t>Causal Graph</a:t>
              </a:r>
              <a:endParaRPr lang="zh-CN" altLang="en-US" sz="4000" b="1" dirty="0">
                <a:latin typeface="+mn-ea"/>
              </a:endParaRPr>
            </a:p>
          </p:txBody>
        </p:sp>
        <p:sp>
          <p:nvSpPr>
            <p:cNvPr id="514" name="文本框 513">
              <a:extLst>
                <a:ext uri="{FF2B5EF4-FFF2-40B4-BE49-F238E27FC236}">
                  <a16:creationId xmlns:a16="http://schemas.microsoft.com/office/drawing/2014/main" id="{8FC95818-1523-4165-B121-C7CC78BF1959}"/>
                </a:ext>
              </a:extLst>
            </p:cNvPr>
            <p:cNvSpPr txBox="1"/>
            <p:nvPr/>
          </p:nvSpPr>
          <p:spPr>
            <a:xfrm>
              <a:off x="32892864" y="2913962"/>
              <a:ext cx="645544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400" dirty="0">
                  <a:latin typeface="+mn-ea"/>
                </a:rPr>
                <a:t>𝐗</a:t>
              </a:r>
              <a:r>
                <a:rPr lang="zh-CN" altLang="en-US" sz="4400" b="1" dirty="0">
                  <a:latin typeface="+mn-ea"/>
                </a:rPr>
                <a:t>   </a:t>
              </a:r>
              <a:r>
                <a:rPr lang="en-US" altLang="zh-CN" sz="4400" b="1" dirty="0">
                  <a:latin typeface="+mn-ea"/>
                </a:rPr>
                <a:t>Images Features</a:t>
              </a:r>
              <a:endParaRPr lang="zh-CN" altLang="en-US" sz="4400" b="1" dirty="0">
                <a:latin typeface="+mn-ea"/>
              </a:endParaRPr>
            </a:p>
          </p:txBody>
        </p:sp>
        <p:sp>
          <p:nvSpPr>
            <p:cNvPr id="515" name="文本框 514">
              <a:extLst>
                <a:ext uri="{FF2B5EF4-FFF2-40B4-BE49-F238E27FC236}">
                  <a16:creationId xmlns:a16="http://schemas.microsoft.com/office/drawing/2014/main" id="{FF5AD4D8-C64C-4F1E-8D65-5C9B616089DF}"/>
                </a:ext>
              </a:extLst>
            </p:cNvPr>
            <p:cNvSpPr txBox="1"/>
            <p:nvPr/>
          </p:nvSpPr>
          <p:spPr>
            <a:xfrm>
              <a:off x="32851314" y="3990136"/>
              <a:ext cx="645544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400" b="1" dirty="0">
                  <a:latin typeface="+mn-ea"/>
                </a:rPr>
                <a:t>A</a:t>
              </a:r>
              <a:r>
                <a:rPr lang="zh-CN" altLang="en-US" sz="4400" b="1" dirty="0">
                  <a:latin typeface="+mn-ea"/>
                </a:rPr>
                <a:t>  </a:t>
              </a:r>
              <a:r>
                <a:rPr lang="en-US" altLang="zh-CN" sz="4400" b="1" dirty="0">
                  <a:latin typeface="+mn-ea"/>
                </a:rPr>
                <a:t>Graph </a:t>
              </a:r>
              <a:r>
                <a:rPr lang="en-US" altLang="zh-CN" sz="4400" b="1" i="0" dirty="0">
                  <a:solidFill>
                    <a:srgbClr val="000000"/>
                  </a:solidFill>
                  <a:effectLst/>
                  <a:latin typeface="+mn-ea"/>
                </a:rPr>
                <a:t>Affinity </a:t>
              </a:r>
              <a:endParaRPr lang="zh-CN" altLang="en-US" sz="4400" b="1" dirty="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文本框 516">
                  <a:extLst>
                    <a:ext uri="{FF2B5EF4-FFF2-40B4-BE49-F238E27FC236}">
                      <a16:creationId xmlns:a16="http://schemas.microsoft.com/office/drawing/2014/main" id="{9473467E-12BF-4650-9E24-7697821B0D25}"/>
                    </a:ext>
                  </a:extLst>
                </p:cNvPr>
                <p:cNvSpPr txBox="1"/>
                <p:nvPr/>
              </p:nvSpPr>
              <p:spPr>
                <a:xfrm>
                  <a:off x="32869858" y="5213890"/>
                  <a:ext cx="6455440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4400" b="1" i="0" smtClean="0">
                          <a:latin typeface="Cambria Math" panose="02040503050406030204" pitchFamily="18" charset="0"/>
                        </a:rPr>
                        <m:t>𝐘</m:t>
                      </m:r>
                    </m:oMath>
                  </a14:m>
                  <a:r>
                    <a:rPr lang="zh-CN" altLang="en-US" sz="4400" b="1" dirty="0">
                      <a:latin typeface="+mn-ea"/>
                    </a:rPr>
                    <a:t>   </a:t>
                  </a:r>
                  <a:r>
                    <a:rPr lang="en-US" altLang="zh-CN" sz="4400" b="1" dirty="0">
                      <a:latin typeface="+mn-ea"/>
                    </a:rPr>
                    <a:t>Prediction</a:t>
                  </a:r>
                  <a:endParaRPr lang="zh-CN" altLang="en-US" sz="44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17" name="文本框 516">
                  <a:extLst>
                    <a:ext uri="{FF2B5EF4-FFF2-40B4-BE49-F238E27FC236}">
                      <a16:creationId xmlns:a16="http://schemas.microsoft.com/office/drawing/2014/main" id="{9473467E-12BF-4650-9E24-7697821B0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69858" y="5213890"/>
                  <a:ext cx="6455440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16667" b="-37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0429C7C-063E-4D79-8C3F-31E45B3D9150}"/>
                </a:ext>
              </a:extLst>
            </p:cNvPr>
            <p:cNvGrpSpPr/>
            <p:nvPr/>
          </p:nvGrpSpPr>
          <p:grpSpPr>
            <a:xfrm>
              <a:off x="25471545" y="2742149"/>
              <a:ext cx="9417618" cy="7425688"/>
              <a:chOff x="19208842" y="289910"/>
              <a:chExt cx="9417618" cy="7425688"/>
            </a:xfrm>
          </p:grpSpPr>
          <p:sp>
            <p:nvSpPr>
              <p:cNvPr id="275" name="箭头: 左 274">
                <a:extLst>
                  <a:ext uri="{FF2B5EF4-FFF2-40B4-BE49-F238E27FC236}">
                    <a16:creationId xmlns:a16="http://schemas.microsoft.com/office/drawing/2014/main" id="{5A0B6D6A-2469-419B-9B76-A10D386760EC}"/>
                  </a:ext>
                </a:extLst>
              </p:cNvPr>
              <p:cNvSpPr/>
              <p:nvPr/>
            </p:nvSpPr>
            <p:spPr>
              <a:xfrm rot="10800000">
                <a:off x="22526769" y="5790757"/>
                <a:ext cx="2856878" cy="668028"/>
              </a:xfrm>
              <a:prstGeom prst="leftArrow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276" name="箭头: 左 275">
                <a:extLst>
                  <a:ext uri="{FF2B5EF4-FFF2-40B4-BE49-F238E27FC236}">
                    <a16:creationId xmlns:a16="http://schemas.microsoft.com/office/drawing/2014/main" id="{F287D536-42EC-42EF-83FB-478F208BA08A}"/>
                  </a:ext>
                </a:extLst>
              </p:cNvPr>
              <p:cNvSpPr/>
              <p:nvPr/>
            </p:nvSpPr>
            <p:spPr>
              <a:xfrm rot="7508412">
                <a:off x="21356973" y="3596984"/>
                <a:ext cx="1928592" cy="676436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277" name="箭头: 左 276">
                <a:extLst>
                  <a:ext uri="{FF2B5EF4-FFF2-40B4-BE49-F238E27FC236}">
                    <a16:creationId xmlns:a16="http://schemas.microsoft.com/office/drawing/2014/main" id="{6B7A9021-98B8-4EC3-9FDE-F4CA64AD19E9}"/>
                  </a:ext>
                </a:extLst>
              </p:cNvPr>
              <p:cNvSpPr/>
              <p:nvPr/>
            </p:nvSpPr>
            <p:spPr>
              <a:xfrm rot="14035508">
                <a:off x="24513552" y="3680246"/>
                <a:ext cx="2022137" cy="668028"/>
              </a:xfrm>
              <a:prstGeom prst="lef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9F324CC1-C138-4B42-8722-9D6C7425C181}"/>
                  </a:ext>
                </a:extLst>
              </p:cNvPr>
              <p:cNvSpPr txBox="1"/>
              <p:nvPr/>
            </p:nvSpPr>
            <p:spPr>
              <a:xfrm>
                <a:off x="22647246" y="6325430"/>
                <a:ext cx="2848857" cy="1323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7030A0"/>
                    </a:solidFill>
                    <a:latin typeface="+mn-ea"/>
                  </a:rPr>
                  <a:t>Direct </a:t>
                </a:r>
              </a:p>
              <a:p>
                <a:pPr algn="ctr"/>
                <a:r>
                  <a:rPr lang="en-US" altLang="zh-CN" sz="4000" b="1" dirty="0">
                    <a:solidFill>
                      <a:srgbClr val="7030A0"/>
                    </a:solidFill>
                    <a:latin typeface="+mn-ea"/>
                  </a:rPr>
                  <a:t>Connection</a:t>
                </a:r>
                <a:endParaRPr lang="zh-CN" altLang="en-US" sz="4000" b="1" dirty="0">
                  <a:solidFill>
                    <a:srgbClr val="7030A0"/>
                  </a:solidFill>
                  <a:latin typeface="+mn-ea"/>
                </a:endParaRPr>
              </a:p>
            </p:txBody>
          </p: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C9339088-EE6E-4FB1-BF92-60B8F3A15B31}"/>
                  </a:ext>
                </a:extLst>
              </p:cNvPr>
              <p:cNvGrpSpPr/>
              <p:nvPr/>
            </p:nvGrpSpPr>
            <p:grpSpPr>
              <a:xfrm>
                <a:off x="25456611" y="4505853"/>
                <a:ext cx="3169849" cy="3209745"/>
                <a:chOff x="10380737" y="3605390"/>
                <a:chExt cx="2222413" cy="2222413"/>
              </a:xfrm>
            </p:grpSpPr>
            <p:sp>
              <p:nvSpPr>
                <p:cNvPr id="283" name="椭圆 282">
                  <a:extLst>
                    <a:ext uri="{FF2B5EF4-FFF2-40B4-BE49-F238E27FC236}">
                      <a16:creationId xmlns:a16="http://schemas.microsoft.com/office/drawing/2014/main" id="{BC3A2FE2-E986-43EE-B9B6-EB2B80288508}"/>
                    </a:ext>
                  </a:extLst>
                </p:cNvPr>
                <p:cNvSpPr/>
                <p:nvPr/>
              </p:nvSpPr>
              <p:spPr>
                <a:xfrm>
                  <a:off x="10380737" y="3605390"/>
                  <a:ext cx="2222413" cy="2222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3600" dirty="0"/>
                </a:p>
              </p:txBody>
            </p: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19050C7B-2D2E-44B1-B93D-9C245A31466A}"/>
                    </a:ext>
                  </a:extLst>
                </p:cNvPr>
                <p:cNvGrpSpPr/>
                <p:nvPr/>
              </p:nvGrpSpPr>
              <p:grpSpPr>
                <a:xfrm>
                  <a:off x="10986880" y="4192484"/>
                  <a:ext cx="1066253" cy="930788"/>
                  <a:chOff x="10955246" y="3916725"/>
                  <a:chExt cx="1066253" cy="930788"/>
                </a:xfrm>
              </p:grpSpPr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4802B122-5585-4A53-B817-B5B1AD65550D}"/>
                      </a:ext>
                    </a:extLst>
                  </p:cNvPr>
                  <p:cNvSpPr/>
                  <p:nvPr/>
                </p:nvSpPr>
                <p:spPr>
                  <a:xfrm>
                    <a:off x="10955246" y="4397375"/>
                    <a:ext cx="171945" cy="450138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B4CB1C74-E7A6-4AE5-8AA3-3DF13291AD9E}"/>
                      </a:ext>
                    </a:extLst>
                  </p:cNvPr>
                  <p:cNvSpPr/>
                  <p:nvPr/>
                </p:nvSpPr>
                <p:spPr>
                  <a:xfrm>
                    <a:off x="11179654" y="3916725"/>
                    <a:ext cx="171945" cy="92980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BA31CC6B-85F2-4E43-A372-BA88F2D5F8C1}"/>
                      </a:ext>
                    </a:extLst>
                  </p:cNvPr>
                  <p:cNvSpPr/>
                  <p:nvPr/>
                </p:nvSpPr>
                <p:spPr>
                  <a:xfrm>
                    <a:off x="11407416" y="4108450"/>
                    <a:ext cx="171945" cy="737443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A5D408D6-9F03-4A60-A705-0077E63875E4}"/>
                      </a:ext>
                    </a:extLst>
                  </p:cNvPr>
                  <p:cNvSpPr/>
                  <p:nvPr/>
                </p:nvSpPr>
                <p:spPr>
                  <a:xfrm>
                    <a:off x="11626454" y="4537075"/>
                    <a:ext cx="171945" cy="307414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291" name="矩形 290">
                    <a:extLst>
                      <a:ext uri="{FF2B5EF4-FFF2-40B4-BE49-F238E27FC236}">
                        <a16:creationId xmlns:a16="http://schemas.microsoft.com/office/drawing/2014/main" id="{C876EC65-D95B-408E-8628-A2AB79E2DB67}"/>
                      </a:ext>
                    </a:extLst>
                  </p:cNvPr>
                  <p:cNvSpPr/>
                  <p:nvPr/>
                </p:nvSpPr>
                <p:spPr>
                  <a:xfrm>
                    <a:off x="11849554" y="4620928"/>
                    <a:ext cx="171945" cy="22356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5" name="文本框 284">
                      <a:extLst>
                        <a:ext uri="{FF2B5EF4-FFF2-40B4-BE49-F238E27FC236}">
                          <a16:creationId xmlns:a16="http://schemas.microsoft.com/office/drawing/2014/main" id="{C66671FE-F0B0-43B4-8BCF-DE0A1A7FE5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68090" y="5130907"/>
                      <a:ext cx="587520" cy="6819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6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6400" b="1" i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e>
                              <m:sub>
                                <m:r>
                                  <a:rPr lang="zh-CN" altLang="en-US" sz="6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6400" b="1" dirty="0">
                        <a:latin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285" name="文本框 284">
                      <a:extLst>
                        <a:ext uri="{FF2B5EF4-FFF2-40B4-BE49-F238E27FC236}">
                          <a16:creationId xmlns:a16="http://schemas.microsoft.com/office/drawing/2014/main" id="{C66671FE-F0B0-43B4-8BCF-DE0A1A7FE5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68090" y="5130907"/>
                      <a:ext cx="587520" cy="68193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E7C9A389-048B-4FF6-B859-5724CA0937D0}"/>
                  </a:ext>
                </a:extLst>
              </p:cNvPr>
              <p:cNvSpPr txBox="1"/>
              <p:nvPr/>
            </p:nvSpPr>
            <p:spPr>
              <a:xfrm>
                <a:off x="22526771" y="3478443"/>
                <a:ext cx="2999359" cy="132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FF0000"/>
                    </a:solidFill>
                    <a:latin typeface="+mn-ea"/>
                  </a:rPr>
                  <a:t>Indirect </a:t>
                </a:r>
              </a:p>
              <a:p>
                <a:pPr algn="ctr"/>
                <a:r>
                  <a:rPr lang="en-US" altLang="zh-CN" sz="4000" b="1" dirty="0">
                    <a:solidFill>
                      <a:srgbClr val="FF0000"/>
                    </a:solidFill>
                    <a:latin typeface="+mn-ea"/>
                  </a:rPr>
                  <a:t>Connection</a:t>
                </a:r>
                <a:endParaRPr lang="zh-CN" altLang="en-US" sz="40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8BCAF5A2-7763-4B81-B5DC-647243EE147B}"/>
                  </a:ext>
                </a:extLst>
              </p:cNvPr>
              <p:cNvGrpSpPr/>
              <p:nvPr/>
            </p:nvGrpSpPr>
            <p:grpSpPr>
              <a:xfrm>
                <a:off x="19208842" y="4499580"/>
                <a:ext cx="3169850" cy="3209745"/>
                <a:chOff x="8354641" y="406792"/>
                <a:chExt cx="2222413" cy="2222413"/>
              </a:xfrm>
            </p:grpSpPr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9A0F1937-2511-4871-B072-E315061EA946}"/>
                    </a:ext>
                  </a:extLst>
                </p:cNvPr>
                <p:cNvSpPr/>
                <p:nvPr/>
              </p:nvSpPr>
              <p:spPr>
                <a:xfrm>
                  <a:off x="8354641" y="406792"/>
                  <a:ext cx="2222413" cy="2222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3600" dirty="0"/>
                </a:p>
              </p:txBody>
            </p:sp>
            <p:sp>
              <p:nvSpPr>
                <p:cNvPr id="308" name="文本框 307">
                  <a:extLst>
                    <a:ext uri="{FF2B5EF4-FFF2-40B4-BE49-F238E27FC236}">
                      <a16:creationId xmlns:a16="http://schemas.microsoft.com/office/drawing/2014/main" id="{3F80D245-E26B-4632-BD37-8BED6E5C6357}"/>
                    </a:ext>
                  </a:extLst>
                </p:cNvPr>
                <p:cNvSpPr txBox="1"/>
                <p:nvPr/>
              </p:nvSpPr>
              <p:spPr>
                <a:xfrm>
                  <a:off x="9231086" y="1841408"/>
                  <a:ext cx="751639" cy="7458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6400" dirty="0">
                      <a:latin typeface="Arial" panose="020B0604020202020204" pitchFamily="34" charset="0"/>
                    </a:rPr>
                    <a:t>𝐗</a:t>
                  </a:r>
                  <a:endParaRPr lang="zh-CN" altLang="en-US" sz="6400" dirty="0"/>
                </a:p>
              </p:txBody>
            </p:sp>
          </p:grpSp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E8D8A354-6A12-43C0-93CD-77A8128C1AB1}"/>
                  </a:ext>
                </a:extLst>
              </p:cNvPr>
              <p:cNvSpPr/>
              <p:nvPr/>
            </p:nvSpPr>
            <p:spPr>
              <a:xfrm>
                <a:off x="22289365" y="289910"/>
                <a:ext cx="3169850" cy="3209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1C976E1-1524-4D11-B51E-8AA95DAA2171}"/>
                      </a:ext>
                    </a:extLst>
                  </p:cNvPr>
                  <p:cNvSpPr txBox="1"/>
                  <p:nvPr/>
                </p:nvSpPr>
                <p:spPr>
                  <a:xfrm>
                    <a:off x="23603533" y="2433404"/>
                    <a:ext cx="655910" cy="98488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64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oMath>
                      </m:oMathPara>
                    </a14:m>
                    <a:endParaRPr lang="zh-CN" altLang="en-US" sz="6400" b="1" dirty="0"/>
                  </a:p>
                </p:txBody>
              </p:sp>
            </mc:Choice>
            <mc:Fallback xmlns=""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1C976E1-1524-4D11-B51E-8AA95DAA2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03533" y="2433404"/>
                    <a:ext cx="655910" cy="98488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333315B-84C8-4347-89B0-C29DADC5C7F6}"/>
              </a:ext>
            </a:extLst>
          </p:cNvPr>
          <p:cNvGrpSpPr/>
          <p:nvPr/>
        </p:nvGrpSpPr>
        <p:grpSpPr>
          <a:xfrm>
            <a:off x="26321159" y="3468675"/>
            <a:ext cx="2238288" cy="2016267"/>
            <a:chOff x="21841025" y="1809805"/>
            <a:chExt cx="2613078" cy="2353881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8ECD5320-D975-4AAB-B1FC-747B9F4CD2B0}"/>
                </a:ext>
              </a:extLst>
            </p:cNvPr>
            <p:cNvSpPr/>
            <p:nvPr/>
          </p:nvSpPr>
          <p:spPr>
            <a:xfrm>
              <a:off x="21843247" y="1821401"/>
              <a:ext cx="535501" cy="113294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/>
            </a:p>
          </p:txBody>
        </p:sp>
        <p:cxnSp>
          <p:nvCxnSpPr>
            <p:cNvPr id="361" name="直接箭头连接符 360">
              <a:extLst>
                <a:ext uri="{FF2B5EF4-FFF2-40B4-BE49-F238E27FC236}">
                  <a16:creationId xmlns:a16="http://schemas.microsoft.com/office/drawing/2014/main" id="{696A9DB3-2688-4EBC-9B80-8B6D426C56EF}"/>
                </a:ext>
              </a:extLst>
            </p:cNvPr>
            <p:cNvCxnSpPr>
              <a:cxnSpLocks/>
            </p:cNvCxnSpPr>
            <p:nvPr/>
          </p:nvCxnSpPr>
          <p:spPr>
            <a:xfrm>
              <a:off x="22401710" y="2376279"/>
              <a:ext cx="448854" cy="321434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箭头连接符 361">
              <a:extLst>
                <a:ext uri="{FF2B5EF4-FFF2-40B4-BE49-F238E27FC236}">
                  <a16:creationId xmlns:a16="http://schemas.microsoft.com/office/drawing/2014/main" id="{DF7B2614-2E88-4C44-A375-67F2929B7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01710" y="3264185"/>
              <a:ext cx="442157" cy="321434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接箭头连接符 362">
              <a:extLst>
                <a:ext uri="{FF2B5EF4-FFF2-40B4-BE49-F238E27FC236}">
                  <a16:creationId xmlns:a16="http://schemas.microsoft.com/office/drawing/2014/main" id="{D03AC0D0-9040-40EF-AF86-C228F08E7E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28926" y="3264186"/>
              <a:ext cx="455552" cy="321434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C75C7C81-AADC-48BB-889D-86EF1CAF3216}"/>
                </a:ext>
              </a:extLst>
            </p:cNvPr>
            <p:cNvSpPr/>
            <p:nvPr/>
          </p:nvSpPr>
          <p:spPr>
            <a:xfrm>
              <a:off x="21841025" y="3030741"/>
              <a:ext cx="535501" cy="113294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B5E87983-F7B4-4F3D-B39B-CE092991B723}"/>
                </a:ext>
              </a:extLst>
            </p:cNvPr>
            <p:cNvSpPr/>
            <p:nvPr/>
          </p:nvSpPr>
          <p:spPr>
            <a:xfrm>
              <a:off x="23918602" y="3019145"/>
              <a:ext cx="535501" cy="113294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E0D40D93-1F49-4B91-AD6D-90B68A52CD08}"/>
                </a:ext>
              </a:extLst>
            </p:cNvPr>
            <p:cNvSpPr/>
            <p:nvPr/>
          </p:nvSpPr>
          <p:spPr>
            <a:xfrm>
              <a:off x="23901084" y="1809805"/>
              <a:ext cx="535501" cy="113294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575124F-EA84-445E-877B-A0EBF414FA3C}"/>
                </a:ext>
              </a:extLst>
            </p:cNvPr>
            <p:cNvSpPr/>
            <p:nvPr/>
          </p:nvSpPr>
          <p:spPr>
            <a:xfrm>
              <a:off x="22865707" y="2437088"/>
              <a:ext cx="535501" cy="1132945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/>
            </a:p>
          </p:txBody>
        </p:sp>
        <p:cxnSp>
          <p:nvCxnSpPr>
            <p:cNvPr id="376" name="直接箭头连接符 375">
              <a:extLst>
                <a:ext uri="{FF2B5EF4-FFF2-40B4-BE49-F238E27FC236}">
                  <a16:creationId xmlns:a16="http://schemas.microsoft.com/office/drawing/2014/main" id="{56E1D6B1-9370-463B-B320-6EAD12B0D63A}"/>
                </a:ext>
              </a:extLst>
            </p:cNvPr>
            <p:cNvCxnSpPr>
              <a:cxnSpLocks/>
              <a:stCxn id="374" idx="1"/>
            </p:cNvCxnSpPr>
            <p:nvPr/>
          </p:nvCxnSpPr>
          <p:spPr>
            <a:xfrm flipH="1">
              <a:off x="23423048" y="2376278"/>
              <a:ext cx="478036" cy="321435"/>
            </a:xfrm>
            <a:prstGeom prst="straightConnector1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FBACC93-80A5-4B5C-862F-D70002E8F385}"/>
              </a:ext>
            </a:extLst>
          </p:cNvPr>
          <p:cNvGrpSpPr/>
          <p:nvPr/>
        </p:nvGrpSpPr>
        <p:grpSpPr>
          <a:xfrm>
            <a:off x="23196431" y="7616964"/>
            <a:ext cx="2359360" cy="1011689"/>
            <a:chOff x="20764809" y="4209015"/>
            <a:chExt cx="2642139" cy="1132944"/>
          </a:xfrm>
        </p:grpSpPr>
        <p:pic>
          <p:nvPicPr>
            <p:cNvPr id="380" name="图片 379">
              <a:extLst>
                <a:ext uri="{FF2B5EF4-FFF2-40B4-BE49-F238E27FC236}">
                  <a16:creationId xmlns:a16="http://schemas.microsoft.com/office/drawing/2014/main" id="{1776D485-B797-44C8-B4FB-8B90A2A9E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4809" y="4209015"/>
              <a:ext cx="571665" cy="1132944"/>
            </a:xfrm>
            <a:prstGeom prst="rect">
              <a:avLst/>
            </a:prstGeom>
          </p:spPr>
        </p:pic>
        <p:pic>
          <p:nvPicPr>
            <p:cNvPr id="381" name="图片 380">
              <a:extLst>
                <a:ext uri="{FF2B5EF4-FFF2-40B4-BE49-F238E27FC236}">
                  <a16:creationId xmlns:a16="http://schemas.microsoft.com/office/drawing/2014/main" id="{7BDC1A8E-A236-47EE-920A-0D8314420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4053" y="4209015"/>
              <a:ext cx="562895" cy="1132944"/>
            </a:xfrm>
            <a:prstGeom prst="rect">
              <a:avLst/>
            </a:prstGeom>
          </p:spPr>
        </p:pic>
      </p:grpSp>
      <p:pic>
        <p:nvPicPr>
          <p:cNvPr id="384" name="图片 383">
            <a:extLst>
              <a:ext uri="{FF2B5EF4-FFF2-40B4-BE49-F238E27FC236}">
                <a16:creationId xmlns:a16="http://schemas.microsoft.com/office/drawing/2014/main" id="{46F01DFA-96EE-42C0-999C-261F2B8C9AAC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861" y="8761610"/>
            <a:ext cx="511200" cy="1011600"/>
          </a:xfrm>
          <a:prstGeom prst="rect">
            <a:avLst/>
          </a:prstGeom>
        </p:spPr>
      </p:pic>
      <p:pic>
        <p:nvPicPr>
          <p:cNvPr id="386" name="图片 385">
            <a:extLst>
              <a:ext uri="{FF2B5EF4-FFF2-40B4-BE49-F238E27FC236}">
                <a16:creationId xmlns:a16="http://schemas.microsoft.com/office/drawing/2014/main" id="{8D422311-8AC4-4CEE-B343-8138F8076EA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3284" y="8156964"/>
            <a:ext cx="511200" cy="1011600"/>
          </a:xfrm>
          <a:prstGeom prst="rect">
            <a:avLst/>
          </a:prstGeom>
        </p:spPr>
      </p:pic>
      <p:pic>
        <p:nvPicPr>
          <p:cNvPr id="387" name="图片 386">
            <a:extLst>
              <a:ext uri="{FF2B5EF4-FFF2-40B4-BE49-F238E27FC236}">
                <a16:creationId xmlns:a16="http://schemas.microsoft.com/office/drawing/2014/main" id="{DF5DDADB-DDBE-4B1D-B877-9E99A1D5BA1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830" y="8751117"/>
            <a:ext cx="511200" cy="10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5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2D01C3-ED38-4E54-A537-9D3FBD966D71}"/>
              </a:ext>
            </a:extLst>
          </p:cNvPr>
          <p:cNvGrpSpPr/>
          <p:nvPr/>
        </p:nvGrpSpPr>
        <p:grpSpPr>
          <a:xfrm>
            <a:off x="680329" y="6435280"/>
            <a:ext cx="2098117" cy="1826147"/>
            <a:chOff x="956319" y="4608679"/>
            <a:chExt cx="2098117" cy="1826147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30B933E-C58C-487F-9A5C-785CB577EC99}"/>
                </a:ext>
              </a:extLst>
            </p:cNvPr>
            <p:cNvSpPr txBox="1"/>
            <p:nvPr/>
          </p:nvSpPr>
          <p:spPr>
            <a:xfrm>
              <a:off x="956319" y="5111387"/>
              <a:ext cx="20981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dirty="0">
                  <a:solidFill>
                    <a:srgbClr val="000000"/>
                  </a:solidFill>
                  <a:latin typeface="+mn-ea"/>
                </a:rPr>
                <a:t>Visible Images</a:t>
              </a:r>
              <a:endParaRPr lang="zh-CN" altLang="en-US" sz="4000" b="1" dirty="0">
                <a:latin typeface="+mn-ea"/>
              </a:endParaRPr>
            </a:p>
          </p:txBody>
        </p:sp>
        <p:sp>
          <p:nvSpPr>
            <p:cNvPr id="61" name="流程图: 接点 60">
              <a:extLst>
                <a:ext uri="{FF2B5EF4-FFF2-40B4-BE49-F238E27FC236}">
                  <a16:creationId xmlns:a16="http://schemas.microsoft.com/office/drawing/2014/main" id="{71B04DF3-8DEB-4960-A921-CD34F45BE852}"/>
                </a:ext>
              </a:extLst>
            </p:cNvPr>
            <p:cNvSpPr/>
            <p:nvPr/>
          </p:nvSpPr>
          <p:spPr>
            <a:xfrm>
              <a:off x="1606217" y="4608679"/>
              <a:ext cx="478989" cy="47899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3C4DCE7-D97F-40D3-B010-9ACEDDE9E1FD}"/>
              </a:ext>
            </a:extLst>
          </p:cNvPr>
          <p:cNvGrpSpPr/>
          <p:nvPr/>
        </p:nvGrpSpPr>
        <p:grpSpPr>
          <a:xfrm>
            <a:off x="3604096" y="6435280"/>
            <a:ext cx="3018603" cy="1942609"/>
            <a:chOff x="330214" y="10556720"/>
            <a:chExt cx="3018603" cy="1942609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102452D-26CE-4694-AC7F-415CE93FD65F}"/>
                </a:ext>
              </a:extLst>
            </p:cNvPr>
            <p:cNvSpPr txBox="1"/>
            <p:nvPr/>
          </p:nvSpPr>
          <p:spPr>
            <a:xfrm>
              <a:off x="330214" y="11175890"/>
              <a:ext cx="301860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+mn-ea"/>
                </a:rPr>
                <a:t>Infrared Images</a:t>
              </a: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5F2AF97F-FBA8-4540-A34E-69D85309A14E}"/>
                </a:ext>
              </a:extLst>
            </p:cNvPr>
            <p:cNvSpPr/>
            <p:nvPr/>
          </p:nvSpPr>
          <p:spPr>
            <a:xfrm>
              <a:off x="1561701" y="10556720"/>
              <a:ext cx="555628" cy="47899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36B2DF52-2E30-4398-BF75-15B823A438B8}"/>
              </a:ext>
            </a:extLst>
          </p:cNvPr>
          <p:cNvSpPr txBox="1"/>
          <p:nvPr/>
        </p:nvSpPr>
        <p:spPr>
          <a:xfrm>
            <a:off x="22597688" y="13745497"/>
            <a:ext cx="3723471" cy="65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159E8E4-59B7-43FE-BFF7-E04C34CDF9B3}"/>
              </a:ext>
            </a:extLst>
          </p:cNvPr>
          <p:cNvGrpSpPr/>
          <p:nvPr/>
        </p:nvGrpSpPr>
        <p:grpSpPr>
          <a:xfrm>
            <a:off x="3640161" y="285328"/>
            <a:ext cx="2946472" cy="5811473"/>
            <a:chOff x="32242068" y="8353633"/>
            <a:chExt cx="2946472" cy="581147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9C2425E-E018-4E25-809C-151743A2D3AC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8540" y="8359977"/>
              <a:ext cx="1440000" cy="28800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508B941-5900-4024-B839-11B1FE145F6D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2121" y="11285106"/>
              <a:ext cx="1440000" cy="2880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F39F749-623C-4D4A-80D9-4A1B623F5B96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8540" y="11274735"/>
              <a:ext cx="1440000" cy="288000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F49685AD-09E7-44AC-B210-8475698788FF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2068" y="8353633"/>
              <a:ext cx="1440053" cy="2880106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F02028-AE66-4C8A-9712-7CA15AA16E8F}"/>
              </a:ext>
            </a:extLst>
          </p:cNvPr>
          <p:cNvGrpSpPr/>
          <p:nvPr/>
        </p:nvGrpSpPr>
        <p:grpSpPr>
          <a:xfrm>
            <a:off x="190307" y="311065"/>
            <a:ext cx="2979081" cy="5852763"/>
            <a:chOff x="32209459" y="2137039"/>
            <a:chExt cx="2979081" cy="585276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7D4684E-38AB-4FA1-9E3C-EB5340A99418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8540" y="5109802"/>
              <a:ext cx="1440000" cy="288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E8F1DC4-AB0F-4495-8744-48D232D8B75C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9459" y="2143343"/>
              <a:ext cx="1440000" cy="2880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7F64C24-B7C5-455F-B2C6-6D6208DD5DE5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25350" y="5109696"/>
              <a:ext cx="1440053" cy="2880106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22ABB1F-39C5-4437-88E0-42ED7B506610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8540" y="2137039"/>
              <a:ext cx="1440000" cy="2880000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A0EED6-1F18-43E3-9C20-589767C13F1E}"/>
              </a:ext>
            </a:extLst>
          </p:cNvPr>
          <p:cNvGrpSpPr/>
          <p:nvPr/>
        </p:nvGrpSpPr>
        <p:grpSpPr>
          <a:xfrm>
            <a:off x="8149359" y="836702"/>
            <a:ext cx="5058847" cy="4657464"/>
            <a:chOff x="5213347" y="1460248"/>
            <a:chExt cx="3883823" cy="3575670"/>
          </a:xfrm>
        </p:grpSpPr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9A844402-DA9E-4394-A792-5F107623FDAB}"/>
                </a:ext>
              </a:extLst>
            </p:cNvPr>
            <p:cNvSpPr/>
            <p:nvPr/>
          </p:nvSpPr>
          <p:spPr>
            <a:xfrm>
              <a:off x="5397742" y="1711354"/>
              <a:ext cx="3469818" cy="2991222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DCED4187-4923-4C67-95F9-D258DFCC872B}"/>
                </a:ext>
              </a:extLst>
            </p:cNvPr>
            <p:cNvSpPr/>
            <p:nvPr/>
          </p:nvSpPr>
          <p:spPr>
            <a:xfrm rot="19819907">
              <a:off x="5338948" y="1555437"/>
              <a:ext cx="3008306" cy="259336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等腰三角形 233">
              <a:extLst>
                <a:ext uri="{FF2B5EF4-FFF2-40B4-BE49-F238E27FC236}">
                  <a16:creationId xmlns:a16="http://schemas.microsoft.com/office/drawing/2014/main" id="{0D2D4BE2-47B6-49AE-979F-06D22B5459AF}"/>
                </a:ext>
              </a:extLst>
            </p:cNvPr>
            <p:cNvSpPr/>
            <p:nvPr/>
          </p:nvSpPr>
          <p:spPr>
            <a:xfrm rot="1839936">
              <a:off x="5933222" y="1544083"/>
              <a:ext cx="3008306" cy="259336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等腰三角形 232">
              <a:extLst>
                <a:ext uri="{FF2B5EF4-FFF2-40B4-BE49-F238E27FC236}">
                  <a16:creationId xmlns:a16="http://schemas.microsoft.com/office/drawing/2014/main" id="{172ABD7B-38BD-4346-9827-1C9810F46C93}"/>
                </a:ext>
              </a:extLst>
            </p:cNvPr>
            <p:cNvSpPr/>
            <p:nvPr/>
          </p:nvSpPr>
          <p:spPr>
            <a:xfrm rot="7173969">
              <a:off x="5931111" y="1521630"/>
              <a:ext cx="555628" cy="47899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35" name="等腰三角形 234">
              <a:extLst>
                <a:ext uri="{FF2B5EF4-FFF2-40B4-BE49-F238E27FC236}">
                  <a16:creationId xmlns:a16="http://schemas.microsoft.com/office/drawing/2014/main" id="{6D1633F9-7C3C-4469-A6AC-930FAE25EF5A}"/>
                </a:ext>
              </a:extLst>
            </p:cNvPr>
            <p:cNvSpPr/>
            <p:nvPr/>
          </p:nvSpPr>
          <p:spPr>
            <a:xfrm rot="7173969">
              <a:off x="5954721" y="4518609"/>
              <a:ext cx="555628" cy="47899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36" name="等腰三角形 235">
              <a:extLst>
                <a:ext uri="{FF2B5EF4-FFF2-40B4-BE49-F238E27FC236}">
                  <a16:creationId xmlns:a16="http://schemas.microsoft.com/office/drawing/2014/main" id="{70472BE4-D97B-4CB1-990F-851AAA601A77}"/>
                </a:ext>
              </a:extLst>
            </p:cNvPr>
            <p:cNvSpPr/>
            <p:nvPr/>
          </p:nvSpPr>
          <p:spPr>
            <a:xfrm rot="7173969">
              <a:off x="5175028" y="2961083"/>
              <a:ext cx="555628" cy="47899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39" name="流程图: 接点 238">
              <a:extLst>
                <a:ext uri="{FF2B5EF4-FFF2-40B4-BE49-F238E27FC236}">
                  <a16:creationId xmlns:a16="http://schemas.microsoft.com/office/drawing/2014/main" id="{8C178FF9-1627-4CEE-A363-5037E93BA2E7}"/>
                </a:ext>
              </a:extLst>
            </p:cNvPr>
            <p:cNvSpPr/>
            <p:nvPr/>
          </p:nvSpPr>
          <p:spPr>
            <a:xfrm>
              <a:off x="8618181" y="2967470"/>
              <a:ext cx="478989" cy="47899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242" name="流程图: 接点 241">
              <a:extLst>
                <a:ext uri="{FF2B5EF4-FFF2-40B4-BE49-F238E27FC236}">
                  <a16:creationId xmlns:a16="http://schemas.microsoft.com/office/drawing/2014/main" id="{70743A09-CFFF-42DB-9ACE-1EE4433C91AD}"/>
                </a:ext>
              </a:extLst>
            </p:cNvPr>
            <p:cNvSpPr/>
            <p:nvPr/>
          </p:nvSpPr>
          <p:spPr>
            <a:xfrm>
              <a:off x="7804073" y="4422120"/>
              <a:ext cx="478989" cy="47899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268" name="流程图: 接点 267">
              <a:extLst>
                <a:ext uri="{FF2B5EF4-FFF2-40B4-BE49-F238E27FC236}">
                  <a16:creationId xmlns:a16="http://schemas.microsoft.com/office/drawing/2014/main" id="{92712FD6-CCCA-4AFC-81F3-8C2FCE1EA9CD}"/>
                </a:ext>
              </a:extLst>
            </p:cNvPr>
            <p:cNvSpPr/>
            <p:nvPr/>
          </p:nvSpPr>
          <p:spPr>
            <a:xfrm>
              <a:off x="7835829" y="1460248"/>
              <a:ext cx="478989" cy="47899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EF1A7B3F-BF98-484B-A75E-7C7D4F09A8CB}"/>
              </a:ext>
            </a:extLst>
          </p:cNvPr>
          <p:cNvSpPr txBox="1"/>
          <p:nvPr/>
        </p:nvSpPr>
        <p:spPr>
          <a:xfrm>
            <a:off x="7450521" y="6264320"/>
            <a:ext cx="6397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modality balance training</a:t>
            </a:r>
            <a:endParaRPr lang="zh-CN" altLang="en-US" sz="4000" b="1" dirty="0">
              <a:latin typeface="+mn-ea"/>
            </a:endParaRPr>
          </a:p>
        </p:txBody>
      </p: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81D83C58-701A-432E-88BC-BE48385F97B8}"/>
              </a:ext>
            </a:extLst>
          </p:cNvPr>
          <p:cNvGrpSpPr/>
          <p:nvPr/>
        </p:nvGrpSpPr>
        <p:grpSpPr>
          <a:xfrm>
            <a:off x="16640033" y="836702"/>
            <a:ext cx="5058847" cy="4481871"/>
            <a:chOff x="5213347" y="1460248"/>
            <a:chExt cx="3883823" cy="3440862"/>
          </a:xfrm>
        </p:grpSpPr>
        <p:sp>
          <p:nvSpPr>
            <p:cNvPr id="339" name="六边形 338">
              <a:extLst>
                <a:ext uri="{FF2B5EF4-FFF2-40B4-BE49-F238E27FC236}">
                  <a16:creationId xmlns:a16="http://schemas.microsoft.com/office/drawing/2014/main" id="{39623FCB-192F-4FC9-80F2-C4702E5FB545}"/>
                </a:ext>
              </a:extLst>
            </p:cNvPr>
            <p:cNvSpPr/>
            <p:nvPr/>
          </p:nvSpPr>
          <p:spPr>
            <a:xfrm>
              <a:off x="5397742" y="1711354"/>
              <a:ext cx="3469818" cy="2991222"/>
            </a:xfrm>
            <a:prstGeom prst="hex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等腰三角形 339">
              <a:extLst>
                <a:ext uri="{FF2B5EF4-FFF2-40B4-BE49-F238E27FC236}">
                  <a16:creationId xmlns:a16="http://schemas.microsoft.com/office/drawing/2014/main" id="{4745DD96-05DE-4604-BC3D-73DD6FA0A0C3}"/>
                </a:ext>
              </a:extLst>
            </p:cNvPr>
            <p:cNvSpPr/>
            <p:nvPr/>
          </p:nvSpPr>
          <p:spPr>
            <a:xfrm rot="19819907">
              <a:off x="5338948" y="1555437"/>
              <a:ext cx="3008306" cy="259336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等腰三角形 340">
              <a:extLst>
                <a:ext uri="{FF2B5EF4-FFF2-40B4-BE49-F238E27FC236}">
                  <a16:creationId xmlns:a16="http://schemas.microsoft.com/office/drawing/2014/main" id="{9ECFB795-3A6E-4772-ACD6-8475DDB6FBFC}"/>
                </a:ext>
              </a:extLst>
            </p:cNvPr>
            <p:cNvSpPr/>
            <p:nvPr/>
          </p:nvSpPr>
          <p:spPr>
            <a:xfrm rot="1839936">
              <a:off x="5933222" y="1544083"/>
              <a:ext cx="3008306" cy="2593367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等腰三角形 343">
              <a:extLst>
                <a:ext uri="{FF2B5EF4-FFF2-40B4-BE49-F238E27FC236}">
                  <a16:creationId xmlns:a16="http://schemas.microsoft.com/office/drawing/2014/main" id="{C6813324-45C4-48CA-86C5-A6D1984FB5ED}"/>
                </a:ext>
              </a:extLst>
            </p:cNvPr>
            <p:cNvSpPr/>
            <p:nvPr/>
          </p:nvSpPr>
          <p:spPr>
            <a:xfrm rot="7173969">
              <a:off x="5175028" y="2961083"/>
              <a:ext cx="555628" cy="47899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345" name="流程图: 接点 344">
              <a:extLst>
                <a:ext uri="{FF2B5EF4-FFF2-40B4-BE49-F238E27FC236}">
                  <a16:creationId xmlns:a16="http://schemas.microsoft.com/office/drawing/2014/main" id="{F987B8C4-D095-4A31-B39F-DBFB6875D75A}"/>
                </a:ext>
              </a:extLst>
            </p:cNvPr>
            <p:cNvSpPr/>
            <p:nvPr/>
          </p:nvSpPr>
          <p:spPr>
            <a:xfrm>
              <a:off x="8618181" y="2967470"/>
              <a:ext cx="478989" cy="47899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346" name="流程图: 接点 345">
              <a:extLst>
                <a:ext uri="{FF2B5EF4-FFF2-40B4-BE49-F238E27FC236}">
                  <a16:creationId xmlns:a16="http://schemas.microsoft.com/office/drawing/2014/main" id="{A6F4CCAF-CB54-4FBD-BD81-4DDD8B05540D}"/>
                </a:ext>
              </a:extLst>
            </p:cNvPr>
            <p:cNvSpPr/>
            <p:nvPr/>
          </p:nvSpPr>
          <p:spPr>
            <a:xfrm>
              <a:off x="7804073" y="4422120"/>
              <a:ext cx="478989" cy="47899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  <p:sp>
          <p:nvSpPr>
            <p:cNvPr id="347" name="流程图: 接点 346">
              <a:extLst>
                <a:ext uri="{FF2B5EF4-FFF2-40B4-BE49-F238E27FC236}">
                  <a16:creationId xmlns:a16="http://schemas.microsoft.com/office/drawing/2014/main" id="{32383F2D-EF39-4DAD-933E-692B452BD6D7}"/>
                </a:ext>
              </a:extLst>
            </p:cNvPr>
            <p:cNvSpPr/>
            <p:nvPr/>
          </p:nvSpPr>
          <p:spPr>
            <a:xfrm>
              <a:off x="7835829" y="1460248"/>
              <a:ext cx="478989" cy="478990"/>
            </a:xfrm>
            <a:prstGeom prst="flowChartConnector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dirty="0"/>
            </a:p>
          </p:txBody>
        </p:sp>
      </p:grpSp>
      <p:sp>
        <p:nvSpPr>
          <p:cNvPr id="348" name="文本框 347">
            <a:extLst>
              <a:ext uri="{FF2B5EF4-FFF2-40B4-BE49-F238E27FC236}">
                <a16:creationId xmlns:a16="http://schemas.microsoft.com/office/drawing/2014/main" id="{89C519BB-2281-4143-9711-F5F3D888CB45}"/>
              </a:ext>
            </a:extLst>
          </p:cNvPr>
          <p:cNvSpPr txBox="1"/>
          <p:nvPr/>
        </p:nvSpPr>
        <p:spPr>
          <a:xfrm>
            <a:off x="15844168" y="6264320"/>
            <a:ext cx="6753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modality unbalance testing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376" name="流程图: 接点 375">
            <a:extLst>
              <a:ext uri="{FF2B5EF4-FFF2-40B4-BE49-F238E27FC236}">
                <a16:creationId xmlns:a16="http://schemas.microsoft.com/office/drawing/2014/main" id="{C833FF57-EC92-4D8F-92E4-333A7BBF08AE}"/>
              </a:ext>
            </a:extLst>
          </p:cNvPr>
          <p:cNvSpPr/>
          <p:nvPr/>
        </p:nvSpPr>
        <p:spPr>
          <a:xfrm>
            <a:off x="17621261" y="4748020"/>
            <a:ext cx="623904" cy="6239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/>
          </a:p>
        </p:txBody>
      </p:sp>
      <p:sp>
        <p:nvSpPr>
          <p:cNvPr id="377" name="流程图: 接点 376">
            <a:extLst>
              <a:ext uri="{FF2B5EF4-FFF2-40B4-BE49-F238E27FC236}">
                <a16:creationId xmlns:a16="http://schemas.microsoft.com/office/drawing/2014/main" id="{82EAF7A6-C85E-47CC-B9CD-F9ACD9E4EA97}"/>
              </a:ext>
            </a:extLst>
          </p:cNvPr>
          <p:cNvSpPr/>
          <p:nvPr/>
        </p:nvSpPr>
        <p:spPr>
          <a:xfrm>
            <a:off x="17577384" y="824782"/>
            <a:ext cx="623904" cy="623905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54960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矩形: 圆角 403">
            <a:extLst>
              <a:ext uri="{FF2B5EF4-FFF2-40B4-BE49-F238E27FC236}">
                <a16:creationId xmlns:a16="http://schemas.microsoft.com/office/drawing/2014/main" id="{7D1723E4-30C1-42D3-A717-618D75F87C42}"/>
              </a:ext>
            </a:extLst>
          </p:cNvPr>
          <p:cNvSpPr/>
          <p:nvPr/>
        </p:nvSpPr>
        <p:spPr>
          <a:xfrm>
            <a:off x="2472413" y="4011717"/>
            <a:ext cx="1489001" cy="43681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74987A-B928-4327-8713-C0A705AAA7B6}"/>
              </a:ext>
            </a:extLst>
          </p:cNvPr>
          <p:cNvGrpSpPr/>
          <p:nvPr/>
        </p:nvGrpSpPr>
        <p:grpSpPr>
          <a:xfrm>
            <a:off x="2638329" y="7344284"/>
            <a:ext cx="1071897" cy="982072"/>
            <a:chOff x="2831146" y="4937465"/>
            <a:chExt cx="1071897" cy="982072"/>
          </a:xfrm>
        </p:grpSpPr>
        <p:sp>
          <p:nvSpPr>
            <p:cNvPr id="258" name="object 21">
              <a:extLst>
                <a:ext uri="{FF2B5EF4-FFF2-40B4-BE49-F238E27FC236}">
                  <a16:creationId xmlns:a16="http://schemas.microsoft.com/office/drawing/2014/main" id="{FED84E24-D734-496D-8083-A1C7264F7F7D}"/>
                </a:ext>
              </a:extLst>
            </p:cNvPr>
            <p:cNvSpPr/>
            <p:nvPr/>
          </p:nvSpPr>
          <p:spPr>
            <a:xfrm>
              <a:off x="2831146" y="4937465"/>
              <a:ext cx="360000" cy="72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2">
              <a:extLst>
                <a:ext uri="{FF2B5EF4-FFF2-40B4-BE49-F238E27FC236}">
                  <a16:creationId xmlns:a16="http://schemas.microsoft.com/office/drawing/2014/main" id="{B4D857D4-8B8C-4D48-8B9D-D59AAB6DCE9E}"/>
                </a:ext>
              </a:extLst>
            </p:cNvPr>
            <p:cNvSpPr/>
            <p:nvPr/>
          </p:nvSpPr>
          <p:spPr>
            <a:xfrm>
              <a:off x="2950673" y="4982764"/>
              <a:ext cx="360000" cy="72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3">
              <a:extLst>
                <a:ext uri="{FF2B5EF4-FFF2-40B4-BE49-F238E27FC236}">
                  <a16:creationId xmlns:a16="http://schemas.microsoft.com/office/drawing/2014/main" id="{596E64EC-A8C5-4982-AE33-D8C902DFE5C5}"/>
                </a:ext>
              </a:extLst>
            </p:cNvPr>
            <p:cNvSpPr/>
            <p:nvPr/>
          </p:nvSpPr>
          <p:spPr>
            <a:xfrm>
              <a:off x="3071720" y="5034391"/>
              <a:ext cx="360000" cy="72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4">
              <a:extLst>
                <a:ext uri="{FF2B5EF4-FFF2-40B4-BE49-F238E27FC236}">
                  <a16:creationId xmlns:a16="http://schemas.microsoft.com/office/drawing/2014/main" id="{52B959A3-A410-4217-B6FF-E1A9FDE30F9A}"/>
                </a:ext>
              </a:extLst>
            </p:cNvPr>
            <p:cNvSpPr/>
            <p:nvPr/>
          </p:nvSpPr>
          <p:spPr>
            <a:xfrm>
              <a:off x="3235094" y="5092988"/>
              <a:ext cx="360000" cy="72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5">
              <a:extLst>
                <a:ext uri="{FF2B5EF4-FFF2-40B4-BE49-F238E27FC236}">
                  <a16:creationId xmlns:a16="http://schemas.microsoft.com/office/drawing/2014/main" id="{58139EB6-6DE1-4F35-B2FC-6414B375B185}"/>
                </a:ext>
              </a:extLst>
            </p:cNvPr>
            <p:cNvSpPr/>
            <p:nvPr/>
          </p:nvSpPr>
          <p:spPr>
            <a:xfrm>
              <a:off x="3386251" y="5141989"/>
              <a:ext cx="360000" cy="72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">
              <a:extLst>
                <a:ext uri="{FF2B5EF4-FFF2-40B4-BE49-F238E27FC236}">
                  <a16:creationId xmlns:a16="http://schemas.microsoft.com/office/drawing/2014/main" id="{ABFDDAA9-16B0-4255-8856-47251A48FEA8}"/>
                </a:ext>
              </a:extLst>
            </p:cNvPr>
            <p:cNvSpPr/>
            <p:nvPr/>
          </p:nvSpPr>
          <p:spPr>
            <a:xfrm>
              <a:off x="3543043" y="5199537"/>
              <a:ext cx="360000" cy="720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1754097-57C4-4B4B-A7D6-6C6DE5B41580}"/>
              </a:ext>
            </a:extLst>
          </p:cNvPr>
          <p:cNvGrpSpPr/>
          <p:nvPr/>
        </p:nvGrpSpPr>
        <p:grpSpPr>
          <a:xfrm>
            <a:off x="2919919" y="6490111"/>
            <a:ext cx="560228" cy="368827"/>
            <a:chOff x="-3429000" y="6565277"/>
            <a:chExt cx="731590" cy="481643"/>
          </a:xfrm>
        </p:grpSpPr>
        <p:sp>
          <p:nvSpPr>
            <p:cNvPr id="204" name="object 69">
              <a:extLst>
                <a:ext uri="{FF2B5EF4-FFF2-40B4-BE49-F238E27FC236}">
                  <a16:creationId xmlns:a16="http://schemas.microsoft.com/office/drawing/2014/main" id="{A65081F6-57C0-4FE4-8769-49DF110BDB63}"/>
                </a:ext>
              </a:extLst>
            </p:cNvPr>
            <p:cNvSpPr/>
            <p:nvPr/>
          </p:nvSpPr>
          <p:spPr>
            <a:xfrm>
              <a:off x="-3225944" y="6643254"/>
              <a:ext cx="528534" cy="4036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70">
              <a:extLst>
                <a:ext uri="{FF2B5EF4-FFF2-40B4-BE49-F238E27FC236}">
                  <a16:creationId xmlns:a16="http://schemas.microsoft.com/office/drawing/2014/main" id="{367C81A3-3E8A-4195-A13B-502C653F93D7}"/>
                </a:ext>
              </a:extLst>
            </p:cNvPr>
            <p:cNvSpPr/>
            <p:nvPr/>
          </p:nvSpPr>
          <p:spPr>
            <a:xfrm>
              <a:off x="-3420979" y="6832415"/>
              <a:ext cx="171285" cy="1721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71">
              <a:extLst>
                <a:ext uri="{FF2B5EF4-FFF2-40B4-BE49-F238E27FC236}">
                  <a16:creationId xmlns:a16="http://schemas.microsoft.com/office/drawing/2014/main" id="{8CA6D9F4-53AB-410A-B640-E1848FF057F5}"/>
                </a:ext>
              </a:extLst>
            </p:cNvPr>
            <p:cNvSpPr/>
            <p:nvPr/>
          </p:nvSpPr>
          <p:spPr>
            <a:xfrm>
              <a:off x="-3429000" y="6565277"/>
              <a:ext cx="171286" cy="1721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85" name="连接符: 曲线 284">
            <a:extLst>
              <a:ext uri="{FF2B5EF4-FFF2-40B4-BE49-F238E27FC236}">
                <a16:creationId xmlns:a16="http://schemas.microsoft.com/office/drawing/2014/main" id="{290BD0A2-BB44-4C43-9F35-CEBB53751AD1}"/>
              </a:ext>
            </a:extLst>
          </p:cNvPr>
          <p:cNvCxnSpPr>
            <a:cxnSpLocks/>
          </p:cNvCxnSpPr>
          <p:nvPr/>
        </p:nvCxnSpPr>
        <p:spPr>
          <a:xfrm flipH="1" flipV="1">
            <a:off x="3497960" y="5723381"/>
            <a:ext cx="10038" cy="981001"/>
          </a:xfrm>
          <a:prstGeom prst="curvedConnector3">
            <a:avLst>
              <a:gd name="adj1" fmla="val -290662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曲线 286">
            <a:extLst>
              <a:ext uri="{FF2B5EF4-FFF2-40B4-BE49-F238E27FC236}">
                <a16:creationId xmlns:a16="http://schemas.microsoft.com/office/drawing/2014/main" id="{9788E187-7745-4540-9E61-D0DFF9DF71D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897177" y="5723381"/>
            <a:ext cx="10038" cy="981001"/>
          </a:xfrm>
          <a:prstGeom prst="curvedConnector3">
            <a:avLst>
              <a:gd name="adj1" fmla="val -3197284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119B5A11-C9D5-43E9-9EA9-1C5350377338}"/>
              </a:ext>
            </a:extLst>
          </p:cNvPr>
          <p:cNvCxnSpPr>
            <a:cxnSpLocks/>
          </p:cNvCxnSpPr>
          <p:nvPr/>
        </p:nvCxnSpPr>
        <p:spPr>
          <a:xfrm>
            <a:off x="3188391" y="4999183"/>
            <a:ext cx="0" cy="36394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44882965-272C-458B-9139-B35D6D62E732}"/>
              </a:ext>
            </a:extLst>
          </p:cNvPr>
          <p:cNvCxnSpPr>
            <a:cxnSpLocks/>
          </p:cNvCxnSpPr>
          <p:nvPr/>
        </p:nvCxnSpPr>
        <p:spPr>
          <a:xfrm flipV="1">
            <a:off x="3188391" y="7043218"/>
            <a:ext cx="0" cy="35190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4E984D88-3C21-4737-A56C-E2B39DF08345}"/>
              </a:ext>
            </a:extLst>
          </p:cNvPr>
          <p:cNvGrpSpPr/>
          <p:nvPr/>
        </p:nvGrpSpPr>
        <p:grpSpPr>
          <a:xfrm>
            <a:off x="4600240" y="6495408"/>
            <a:ext cx="360000" cy="1554558"/>
            <a:chOff x="4600240" y="6495408"/>
            <a:chExt cx="360000" cy="1554558"/>
          </a:xfrm>
        </p:grpSpPr>
        <p:sp>
          <p:nvSpPr>
            <p:cNvPr id="327" name="object 70">
              <a:extLst>
                <a:ext uri="{FF2B5EF4-FFF2-40B4-BE49-F238E27FC236}">
                  <a16:creationId xmlns:a16="http://schemas.microsoft.com/office/drawing/2014/main" id="{C6547FB1-ED34-44CC-B587-3ADD05DDD84B}"/>
                </a:ext>
              </a:extLst>
            </p:cNvPr>
            <p:cNvSpPr/>
            <p:nvPr/>
          </p:nvSpPr>
          <p:spPr>
            <a:xfrm>
              <a:off x="4734133" y="6495408"/>
              <a:ext cx="131165" cy="13185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84C5CD92-7976-4FC8-B820-A278B2A0F7A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240" y="7329966"/>
              <a:ext cx="360000" cy="720000"/>
            </a:xfrm>
            <a:prstGeom prst="rect">
              <a:avLst/>
            </a:prstGeom>
          </p:spPr>
        </p:pic>
        <p:cxnSp>
          <p:nvCxnSpPr>
            <p:cNvPr id="345" name="直接箭头连接符 344">
              <a:extLst>
                <a:ext uri="{FF2B5EF4-FFF2-40B4-BE49-F238E27FC236}">
                  <a16:creationId xmlns:a16="http://schemas.microsoft.com/office/drawing/2014/main" id="{D5538E4F-F94F-4879-BDDA-A35725C0A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9715" y="6861804"/>
              <a:ext cx="0" cy="35190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DF9D8233-5D8F-46B1-9BAA-5CA042A0DB95}"/>
              </a:ext>
            </a:extLst>
          </p:cNvPr>
          <p:cNvGrpSpPr/>
          <p:nvPr/>
        </p:nvGrpSpPr>
        <p:grpSpPr>
          <a:xfrm>
            <a:off x="4242975" y="4145581"/>
            <a:ext cx="1077265" cy="1893794"/>
            <a:chOff x="4433917" y="4074554"/>
            <a:chExt cx="1077265" cy="1893794"/>
          </a:xfrm>
        </p:grpSpPr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A76CFD16-21D0-4285-B819-00C9A58D91FF}"/>
                </a:ext>
              </a:extLst>
            </p:cNvPr>
            <p:cNvGrpSpPr/>
            <p:nvPr/>
          </p:nvGrpSpPr>
          <p:grpSpPr>
            <a:xfrm>
              <a:off x="4433917" y="4074554"/>
              <a:ext cx="1077265" cy="1893794"/>
              <a:chOff x="4433917" y="4074554"/>
              <a:chExt cx="1077265" cy="189379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C2590169-3B4E-4990-BE46-7610D5178FC1}"/>
                  </a:ext>
                </a:extLst>
              </p:cNvPr>
              <p:cNvGrpSpPr/>
              <p:nvPr/>
            </p:nvGrpSpPr>
            <p:grpSpPr>
              <a:xfrm>
                <a:off x="4433917" y="4074554"/>
                <a:ext cx="1077265" cy="1028991"/>
                <a:chOff x="2834662" y="2962888"/>
                <a:chExt cx="1077265" cy="1028991"/>
              </a:xfrm>
            </p:grpSpPr>
            <p:pic>
              <p:nvPicPr>
                <p:cNvPr id="340" name="图片 339">
                  <a:extLst>
                    <a:ext uri="{FF2B5EF4-FFF2-40B4-BE49-F238E27FC236}">
                      <a16:creationId xmlns:a16="http://schemas.microsoft.com/office/drawing/2014/main" id="{C7453BE9-1384-4923-A830-6895EC95270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4662" y="2962888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43" name="图片 342">
                  <a:extLst>
                    <a:ext uri="{FF2B5EF4-FFF2-40B4-BE49-F238E27FC236}">
                      <a16:creationId xmlns:a16="http://schemas.microsoft.com/office/drawing/2014/main" id="{9ED87389-1C5D-4397-9652-4E1EBCF1146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4491" y="3033326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41" name="图片 340">
                  <a:extLst>
                    <a:ext uri="{FF2B5EF4-FFF2-40B4-BE49-F238E27FC236}">
                      <a16:creationId xmlns:a16="http://schemas.microsoft.com/office/drawing/2014/main" id="{772CD81C-1D57-4CCA-BE78-67346213B5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5222" y="3105584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38" name="图片 337">
                  <a:extLst>
                    <a:ext uri="{FF2B5EF4-FFF2-40B4-BE49-F238E27FC236}">
                      <a16:creationId xmlns:a16="http://schemas.microsoft.com/office/drawing/2014/main" id="{FBA8B37B-6329-46B3-842B-50C4C57BC64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6456" y="3173923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39" name="图片 338">
                  <a:extLst>
                    <a:ext uri="{FF2B5EF4-FFF2-40B4-BE49-F238E27FC236}">
                      <a16:creationId xmlns:a16="http://schemas.microsoft.com/office/drawing/2014/main" id="{8D4D9C78-CC10-4F16-A0BD-FBAFD39FC2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1809" y="3220929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37" name="图片 336">
                  <a:extLst>
                    <a:ext uri="{FF2B5EF4-FFF2-40B4-BE49-F238E27FC236}">
                      <a16:creationId xmlns:a16="http://schemas.microsoft.com/office/drawing/2014/main" id="{A9708E70-641D-48A9-AF1F-DF0C6DA31B4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1927" y="3271879"/>
                  <a:ext cx="360000" cy="720000"/>
                </a:xfrm>
                <a:prstGeom prst="rect">
                  <a:avLst/>
                </a:prstGeom>
              </p:spPr>
            </p:pic>
          </p:grpSp>
          <p:sp>
            <p:nvSpPr>
              <p:cNvPr id="322" name="object 66">
                <a:extLst>
                  <a:ext uri="{FF2B5EF4-FFF2-40B4-BE49-F238E27FC236}">
                    <a16:creationId xmlns:a16="http://schemas.microsoft.com/office/drawing/2014/main" id="{75AC4A42-8DC0-4A0C-96DB-993916EB544C}"/>
                  </a:ext>
                </a:extLst>
              </p:cNvPr>
              <p:cNvSpPr/>
              <p:nvPr/>
            </p:nvSpPr>
            <p:spPr>
              <a:xfrm>
                <a:off x="4896227" y="5834688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3" name="object 67">
                <a:extLst>
                  <a:ext uri="{FF2B5EF4-FFF2-40B4-BE49-F238E27FC236}">
                    <a16:creationId xmlns:a16="http://schemas.microsoft.com/office/drawing/2014/main" id="{B3BBC77F-64E1-4CC5-9EBF-44D91E88886E}"/>
                  </a:ext>
                </a:extLst>
              </p:cNvPr>
              <p:cNvSpPr/>
              <p:nvPr/>
            </p:nvSpPr>
            <p:spPr>
              <a:xfrm>
                <a:off x="4729728" y="5679042"/>
                <a:ext cx="132474" cy="133660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4" name="object 68">
                <a:extLst>
                  <a:ext uri="{FF2B5EF4-FFF2-40B4-BE49-F238E27FC236}">
                    <a16:creationId xmlns:a16="http://schemas.microsoft.com/office/drawing/2014/main" id="{8C1A05FA-0319-4E33-9AE9-2AAB4FFEA0BD}"/>
                  </a:ext>
                </a:extLst>
              </p:cNvPr>
              <p:cNvSpPr/>
              <p:nvPr/>
            </p:nvSpPr>
            <p:spPr>
              <a:xfrm>
                <a:off x="5160793" y="5823207"/>
                <a:ext cx="132480" cy="133660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346" name="直接箭头连接符 345">
                <a:extLst>
                  <a:ext uri="{FF2B5EF4-FFF2-40B4-BE49-F238E27FC236}">
                    <a16:creationId xmlns:a16="http://schemas.microsoft.com/office/drawing/2014/main" id="{30F0B634-A323-40D7-82C3-ADEE5D29E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1818" y="5125374"/>
                <a:ext cx="0" cy="363945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object 66">
                <a:extLst>
                  <a:ext uri="{FF2B5EF4-FFF2-40B4-BE49-F238E27FC236}">
                    <a16:creationId xmlns:a16="http://schemas.microsoft.com/office/drawing/2014/main" id="{7235DD29-5529-491A-AF87-8FCB9B013094}"/>
                  </a:ext>
                </a:extLst>
              </p:cNvPr>
              <p:cNvSpPr/>
              <p:nvPr/>
            </p:nvSpPr>
            <p:spPr>
              <a:xfrm>
                <a:off x="4966443" y="5689547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8" name="object 66">
                <a:extLst>
                  <a:ext uri="{FF2B5EF4-FFF2-40B4-BE49-F238E27FC236}">
                    <a16:creationId xmlns:a16="http://schemas.microsoft.com/office/drawing/2014/main" id="{84945FE0-DB19-41F9-91E5-505DF88B8BE2}"/>
                  </a:ext>
                </a:extLst>
              </p:cNvPr>
              <p:cNvSpPr/>
              <p:nvPr/>
            </p:nvSpPr>
            <p:spPr>
              <a:xfrm>
                <a:off x="5028308" y="5681401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9" name="object 66">
              <a:extLst>
                <a:ext uri="{FF2B5EF4-FFF2-40B4-BE49-F238E27FC236}">
                  <a16:creationId xmlns:a16="http://schemas.microsoft.com/office/drawing/2014/main" id="{706A4F4C-DA30-4DC5-8358-BB7FE4634494}"/>
                </a:ext>
              </a:extLst>
            </p:cNvPr>
            <p:cNvSpPr/>
            <p:nvPr/>
          </p:nvSpPr>
          <p:spPr>
            <a:xfrm>
              <a:off x="4873770" y="5606472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388BF13B-2528-4772-832F-C48E2BBC92DF}"/>
              </a:ext>
            </a:extLst>
          </p:cNvPr>
          <p:cNvGrpSpPr/>
          <p:nvPr/>
        </p:nvGrpSpPr>
        <p:grpSpPr>
          <a:xfrm>
            <a:off x="5729616" y="4324527"/>
            <a:ext cx="360000" cy="1432335"/>
            <a:chOff x="5729616" y="4324527"/>
            <a:chExt cx="360000" cy="1432335"/>
          </a:xfrm>
        </p:grpSpPr>
        <p:pic>
          <p:nvPicPr>
            <p:cNvPr id="350" name="图片 349">
              <a:extLst>
                <a:ext uri="{FF2B5EF4-FFF2-40B4-BE49-F238E27FC236}">
                  <a16:creationId xmlns:a16="http://schemas.microsoft.com/office/drawing/2014/main" id="{4C8F53CB-A312-4419-97FF-76630B315F69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616" y="4324527"/>
              <a:ext cx="360000" cy="720000"/>
            </a:xfrm>
            <a:prstGeom prst="rect">
              <a:avLst/>
            </a:prstGeom>
          </p:spPr>
        </p:pic>
        <p:cxnSp>
          <p:nvCxnSpPr>
            <p:cNvPr id="361" name="直接箭头连接符 360">
              <a:extLst>
                <a:ext uri="{FF2B5EF4-FFF2-40B4-BE49-F238E27FC236}">
                  <a16:creationId xmlns:a16="http://schemas.microsoft.com/office/drawing/2014/main" id="{35423452-477A-4988-AF5E-4805D24EF4BA}"/>
                </a:ext>
              </a:extLst>
            </p:cNvPr>
            <p:cNvCxnSpPr>
              <a:cxnSpLocks/>
            </p:cNvCxnSpPr>
            <p:nvPr/>
          </p:nvCxnSpPr>
          <p:spPr>
            <a:xfrm>
              <a:off x="5919699" y="5177033"/>
              <a:ext cx="0" cy="363945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bject 66">
              <a:extLst>
                <a:ext uri="{FF2B5EF4-FFF2-40B4-BE49-F238E27FC236}">
                  <a16:creationId xmlns:a16="http://schemas.microsoft.com/office/drawing/2014/main" id="{44B639D6-4725-4015-AC92-C57372E2ABBE}"/>
                </a:ext>
              </a:extLst>
            </p:cNvPr>
            <p:cNvSpPr/>
            <p:nvPr/>
          </p:nvSpPr>
          <p:spPr>
            <a:xfrm>
              <a:off x="5851393" y="5623202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9605F544-929A-4514-B638-E9228DD2B761}"/>
              </a:ext>
            </a:extLst>
          </p:cNvPr>
          <p:cNvCxnSpPr>
            <a:cxnSpLocks/>
          </p:cNvCxnSpPr>
          <p:nvPr/>
        </p:nvCxnSpPr>
        <p:spPr>
          <a:xfrm>
            <a:off x="3881779" y="6214948"/>
            <a:ext cx="68756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5454F278-F6D0-4FA9-BB9F-7B3151997796}"/>
              </a:ext>
            </a:extLst>
          </p:cNvPr>
          <p:cNvGrpSpPr/>
          <p:nvPr/>
        </p:nvGrpSpPr>
        <p:grpSpPr>
          <a:xfrm>
            <a:off x="4021951" y="6067180"/>
            <a:ext cx="282946" cy="321695"/>
            <a:chOff x="11591925" y="4667250"/>
            <a:chExt cx="767086" cy="872137"/>
          </a:xfrm>
        </p:grpSpPr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9EAF0CCA-1D09-4245-BBC6-7B0AE06DED8A}"/>
                </a:ext>
              </a:extLst>
            </p:cNvPr>
            <p:cNvCxnSpPr>
              <a:cxnSpLocks/>
            </p:cNvCxnSpPr>
            <p:nvPr/>
          </p:nvCxnSpPr>
          <p:spPr>
            <a:xfrm>
              <a:off x="11591925" y="4667250"/>
              <a:ext cx="767085" cy="872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CC98454B-89D4-41F5-9257-C10863A02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22761" y="4667250"/>
              <a:ext cx="736250" cy="872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0" name="object 66">
            <a:extLst>
              <a:ext uri="{FF2B5EF4-FFF2-40B4-BE49-F238E27FC236}">
                <a16:creationId xmlns:a16="http://schemas.microsoft.com/office/drawing/2014/main" id="{5B040ED8-BD71-4AAC-A4C4-864D8230E39B}"/>
              </a:ext>
            </a:extLst>
          </p:cNvPr>
          <p:cNvSpPr/>
          <p:nvPr/>
        </p:nvSpPr>
        <p:spPr>
          <a:xfrm>
            <a:off x="2970282" y="5763224"/>
            <a:ext cx="132485" cy="1336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67">
            <a:extLst>
              <a:ext uri="{FF2B5EF4-FFF2-40B4-BE49-F238E27FC236}">
                <a16:creationId xmlns:a16="http://schemas.microsoft.com/office/drawing/2014/main" id="{64C4A59A-87B9-4380-8A86-8BF83AA7DD44}"/>
              </a:ext>
            </a:extLst>
          </p:cNvPr>
          <p:cNvSpPr/>
          <p:nvPr/>
        </p:nvSpPr>
        <p:spPr>
          <a:xfrm>
            <a:off x="2932141" y="5537903"/>
            <a:ext cx="132474" cy="1336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68">
            <a:extLst>
              <a:ext uri="{FF2B5EF4-FFF2-40B4-BE49-F238E27FC236}">
                <a16:creationId xmlns:a16="http://schemas.microsoft.com/office/drawing/2014/main" id="{81A9F451-F61E-4B4E-BDD1-98926837D44E}"/>
              </a:ext>
            </a:extLst>
          </p:cNvPr>
          <p:cNvSpPr/>
          <p:nvPr/>
        </p:nvSpPr>
        <p:spPr>
          <a:xfrm>
            <a:off x="3366470" y="5480576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68">
            <a:extLst>
              <a:ext uri="{FF2B5EF4-FFF2-40B4-BE49-F238E27FC236}">
                <a16:creationId xmlns:a16="http://schemas.microsoft.com/office/drawing/2014/main" id="{FC4049DF-5D17-4582-B7B2-7CFE8AF1E315}"/>
              </a:ext>
            </a:extLst>
          </p:cNvPr>
          <p:cNvSpPr/>
          <p:nvPr/>
        </p:nvSpPr>
        <p:spPr>
          <a:xfrm>
            <a:off x="3149446" y="5431138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68">
            <a:extLst>
              <a:ext uri="{FF2B5EF4-FFF2-40B4-BE49-F238E27FC236}">
                <a16:creationId xmlns:a16="http://schemas.microsoft.com/office/drawing/2014/main" id="{DB800552-3086-44C5-8AE9-118443CE3C56}"/>
              </a:ext>
            </a:extLst>
          </p:cNvPr>
          <p:cNvSpPr/>
          <p:nvPr/>
        </p:nvSpPr>
        <p:spPr>
          <a:xfrm>
            <a:off x="3167055" y="5578592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68">
            <a:extLst>
              <a:ext uri="{FF2B5EF4-FFF2-40B4-BE49-F238E27FC236}">
                <a16:creationId xmlns:a16="http://schemas.microsoft.com/office/drawing/2014/main" id="{DE81E8CB-FF6B-49D9-A824-680BC0E6B817}"/>
              </a:ext>
            </a:extLst>
          </p:cNvPr>
          <p:cNvSpPr/>
          <p:nvPr/>
        </p:nvSpPr>
        <p:spPr>
          <a:xfrm>
            <a:off x="3293914" y="5763202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62" name="直接箭头连接符 561">
            <a:extLst>
              <a:ext uri="{FF2B5EF4-FFF2-40B4-BE49-F238E27FC236}">
                <a16:creationId xmlns:a16="http://schemas.microsoft.com/office/drawing/2014/main" id="{CE6BE89D-E6C4-4949-A202-905947E6DC80}"/>
              </a:ext>
            </a:extLst>
          </p:cNvPr>
          <p:cNvCxnSpPr>
            <a:cxnSpLocks/>
          </p:cNvCxnSpPr>
          <p:nvPr/>
        </p:nvCxnSpPr>
        <p:spPr>
          <a:xfrm flipH="1">
            <a:off x="6063046" y="6215416"/>
            <a:ext cx="65309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0" name="组合 569">
            <a:extLst>
              <a:ext uri="{FF2B5EF4-FFF2-40B4-BE49-F238E27FC236}">
                <a16:creationId xmlns:a16="http://schemas.microsoft.com/office/drawing/2014/main" id="{45C5CDBE-7F9B-4AEC-9674-1FD1998E4287}"/>
              </a:ext>
            </a:extLst>
          </p:cNvPr>
          <p:cNvGrpSpPr/>
          <p:nvPr/>
        </p:nvGrpSpPr>
        <p:grpSpPr>
          <a:xfrm>
            <a:off x="6369514" y="6017370"/>
            <a:ext cx="266700" cy="371505"/>
            <a:chOff x="11474450" y="6790227"/>
            <a:chExt cx="266700" cy="371505"/>
          </a:xfrm>
        </p:grpSpPr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8F4E8817-9EC3-4687-8D97-8E4FEB062DDD}"/>
                </a:ext>
              </a:extLst>
            </p:cNvPr>
            <p:cNvCxnSpPr>
              <a:cxnSpLocks/>
            </p:cNvCxnSpPr>
            <p:nvPr/>
          </p:nvCxnSpPr>
          <p:spPr>
            <a:xfrm>
              <a:off x="11474450" y="7024155"/>
              <a:ext cx="150673" cy="137577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BF714E3-EBAD-48DC-BE68-7093064D8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12424" y="6790227"/>
              <a:ext cx="128726" cy="3640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3E5CAF-3213-4537-A1E8-33DBAEF2C865}"/>
              </a:ext>
            </a:extLst>
          </p:cNvPr>
          <p:cNvGrpSpPr/>
          <p:nvPr/>
        </p:nvGrpSpPr>
        <p:grpSpPr>
          <a:xfrm>
            <a:off x="2699124" y="4057940"/>
            <a:ext cx="1075367" cy="1016539"/>
            <a:chOff x="1581112" y="1501397"/>
            <a:chExt cx="1075367" cy="1016539"/>
          </a:xfrm>
        </p:grpSpPr>
        <p:sp>
          <p:nvSpPr>
            <p:cNvPr id="268" name="object 30">
              <a:extLst>
                <a:ext uri="{FF2B5EF4-FFF2-40B4-BE49-F238E27FC236}">
                  <a16:creationId xmlns:a16="http://schemas.microsoft.com/office/drawing/2014/main" id="{F7966AAA-1F90-40FD-BF4A-D6C77DBB858C}"/>
                </a:ext>
              </a:extLst>
            </p:cNvPr>
            <p:cNvSpPr/>
            <p:nvPr/>
          </p:nvSpPr>
          <p:spPr>
            <a:xfrm>
              <a:off x="1581112" y="1501397"/>
              <a:ext cx="360000" cy="7200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7">
              <a:extLst>
                <a:ext uri="{FF2B5EF4-FFF2-40B4-BE49-F238E27FC236}">
                  <a16:creationId xmlns:a16="http://schemas.microsoft.com/office/drawing/2014/main" id="{2799E9DB-EE01-4960-8FB7-69966F6AD42A}"/>
                </a:ext>
              </a:extLst>
            </p:cNvPr>
            <p:cNvSpPr/>
            <p:nvPr/>
          </p:nvSpPr>
          <p:spPr>
            <a:xfrm>
              <a:off x="1691164" y="1547620"/>
              <a:ext cx="360000" cy="720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31">
              <a:extLst>
                <a:ext uri="{FF2B5EF4-FFF2-40B4-BE49-F238E27FC236}">
                  <a16:creationId xmlns:a16="http://schemas.microsoft.com/office/drawing/2014/main" id="{AD17CD16-FD5E-478E-A10C-71BFFB39C083}"/>
                </a:ext>
              </a:extLst>
            </p:cNvPr>
            <p:cNvSpPr/>
            <p:nvPr/>
          </p:nvSpPr>
          <p:spPr>
            <a:xfrm>
              <a:off x="1831060" y="1592919"/>
              <a:ext cx="360000" cy="7200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32">
              <a:extLst>
                <a:ext uri="{FF2B5EF4-FFF2-40B4-BE49-F238E27FC236}">
                  <a16:creationId xmlns:a16="http://schemas.microsoft.com/office/drawing/2014/main" id="{76A53B18-3D27-4691-92A3-AF22E7739DC9}"/>
                </a:ext>
              </a:extLst>
            </p:cNvPr>
            <p:cNvSpPr/>
            <p:nvPr/>
          </p:nvSpPr>
          <p:spPr>
            <a:xfrm>
              <a:off x="1991008" y="1661258"/>
              <a:ext cx="360000" cy="7200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9">
              <a:extLst>
                <a:ext uri="{FF2B5EF4-FFF2-40B4-BE49-F238E27FC236}">
                  <a16:creationId xmlns:a16="http://schemas.microsoft.com/office/drawing/2014/main" id="{34EB6C73-3ACF-4D72-91EC-671FBBDB55C9}"/>
                </a:ext>
              </a:extLst>
            </p:cNvPr>
            <p:cNvSpPr/>
            <p:nvPr/>
          </p:nvSpPr>
          <p:spPr>
            <a:xfrm>
              <a:off x="2150956" y="1729597"/>
              <a:ext cx="360000" cy="7200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8">
              <a:extLst>
                <a:ext uri="{FF2B5EF4-FFF2-40B4-BE49-F238E27FC236}">
                  <a16:creationId xmlns:a16="http://schemas.microsoft.com/office/drawing/2014/main" id="{2AACE542-3D75-4E35-A2F7-FD60CA2BF234}"/>
                </a:ext>
              </a:extLst>
            </p:cNvPr>
            <p:cNvSpPr/>
            <p:nvPr/>
          </p:nvSpPr>
          <p:spPr>
            <a:xfrm>
              <a:off x="2296479" y="1797936"/>
              <a:ext cx="360000" cy="7200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B9F01D99-C9A9-45BC-AAC1-A733374CB07E}"/>
              </a:ext>
            </a:extLst>
          </p:cNvPr>
          <p:cNvSpPr/>
          <p:nvPr/>
        </p:nvSpPr>
        <p:spPr>
          <a:xfrm>
            <a:off x="6729734" y="4011717"/>
            <a:ext cx="1489001" cy="43681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object 66">
            <a:extLst>
              <a:ext uri="{FF2B5EF4-FFF2-40B4-BE49-F238E27FC236}">
                <a16:creationId xmlns:a16="http://schemas.microsoft.com/office/drawing/2014/main" id="{45A5829E-AC7B-4A35-9665-E0A2402C62E9}"/>
              </a:ext>
            </a:extLst>
          </p:cNvPr>
          <p:cNvSpPr/>
          <p:nvPr/>
        </p:nvSpPr>
        <p:spPr>
          <a:xfrm>
            <a:off x="7256993" y="5648658"/>
            <a:ext cx="132485" cy="1336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67">
            <a:extLst>
              <a:ext uri="{FF2B5EF4-FFF2-40B4-BE49-F238E27FC236}">
                <a16:creationId xmlns:a16="http://schemas.microsoft.com/office/drawing/2014/main" id="{52783F19-118E-4EB7-80F1-CF9CBD0D23C7}"/>
              </a:ext>
            </a:extLst>
          </p:cNvPr>
          <p:cNvSpPr/>
          <p:nvPr/>
        </p:nvSpPr>
        <p:spPr>
          <a:xfrm>
            <a:off x="7218852" y="5423337"/>
            <a:ext cx="132474" cy="1336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68">
            <a:extLst>
              <a:ext uri="{FF2B5EF4-FFF2-40B4-BE49-F238E27FC236}">
                <a16:creationId xmlns:a16="http://schemas.microsoft.com/office/drawing/2014/main" id="{DA6838D5-7F1B-48A8-96DB-E1367C6DE7DE}"/>
              </a:ext>
            </a:extLst>
          </p:cNvPr>
          <p:cNvSpPr/>
          <p:nvPr/>
        </p:nvSpPr>
        <p:spPr>
          <a:xfrm>
            <a:off x="7653181" y="5366010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8FDB6EBD-7770-4141-ACEC-B415F435548E}"/>
              </a:ext>
            </a:extLst>
          </p:cNvPr>
          <p:cNvGrpSpPr/>
          <p:nvPr/>
        </p:nvGrpSpPr>
        <p:grpSpPr>
          <a:xfrm>
            <a:off x="7236241" y="6690958"/>
            <a:ext cx="563022" cy="380080"/>
            <a:chOff x="-3432648" y="6550582"/>
            <a:chExt cx="735238" cy="496338"/>
          </a:xfrm>
        </p:grpSpPr>
        <p:sp>
          <p:nvSpPr>
            <p:cNvPr id="385" name="object 69">
              <a:extLst>
                <a:ext uri="{FF2B5EF4-FFF2-40B4-BE49-F238E27FC236}">
                  <a16:creationId xmlns:a16="http://schemas.microsoft.com/office/drawing/2014/main" id="{F88CBF84-1162-46C0-B2E8-99BA1816D3FC}"/>
                </a:ext>
              </a:extLst>
            </p:cNvPr>
            <p:cNvSpPr/>
            <p:nvPr/>
          </p:nvSpPr>
          <p:spPr>
            <a:xfrm>
              <a:off x="-3225944" y="6643254"/>
              <a:ext cx="528534" cy="4036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70">
              <a:extLst>
                <a:ext uri="{FF2B5EF4-FFF2-40B4-BE49-F238E27FC236}">
                  <a16:creationId xmlns:a16="http://schemas.microsoft.com/office/drawing/2014/main" id="{6160986B-325F-48B4-A8B3-9F162942AD90}"/>
                </a:ext>
              </a:extLst>
            </p:cNvPr>
            <p:cNvSpPr/>
            <p:nvPr/>
          </p:nvSpPr>
          <p:spPr>
            <a:xfrm>
              <a:off x="-3420979" y="6832415"/>
              <a:ext cx="171285" cy="1721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71">
              <a:extLst>
                <a:ext uri="{FF2B5EF4-FFF2-40B4-BE49-F238E27FC236}">
                  <a16:creationId xmlns:a16="http://schemas.microsoft.com/office/drawing/2014/main" id="{084C6CEC-E50F-44E6-AEC7-8422FB158F31}"/>
                </a:ext>
              </a:extLst>
            </p:cNvPr>
            <p:cNvSpPr/>
            <p:nvPr/>
          </p:nvSpPr>
          <p:spPr>
            <a:xfrm>
              <a:off x="-3432648" y="6550582"/>
              <a:ext cx="171286" cy="1721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0FE8DD85-8245-4536-A7AA-E417511F4A25}"/>
              </a:ext>
            </a:extLst>
          </p:cNvPr>
          <p:cNvCxnSpPr>
            <a:cxnSpLocks/>
          </p:cNvCxnSpPr>
          <p:nvPr/>
        </p:nvCxnSpPr>
        <p:spPr>
          <a:xfrm>
            <a:off x="7500537" y="5005906"/>
            <a:ext cx="0" cy="21378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8E7C814A-09F3-4DCC-8AE4-6FF37806170B}"/>
              </a:ext>
            </a:extLst>
          </p:cNvPr>
          <p:cNvCxnSpPr>
            <a:cxnSpLocks/>
          </p:cNvCxnSpPr>
          <p:nvPr/>
        </p:nvCxnSpPr>
        <p:spPr>
          <a:xfrm flipV="1">
            <a:off x="7500537" y="7127059"/>
            <a:ext cx="0" cy="289856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连接符: 曲线 476">
            <a:extLst>
              <a:ext uri="{FF2B5EF4-FFF2-40B4-BE49-F238E27FC236}">
                <a16:creationId xmlns:a16="http://schemas.microsoft.com/office/drawing/2014/main" id="{00EE08EB-A94B-4659-BF53-B020692FAEA3}"/>
              </a:ext>
            </a:extLst>
          </p:cNvPr>
          <p:cNvCxnSpPr>
            <a:cxnSpLocks/>
          </p:cNvCxnSpPr>
          <p:nvPr/>
        </p:nvCxnSpPr>
        <p:spPr>
          <a:xfrm flipH="1" flipV="1">
            <a:off x="7799264" y="5687562"/>
            <a:ext cx="10038" cy="981001"/>
          </a:xfrm>
          <a:prstGeom prst="curvedConnector3">
            <a:avLst>
              <a:gd name="adj1" fmla="val -290662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连接符: 曲线 477">
            <a:extLst>
              <a:ext uri="{FF2B5EF4-FFF2-40B4-BE49-F238E27FC236}">
                <a16:creationId xmlns:a16="http://schemas.microsoft.com/office/drawing/2014/main" id="{EB7796B6-2E02-479C-B6AB-F3A144F1E86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70834" y="5740682"/>
            <a:ext cx="10038" cy="981001"/>
          </a:xfrm>
          <a:prstGeom prst="curvedConnector3">
            <a:avLst>
              <a:gd name="adj1" fmla="val -3197284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object 68">
            <a:extLst>
              <a:ext uri="{FF2B5EF4-FFF2-40B4-BE49-F238E27FC236}">
                <a16:creationId xmlns:a16="http://schemas.microsoft.com/office/drawing/2014/main" id="{44131AB5-C694-4569-BFC2-15A2969D8A32}"/>
              </a:ext>
            </a:extLst>
          </p:cNvPr>
          <p:cNvSpPr/>
          <p:nvPr/>
        </p:nvSpPr>
        <p:spPr>
          <a:xfrm>
            <a:off x="7436157" y="5316572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68">
            <a:extLst>
              <a:ext uri="{FF2B5EF4-FFF2-40B4-BE49-F238E27FC236}">
                <a16:creationId xmlns:a16="http://schemas.microsoft.com/office/drawing/2014/main" id="{29090507-B6A6-422B-A91D-D05AB10334C6}"/>
              </a:ext>
            </a:extLst>
          </p:cNvPr>
          <p:cNvSpPr/>
          <p:nvPr/>
        </p:nvSpPr>
        <p:spPr>
          <a:xfrm>
            <a:off x="7453766" y="5464026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68">
            <a:extLst>
              <a:ext uri="{FF2B5EF4-FFF2-40B4-BE49-F238E27FC236}">
                <a16:creationId xmlns:a16="http://schemas.microsoft.com/office/drawing/2014/main" id="{B7BA7514-D956-45F5-8CDC-7818754E2006}"/>
              </a:ext>
            </a:extLst>
          </p:cNvPr>
          <p:cNvSpPr/>
          <p:nvPr/>
        </p:nvSpPr>
        <p:spPr>
          <a:xfrm>
            <a:off x="7580625" y="5648636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46" name="连接符: 曲线 545">
            <a:extLst>
              <a:ext uri="{FF2B5EF4-FFF2-40B4-BE49-F238E27FC236}">
                <a16:creationId xmlns:a16="http://schemas.microsoft.com/office/drawing/2014/main" id="{ECCD7892-DB6B-44FE-B592-B75706B710E1}"/>
              </a:ext>
            </a:extLst>
          </p:cNvPr>
          <p:cNvCxnSpPr>
            <a:cxnSpLocks/>
          </p:cNvCxnSpPr>
          <p:nvPr/>
        </p:nvCxnSpPr>
        <p:spPr>
          <a:xfrm rot="5400000" flipH="1">
            <a:off x="7765894" y="6855612"/>
            <a:ext cx="142692" cy="3941"/>
          </a:xfrm>
          <a:prstGeom prst="curvedConnector5">
            <a:avLst>
              <a:gd name="adj1" fmla="val -49714"/>
              <a:gd name="adj2" fmla="val -5919827"/>
              <a:gd name="adj3" fmla="val 149714"/>
            </a:avLst>
          </a:prstGeom>
          <a:ln w="19050">
            <a:solidFill>
              <a:schemeClr val="accent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连接符: 曲线 548">
            <a:extLst>
              <a:ext uri="{FF2B5EF4-FFF2-40B4-BE49-F238E27FC236}">
                <a16:creationId xmlns:a16="http://schemas.microsoft.com/office/drawing/2014/main" id="{F1A93AF1-9F74-4E6F-8979-32F1200454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26355" y="5528844"/>
            <a:ext cx="142692" cy="3941"/>
          </a:xfrm>
          <a:prstGeom prst="curvedConnector5">
            <a:avLst>
              <a:gd name="adj1" fmla="val -49714"/>
              <a:gd name="adj2" fmla="val -5919827"/>
              <a:gd name="adj3" fmla="val 149714"/>
            </a:avLst>
          </a:prstGeom>
          <a:ln w="19050">
            <a:solidFill>
              <a:schemeClr val="accent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任意多边形: 形状 554">
            <a:extLst>
              <a:ext uri="{FF2B5EF4-FFF2-40B4-BE49-F238E27FC236}">
                <a16:creationId xmlns:a16="http://schemas.microsoft.com/office/drawing/2014/main" id="{9AE9D9F4-26E6-4480-8730-A74D5B6600AB}"/>
              </a:ext>
            </a:extLst>
          </p:cNvPr>
          <p:cNvSpPr/>
          <p:nvPr/>
        </p:nvSpPr>
        <p:spPr>
          <a:xfrm>
            <a:off x="7143285" y="5608416"/>
            <a:ext cx="1058097" cy="1521312"/>
          </a:xfrm>
          <a:custGeom>
            <a:avLst/>
            <a:gdLst>
              <a:gd name="connsiteX0" fmla="*/ 467340 w 1058097"/>
              <a:gd name="connsiteY0" fmla="*/ 8931 h 1521312"/>
              <a:gd name="connsiteX1" fmla="*/ 398284 w 1058097"/>
              <a:gd name="connsiteY1" fmla="*/ 70843 h 1521312"/>
              <a:gd name="connsiteX2" fmla="*/ 405428 w 1058097"/>
              <a:gd name="connsiteY2" fmla="*/ 175618 h 1521312"/>
              <a:gd name="connsiteX3" fmla="*/ 476865 w 1058097"/>
              <a:gd name="connsiteY3" fmla="*/ 218481 h 1521312"/>
              <a:gd name="connsiteX4" fmla="*/ 593546 w 1058097"/>
              <a:gd name="connsiteY4" fmla="*/ 228006 h 1521312"/>
              <a:gd name="connsiteX5" fmla="*/ 695940 w 1058097"/>
              <a:gd name="connsiteY5" fmla="*/ 251818 h 1521312"/>
              <a:gd name="connsiteX6" fmla="*/ 772140 w 1058097"/>
              <a:gd name="connsiteY6" fmla="*/ 337543 h 1521312"/>
              <a:gd name="connsiteX7" fmla="*/ 800715 w 1058097"/>
              <a:gd name="connsiteY7" fmla="*/ 480418 h 1521312"/>
              <a:gd name="connsiteX8" fmla="*/ 798334 w 1058097"/>
              <a:gd name="connsiteY8" fmla="*/ 625674 h 1521312"/>
              <a:gd name="connsiteX9" fmla="*/ 776903 w 1058097"/>
              <a:gd name="connsiteY9" fmla="*/ 759024 h 1521312"/>
              <a:gd name="connsiteX10" fmla="*/ 707846 w 1058097"/>
              <a:gd name="connsiteY10" fmla="*/ 887612 h 1521312"/>
              <a:gd name="connsiteX11" fmla="*/ 593546 w 1058097"/>
              <a:gd name="connsiteY11" fmla="*/ 968574 h 1521312"/>
              <a:gd name="connsiteX12" fmla="*/ 441146 w 1058097"/>
              <a:gd name="connsiteY12" fmla="*/ 1013818 h 1521312"/>
              <a:gd name="connsiteX13" fmla="*/ 264934 w 1058097"/>
              <a:gd name="connsiteY13" fmla="*/ 1028106 h 1521312"/>
              <a:gd name="connsiteX14" fmla="*/ 110153 w 1058097"/>
              <a:gd name="connsiteY14" fmla="*/ 1056681 h 1521312"/>
              <a:gd name="connsiteX15" fmla="*/ 12521 w 1058097"/>
              <a:gd name="connsiteY15" fmla="*/ 1185268 h 1521312"/>
              <a:gd name="connsiteX16" fmla="*/ 7759 w 1058097"/>
              <a:gd name="connsiteY16" fmla="*/ 1363862 h 1521312"/>
              <a:gd name="connsiteX17" fmla="*/ 72053 w 1058097"/>
              <a:gd name="connsiteY17" fmla="*/ 1463874 h 1521312"/>
              <a:gd name="connsiteX18" fmla="*/ 205403 w 1058097"/>
              <a:gd name="connsiteY18" fmla="*/ 1490068 h 1521312"/>
              <a:gd name="connsiteX19" fmla="*/ 441146 w 1058097"/>
              <a:gd name="connsiteY19" fmla="*/ 1509118 h 1521312"/>
              <a:gd name="connsiteX20" fmla="*/ 700703 w 1058097"/>
              <a:gd name="connsiteY20" fmla="*/ 1521024 h 1521312"/>
              <a:gd name="connsiteX21" fmla="*/ 860246 w 1058097"/>
              <a:gd name="connsiteY21" fmla="*/ 1497212 h 1521312"/>
              <a:gd name="connsiteX22" fmla="*/ 969784 w 1058097"/>
              <a:gd name="connsiteY22" fmla="*/ 1406724 h 1521312"/>
              <a:gd name="connsiteX23" fmla="*/ 1029315 w 1058097"/>
              <a:gd name="connsiteY23" fmla="*/ 1142406 h 1521312"/>
              <a:gd name="connsiteX24" fmla="*/ 1053128 w 1058097"/>
              <a:gd name="connsiteY24" fmla="*/ 811412 h 1521312"/>
              <a:gd name="connsiteX25" fmla="*/ 1048365 w 1058097"/>
              <a:gd name="connsiteY25" fmla="*/ 489943 h 1521312"/>
              <a:gd name="connsiteX26" fmla="*/ 955496 w 1058097"/>
              <a:gd name="connsiteY26" fmla="*/ 187524 h 1521312"/>
              <a:gd name="connsiteX27" fmla="*/ 757853 w 1058097"/>
              <a:gd name="connsiteY27" fmla="*/ 20837 h 1521312"/>
              <a:gd name="connsiteX28" fmla="*/ 467340 w 1058097"/>
              <a:gd name="connsiteY28" fmla="*/ 8931 h 15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58097" h="1521312">
                <a:moveTo>
                  <a:pt x="467340" y="8931"/>
                </a:moveTo>
                <a:cubicBezTo>
                  <a:pt x="407412" y="17265"/>
                  <a:pt x="408603" y="43062"/>
                  <a:pt x="398284" y="70843"/>
                </a:cubicBezTo>
                <a:cubicBezTo>
                  <a:pt x="387965" y="98624"/>
                  <a:pt x="392331" y="151012"/>
                  <a:pt x="405428" y="175618"/>
                </a:cubicBezTo>
                <a:cubicBezTo>
                  <a:pt x="418525" y="200224"/>
                  <a:pt x="445512" y="209750"/>
                  <a:pt x="476865" y="218481"/>
                </a:cubicBezTo>
                <a:cubicBezTo>
                  <a:pt x="508218" y="227212"/>
                  <a:pt x="557034" y="222450"/>
                  <a:pt x="593546" y="228006"/>
                </a:cubicBezTo>
                <a:cubicBezTo>
                  <a:pt x="630058" y="233562"/>
                  <a:pt x="666174" y="233562"/>
                  <a:pt x="695940" y="251818"/>
                </a:cubicBezTo>
                <a:cubicBezTo>
                  <a:pt x="725706" y="270074"/>
                  <a:pt x="754678" y="299443"/>
                  <a:pt x="772140" y="337543"/>
                </a:cubicBezTo>
                <a:cubicBezTo>
                  <a:pt x="789602" y="375643"/>
                  <a:pt x="796349" y="432396"/>
                  <a:pt x="800715" y="480418"/>
                </a:cubicBezTo>
                <a:cubicBezTo>
                  <a:pt x="805081" y="528440"/>
                  <a:pt x="802303" y="579240"/>
                  <a:pt x="798334" y="625674"/>
                </a:cubicBezTo>
                <a:cubicBezTo>
                  <a:pt x="794365" y="672108"/>
                  <a:pt x="791984" y="715368"/>
                  <a:pt x="776903" y="759024"/>
                </a:cubicBezTo>
                <a:cubicBezTo>
                  <a:pt x="761822" y="802680"/>
                  <a:pt x="738405" y="852687"/>
                  <a:pt x="707846" y="887612"/>
                </a:cubicBezTo>
                <a:cubicBezTo>
                  <a:pt x="677287" y="922537"/>
                  <a:pt x="637996" y="947540"/>
                  <a:pt x="593546" y="968574"/>
                </a:cubicBezTo>
                <a:cubicBezTo>
                  <a:pt x="549096" y="989608"/>
                  <a:pt x="495915" y="1003896"/>
                  <a:pt x="441146" y="1013818"/>
                </a:cubicBezTo>
                <a:cubicBezTo>
                  <a:pt x="386377" y="1023740"/>
                  <a:pt x="320099" y="1020962"/>
                  <a:pt x="264934" y="1028106"/>
                </a:cubicBezTo>
                <a:cubicBezTo>
                  <a:pt x="209769" y="1035250"/>
                  <a:pt x="152222" y="1030487"/>
                  <a:pt x="110153" y="1056681"/>
                </a:cubicBezTo>
                <a:cubicBezTo>
                  <a:pt x="68084" y="1082875"/>
                  <a:pt x="29587" y="1134071"/>
                  <a:pt x="12521" y="1185268"/>
                </a:cubicBezTo>
                <a:cubicBezTo>
                  <a:pt x="-4545" y="1236465"/>
                  <a:pt x="-2163" y="1317428"/>
                  <a:pt x="7759" y="1363862"/>
                </a:cubicBezTo>
                <a:cubicBezTo>
                  <a:pt x="17681" y="1410296"/>
                  <a:pt x="39112" y="1442840"/>
                  <a:pt x="72053" y="1463874"/>
                </a:cubicBezTo>
                <a:cubicBezTo>
                  <a:pt x="104994" y="1484908"/>
                  <a:pt x="143887" y="1482527"/>
                  <a:pt x="205403" y="1490068"/>
                </a:cubicBezTo>
                <a:cubicBezTo>
                  <a:pt x="266918" y="1497609"/>
                  <a:pt x="358596" y="1503959"/>
                  <a:pt x="441146" y="1509118"/>
                </a:cubicBezTo>
                <a:cubicBezTo>
                  <a:pt x="523696" y="1514277"/>
                  <a:pt x="630853" y="1523008"/>
                  <a:pt x="700703" y="1521024"/>
                </a:cubicBezTo>
                <a:cubicBezTo>
                  <a:pt x="770553" y="1519040"/>
                  <a:pt x="815399" y="1516262"/>
                  <a:pt x="860246" y="1497212"/>
                </a:cubicBezTo>
                <a:cubicBezTo>
                  <a:pt x="905093" y="1478162"/>
                  <a:pt x="941606" y="1465858"/>
                  <a:pt x="969784" y="1406724"/>
                </a:cubicBezTo>
                <a:cubicBezTo>
                  <a:pt x="997962" y="1347590"/>
                  <a:pt x="1015424" y="1241625"/>
                  <a:pt x="1029315" y="1142406"/>
                </a:cubicBezTo>
                <a:cubicBezTo>
                  <a:pt x="1043206" y="1043187"/>
                  <a:pt x="1049953" y="920156"/>
                  <a:pt x="1053128" y="811412"/>
                </a:cubicBezTo>
                <a:cubicBezTo>
                  <a:pt x="1056303" y="702668"/>
                  <a:pt x="1064637" y="593924"/>
                  <a:pt x="1048365" y="489943"/>
                </a:cubicBezTo>
                <a:cubicBezTo>
                  <a:pt x="1032093" y="385962"/>
                  <a:pt x="1003915" y="265708"/>
                  <a:pt x="955496" y="187524"/>
                </a:cubicBezTo>
                <a:cubicBezTo>
                  <a:pt x="907077" y="109340"/>
                  <a:pt x="835244" y="52190"/>
                  <a:pt x="757853" y="20837"/>
                </a:cubicBezTo>
                <a:cubicBezTo>
                  <a:pt x="680462" y="-10516"/>
                  <a:pt x="527268" y="597"/>
                  <a:pt x="467340" y="8931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任意多边形: 形状 559">
            <a:extLst>
              <a:ext uri="{FF2B5EF4-FFF2-40B4-BE49-F238E27FC236}">
                <a16:creationId xmlns:a16="http://schemas.microsoft.com/office/drawing/2014/main" id="{C8BB27B2-B72B-4637-A2EF-D05E39522691}"/>
              </a:ext>
            </a:extLst>
          </p:cNvPr>
          <p:cNvSpPr/>
          <p:nvPr/>
        </p:nvSpPr>
        <p:spPr>
          <a:xfrm>
            <a:off x="6746667" y="5252023"/>
            <a:ext cx="1085422" cy="1618799"/>
          </a:xfrm>
          <a:custGeom>
            <a:avLst/>
            <a:gdLst>
              <a:gd name="connsiteX0" fmla="*/ 752039 w 1085422"/>
              <a:gd name="connsiteY0" fmla="*/ 10517 h 1618799"/>
              <a:gd name="connsiteX1" fmla="*/ 854433 w 1085422"/>
              <a:gd name="connsiteY1" fmla="*/ 15280 h 1618799"/>
              <a:gd name="connsiteX2" fmla="*/ 937777 w 1085422"/>
              <a:gd name="connsiteY2" fmla="*/ 36711 h 1618799"/>
              <a:gd name="connsiteX3" fmla="*/ 1011596 w 1085422"/>
              <a:gd name="connsiteY3" fmla="*/ 67667 h 1618799"/>
              <a:gd name="connsiteX4" fmla="*/ 1061602 w 1085422"/>
              <a:gd name="connsiteY4" fmla="*/ 101005 h 1618799"/>
              <a:gd name="connsiteX5" fmla="*/ 1085414 w 1085422"/>
              <a:gd name="connsiteY5" fmla="*/ 160536 h 1618799"/>
              <a:gd name="connsiteX6" fmla="*/ 1063983 w 1085422"/>
              <a:gd name="connsiteY6" fmla="*/ 267692 h 1618799"/>
              <a:gd name="connsiteX7" fmla="*/ 1035408 w 1085422"/>
              <a:gd name="connsiteY7" fmla="*/ 351036 h 1618799"/>
              <a:gd name="connsiteX8" fmla="*/ 1011596 w 1085422"/>
              <a:gd name="connsiteY8" fmla="*/ 453430 h 1618799"/>
              <a:gd name="connsiteX9" fmla="*/ 985402 w 1085422"/>
              <a:gd name="connsiteY9" fmla="*/ 548680 h 1618799"/>
              <a:gd name="connsiteX10" fmla="*/ 842527 w 1085422"/>
              <a:gd name="connsiteY10" fmla="*/ 591542 h 1618799"/>
              <a:gd name="connsiteX11" fmla="*/ 702033 w 1085422"/>
              <a:gd name="connsiteY11" fmla="*/ 577255 h 1618799"/>
              <a:gd name="connsiteX12" fmla="*/ 544871 w 1085422"/>
              <a:gd name="connsiteY12" fmla="*/ 579636 h 1618799"/>
              <a:gd name="connsiteX13" fmla="*/ 387708 w 1085422"/>
              <a:gd name="connsiteY13" fmla="*/ 617736 h 1618799"/>
              <a:gd name="connsiteX14" fmla="*/ 273408 w 1085422"/>
              <a:gd name="connsiteY14" fmla="*/ 674886 h 1618799"/>
              <a:gd name="connsiteX15" fmla="*/ 194827 w 1085422"/>
              <a:gd name="connsiteY15" fmla="*/ 846336 h 1618799"/>
              <a:gd name="connsiteX16" fmla="*/ 168633 w 1085422"/>
              <a:gd name="connsiteY16" fmla="*/ 998736 h 1618799"/>
              <a:gd name="connsiteX17" fmla="*/ 209114 w 1085422"/>
              <a:gd name="connsiteY17" fmla="*/ 1127324 h 1618799"/>
              <a:gd name="connsiteX18" fmla="*/ 254358 w 1085422"/>
              <a:gd name="connsiteY18" fmla="*/ 1215430 h 1618799"/>
              <a:gd name="connsiteX19" fmla="*/ 335321 w 1085422"/>
              <a:gd name="connsiteY19" fmla="*/ 1322586 h 1618799"/>
              <a:gd name="connsiteX20" fmla="*/ 440096 w 1085422"/>
              <a:gd name="connsiteY20" fmla="*/ 1379736 h 1618799"/>
              <a:gd name="connsiteX21" fmla="*/ 561539 w 1085422"/>
              <a:gd name="connsiteY21" fmla="*/ 1413074 h 1618799"/>
              <a:gd name="connsiteX22" fmla="*/ 666314 w 1085422"/>
              <a:gd name="connsiteY22" fmla="*/ 1472605 h 1618799"/>
              <a:gd name="connsiteX23" fmla="*/ 642502 w 1085422"/>
              <a:gd name="connsiteY23" fmla="*/ 1584524 h 1618799"/>
              <a:gd name="connsiteX24" fmla="*/ 549633 w 1085422"/>
              <a:gd name="connsiteY24" fmla="*/ 1615480 h 1618799"/>
              <a:gd name="connsiteX25" fmla="*/ 404377 w 1085422"/>
              <a:gd name="connsiteY25" fmla="*/ 1613099 h 1618799"/>
              <a:gd name="connsiteX26" fmla="*/ 251977 w 1085422"/>
              <a:gd name="connsiteY26" fmla="*/ 1572617 h 1618799"/>
              <a:gd name="connsiteX27" fmla="*/ 97196 w 1085422"/>
              <a:gd name="connsiteY27" fmla="*/ 1403549 h 1618799"/>
              <a:gd name="connsiteX28" fmla="*/ 35283 w 1085422"/>
              <a:gd name="connsiteY28" fmla="*/ 1244005 h 1618799"/>
              <a:gd name="connsiteX29" fmla="*/ 4327 w 1085422"/>
              <a:gd name="connsiteY29" fmla="*/ 1055886 h 1618799"/>
              <a:gd name="connsiteX30" fmla="*/ 4327 w 1085422"/>
              <a:gd name="connsiteY30" fmla="*/ 839192 h 1618799"/>
              <a:gd name="connsiteX31" fmla="*/ 42427 w 1085422"/>
              <a:gd name="connsiteY31" fmla="*/ 560586 h 1618799"/>
              <a:gd name="connsiteX32" fmla="*/ 101958 w 1085422"/>
              <a:gd name="connsiteY32" fmla="*/ 331986 h 1618799"/>
              <a:gd name="connsiteX33" fmla="*/ 232927 w 1085422"/>
              <a:gd name="connsiteY33" fmla="*/ 86717 h 1618799"/>
              <a:gd name="connsiteX34" fmla="*/ 435333 w 1085422"/>
              <a:gd name="connsiteY34" fmla="*/ 5755 h 1618799"/>
              <a:gd name="connsiteX35" fmla="*/ 752039 w 1085422"/>
              <a:gd name="connsiteY35" fmla="*/ 10517 h 16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422" h="1618799">
                <a:moveTo>
                  <a:pt x="752039" y="10517"/>
                </a:moveTo>
                <a:cubicBezTo>
                  <a:pt x="821889" y="12105"/>
                  <a:pt x="823477" y="10914"/>
                  <a:pt x="854433" y="15280"/>
                </a:cubicBezTo>
                <a:cubicBezTo>
                  <a:pt x="885389" y="19646"/>
                  <a:pt x="911583" y="27980"/>
                  <a:pt x="937777" y="36711"/>
                </a:cubicBezTo>
                <a:cubicBezTo>
                  <a:pt x="963971" y="45442"/>
                  <a:pt x="990959" y="56951"/>
                  <a:pt x="1011596" y="67667"/>
                </a:cubicBezTo>
                <a:cubicBezTo>
                  <a:pt x="1032234" y="78383"/>
                  <a:pt x="1049299" y="85527"/>
                  <a:pt x="1061602" y="101005"/>
                </a:cubicBezTo>
                <a:cubicBezTo>
                  <a:pt x="1073905" y="116483"/>
                  <a:pt x="1085017" y="132755"/>
                  <a:pt x="1085414" y="160536"/>
                </a:cubicBezTo>
                <a:cubicBezTo>
                  <a:pt x="1085811" y="188317"/>
                  <a:pt x="1072317" y="235942"/>
                  <a:pt x="1063983" y="267692"/>
                </a:cubicBezTo>
                <a:cubicBezTo>
                  <a:pt x="1055649" y="299442"/>
                  <a:pt x="1044139" y="320080"/>
                  <a:pt x="1035408" y="351036"/>
                </a:cubicBezTo>
                <a:cubicBezTo>
                  <a:pt x="1026677" y="381992"/>
                  <a:pt x="1019930" y="420489"/>
                  <a:pt x="1011596" y="453430"/>
                </a:cubicBezTo>
                <a:cubicBezTo>
                  <a:pt x="1003262" y="486371"/>
                  <a:pt x="1013580" y="525661"/>
                  <a:pt x="985402" y="548680"/>
                </a:cubicBezTo>
                <a:cubicBezTo>
                  <a:pt x="957224" y="571699"/>
                  <a:pt x="889755" y="586780"/>
                  <a:pt x="842527" y="591542"/>
                </a:cubicBezTo>
                <a:cubicBezTo>
                  <a:pt x="795299" y="596304"/>
                  <a:pt x="751642" y="579239"/>
                  <a:pt x="702033" y="577255"/>
                </a:cubicBezTo>
                <a:cubicBezTo>
                  <a:pt x="652424" y="575271"/>
                  <a:pt x="597258" y="572889"/>
                  <a:pt x="544871" y="579636"/>
                </a:cubicBezTo>
                <a:cubicBezTo>
                  <a:pt x="492484" y="586383"/>
                  <a:pt x="432952" y="601861"/>
                  <a:pt x="387708" y="617736"/>
                </a:cubicBezTo>
                <a:cubicBezTo>
                  <a:pt x="342464" y="633611"/>
                  <a:pt x="305555" y="636786"/>
                  <a:pt x="273408" y="674886"/>
                </a:cubicBezTo>
                <a:cubicBezTo>
                  <a:pt x="241261" y="712986"/>
                  <a:pt x="212289" y="792361"/>
                  <a:pt x="194827" y="846336"/>
                </a:cubicBezTo>
                <a:cubicBezTo>
                  <a:pt x="177365" y="900311"/>
                  <a:pt x="166252" y="951905"/>
                  <a:pt x="168633" y="998736"/>
                </a:cubicBezTo>
                <a:cubicBezTo>
                  <a:pt x="171014" y="1045567"/>
                  <a:pt x="194826" y="1091208"/>
                  <a:pt x="209114" y="1127324"/>
                </a:cubicBezTo>
                <a:cubicBezTo>
                  <a:pt x="223401" y="1163440"/>
                  <a:pt x="233324" y="1182886"/>
                  <a:pt x="254358" y="1215430"/>
                </a:cubicBezTo>
                <a:cubicBezTo>
                  <a:pt x="275392" y="1247974"/>
                  <a:pt x="304365" y="1295202"/>
                  <a:pt x="335321" y="1322586"/>
                </a:cubicBezTo>
                <a:cubicBezTo>
                  <a:pt x="366277" y="1349970"/>
                  <a:pt x="402393" y="1364655"/>
                  <a:pt x="440096" y="1379736"/>
                </a:cubicBezTo>
                <a:cubicBezTo>
                  <a:pt x="477799" y="1394817"/>
                  <a:pt x="523836" y="1397596"/>
                  <a:pt x="561539" y="1413074"/>
                </a:cubicBezTo>
                <a:cubicBezTo>
                  <a:pt x="599242" y="1428552"/>
                  <a:pt x="652820" y="1444030"/>
                  <a:pt x="666314" y="1472605"/>
                </a:cubicBezTo>
                <a:cubicBezTo>
                  <a:pt x="679808" y="1501180"/>
                  <a:pt x="661949" y="1560711"/>
                  <a:pt x="642502" y="1584524"/>
                </a:cubicBezTo>
                <a:cubicBezTo>
                  <a:pt x="623055" y="1608337"/>
                  <a:pt x="589320" y="1610718"/>
                  <a:pt x="549633" y="1615480"/>
                </a:cubicBezTo>
                <a:cubicBezTo>
                  <a:pt x="509945" y="1620243"/>
                  <a:pt x="453986" y="1620243"/>
                  <a:pt x="404377" y="1613099"/>
                </a:cubicBezTo>
                <a:cubicBezTo>
                  <a:pt x="354768" y="1605955"/>
                  <a:pt x="303174" y="1607542"/>
                  <a:pt x="251977" y="1572617"/>
                </a:cubicBezTo>
                <a:cubicBezTo>
                  <a:pt x="200780" y="1537692"/>
                  <a:pt x="133312" y="1458318"/>
                  <a:pt x="97196" y="1403549"/>
                </a:cubicBezTo>
                <a:cubicBezTo>
                  <a:pt x="61080" y="1348780"/>
                  <a:pt x="50761" y="1301949"/>
                  <a:pt x="35283" y="1244005"/>
                </a:cubicBezTo>
                <a:cubicBezTo>
                  <a:pt x="19805" y="1186061"/>
                  <a:pt x="9486" y="1123355"/>
                  <a:pt x="4327" y="1055886"/>
                </a:cubicBezTo>
                <a:cubicBezTo>
                  <a:pt x="-832" y="988417"/>
                  <a:pt x="-2023" y="921742"/>
                  <a:pt x="4327" y="839192"/>
                </a:cubicBezTo>
                <a:cubicBezTo>
                  <a:pt x="10677" y="756642"/>
                  <a:pt x="26155" y="645120"/>
                  <a:pt x="42427" y="560586"/>
                </a:cubicBezTo>
                <a:cubicBezTo>
                  <a:pt x="58699" y="476052"/>
                  <a:pt x="70208" y="410964"/>
                  <a:pt x="101958" y="331986"/>
                </a:cubicBezTo>
                <a:cubicBezTo>
                  <a:pt x="133708" y="253008"/>
                  <a:pt x="177365" y="141089"/>
                  <a:pt x="232927" y="86717"/>
                </a:cubicBezTo>
                <a:cubicBezTo>
                  <a:pt x="288489" y="32345"/>
                  <a:pt x="345242" y="20439"/>
                  <a:pt x="435333" y="5755"/>
                </a:cubicBezTo>
                <a:cubicBezTo>
                  <a:pt x="525424" y="-8929"/>
                  <a:pt x="682189" y="8929"/>
                  <a:pt x="752039" y="10517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D83F3AD-3EBF-4E19-BDDA-9BAB445FE4D0}"/>
              </a:ext>
            </a:extLst>
          </p:cNvPr>
          <p:cNvGrpSpPr/>
          <p:nvPr/>
        </p:nvGrpSpPr>
        <p:grpSpPr>
          <a:xfrm>
            <a:off x="6928635" y="7344284"/>
            <a:ext cx="1071897" cy="982072"/>
            <a:chOff x="2831146" y="4937465"/>
            <a:chExt cx="1071897" cy="982072"/>
          </a:xfrm>
        </p:grpSpPr>
        <p:sp>
          <p:nvSpPr>
            <p:cNvPr id="120" name="object 21">
              <a:extLst>
                <a:ext uri="{FF2B5EF4-FFF2-40B4-BE49-F238E27FC236}">
                  <a16:creationId xmlns:a16="http://schemas.microsoft.com/office/drawing/2014/main" id="{BB77EE51-5DD9-4315-9DE3-8E9A7A15CACE}"/>
                </a:ext>
              </a:extLst>
            </p:cNvPr>
            <p:cNvSpPr/>
            <p:nvPr/>
          </p:nvSpPr>
          <p:spPr>
            <a:xfrm>
              <a:off x="2831146" y="4937465"/>
              <a:ext cx="360000" cy="72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22">
              <a:extLst>
                <a:ext uri="{FF2B5EF4-FFF2-40B4-BE49-F238E27FC236}">
                  <a16:creationId xmlns:a16="http://schemas.microsoft.com/office/drawing/2014/main" id="{FCD4E1A8-D96C-43BF-A4A2-C5D1DE894D5F}"/>
                </a:ext>
              </a:extLst>
            </p:cNvPr>
            <p:cNvSpPr/>
            <p:nvPr/>
          </p:nvSpPr>
          <p:spPr>
            <a:xfrm>
              <a:off x="2950673" y="4982764"/>
              <a:ext cx="360000" cy="72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23">
              <a:extLst>
                <a:ext uri="{FF2B5EF4-FFF2-40B4-BE49-F238E27FC236}">
                  <a16:creationId xmlns:a16="http://schemas.microsoft.com/office/drawing/2014/main" id="{030D6122-E434-476D-AD07-EF3B65FB8A08}"/>
                </a:ext>
              </a:extLst>
            </p:cNvPr>
            <p:cNvSpPr/>
            <p:nvPr/>
          </p:nvSpPr>
          <p:spPr>
            <a:xfrm>
              <a:off x="3071720" y="5034391"/>
              <a:ext cx="360000" cy="72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24">
              <a:extLst>
                <a:ext uri="{FF2B5EF4-FFF2-40B4-BE49-F238E27FC236}">
                  <a16:creationId xmlns:a16="http://schemas.microsoft.com/office/drawing/2014/main" id="{F8020769-9321-4675-B321-67DE6983693D}"/>
                </a:ext>
              </a:extLst>
            </p:cNvPr>
            <p:cNvSpPr/>
            <p:nvPr/>
          </p:nvSpPr>
          <p:spPr>
            <a:xfrm>
              <a:off x="3235094" y="5092988"/>
              <a:ext cx="360000" cy="72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25">
              <a:extLst>
                <a:ext uri="{FF2B5EF4-FFF2-40B4-BE49-F238E27FC236}">
                  <a16:creationId xmlns:a16="http://schemas.microsoft.com/office/drawing/2014/main" id="{77E11B49-5789-4FDA-A1CD-1FDB5D304B69}"/>
                </a:ext>
              </a:extLst>
            </p:cNvPr>
            <p:cNvSpPr/>
            <p:nvPr/>
          </p:nvSpPr>
          <p:spPr>
            <a:xfrm>
              <a:off x="3386251" y="5141989"/>
              <a:ext cx="360000" cy="72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26">
              <a:extLst>
                <a:ext uri="{FF2B5EF4-FFF2-40B4-BE49-F238E27FC236}">
                  <a16:creationId xmlns:a16="http://schemas.microsoft.com/office/drawing/2014/main" id="{B157042C-B531-4D6F-93B7-47D220E568C1}"/>
                </a:ext>
              </a:extLst>
            </p:cNvPr>
            <p:cNvSpPr/>
            <p:nvPr/>
          </p:nvSpPr>
          <p:spPr>
            <a:xfrm>
              <a:off x="3543043" y="5199537"/>
              <a:ext cx="360000" cy="720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013B157-44C0-4777-A499-D04ED582AA68}"/>
              </a:ext>
            </a:extLst>
          </p:cNvPr>
          <p:cNvGrpSpPr/>
          <p:nvPr/>
        </p:nvGrpSpPr>
        <p:grpSpPr>
          <a:xfrm>
            <a:off x="6989430" y="4057940"/>
            <a:ext cx="1075367" cy="1016539"/>
            <a:chOff x="1581112" y="1501397"/>
            <a:chExt cx="1075367" cy="1016539"/>
          </a:xfrm>
        </p:grpSpPr>
        <p:sp>
          <p:nvSpPr>
            <p:cNvPr id="127" name="object 30">
              <a:extLst>
                <a:ext uri="{FF2B5EF4-FFF2-40B4-BE49-F238E27FC236}">
                  <a16:creationId xmlns:a16="http://schemas.microsoft.com/office/drawing/2014/main" id="{76102794-AECA-47EE-8D87-CC234A8CC655}"/>
                </a:ext>
              </a:extLst>
            </p:cNvPr>
            <p:cNvSpPr/>
            <p:nvPr/>
          </p:nvSpPr>
          <p:spPr>
            <a:xfrm>
              <a:off x="1581112" y="1501397"/>
              <a:ext cx="360000" cy="7200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27">
              <a:extLst>
                <a:ext uri="{FF2B5EF4-FFF2-40B4-BE49-F238E27FC236}">
                  <a16:creationId xmlns:a16="http://schemas.microsoft.com/office/drawing/2014/main" id="{DB0997C0-FCAF-4E87-8ADF-3A261B3DBD9B}"/>
                </a:ext>
              </a:extLst>
            </p:cNvPr>
            <p:cNvSpPr/>
            <p:nvPr/>
          </p:nvSpPr>
          <p:spPr>
            <a:xfrm>
              <a:off x="1691164" y="1547620"/>
              <a:ext cx="360000" cy="720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1">
              <a:extLst>
                <a:ext uri="{FF2B5EF4-FFF2-40B4-BE49-F238E27FC236}">
                  <a16:creationId xmlns:a16="http://schemas.microsoft.com/office/drawing/2014/main" id="{0D53F895-EF3F-479A-A5E4-03A9BD9047E5}"/>
                </a:ext>
              </a:extLst>
            </p:cNvPr>
            <p:cNvSpPr/>
            <p:nvPr/>
          </p:nvSpPr>
          <p:spPr>
            <a:xfrm>
              <a:off x="1831060" y="1592919"/>
              <a:ext cx="360000" cy="7200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2">
              <a:extLst>
                <a:ext uri="{FF2B5EF4-FFF2-40B4-BE49-F238E27FC236}">
                  <a16:creationId xmlns:a16="http://schemas.microsoft.com/office/drawing/2014/main" id="{A35292A2-EA1F-426A-B16A-4B7BBFAE9136}"/>
                </a:ext>
              </a:extLst>
            </p:cNvPr>
            <p:cNvSpPr/>
            <p:nvPr/>
          </p:nvSpPr>
          <p:spPr>
            <a:xfrm>
              <a:off x="1991008" y="1661258"/>
              <a:ext cx="360000" cy="7200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29">
              <a:extLst>
                <a:ext uri="{FF2B5EF4-FFF2-40B4-BE49-F238E27FC236}">
                  <a16:creationId xmlns:a16="http://schemas.microsoft.com/office/drawing/2014/main" id="{131E844A-FA46-4629-B42A-7A6010065124}"/>
                </a:ext>
              </a:extLst>
            </p:cNvPr>
            <p:cNvSpPr/>
            <p:nvPr/>
          </p:nvSpPr>
          <p:spPr>
            <a:xfrm>
              <a:off x="2150956" y="1729597"/>
              <a:ext cx="360000" cy="7200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8">
              <a:extLst>
                <a:ext uri="{FF2B5EF4-FFF2-40B4-BE49-F238E27FC236}">
                  <a16:creationId xmlns:a16="http://schemas.microsoft.com/office/drawing/2014/main" id="{02F5919F-CB42-40A2-9226-14F16F9932BD}"/>
                </a:ext>
              </a:extLst>
            </p:cNvPr>
            <p:cNvSpPr/>
            <p:nvPr/>
          </p:nvSpPr>
          <p:spPr>
            <a:xfrm>
              <a:off x="2296479" y="1797936"/>
              <a:ext cx="360000" cy="7200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475C55E0-0FA5-464C-A70D-DCA6FB098EFE}"/>
              </a:ext>
            </a:extLst>
          </p:cNvPr>
          <p:cNvGrpSpPr/>
          <p:nvPr/>
        </p:nvGrpSpPr>
        <p:grpSpPr>
          <a:xfrm>
            <a:off x="5374496" y="6278422"/>
            <a:ext cx="1062705" cy="2016653"/>
            <a:chOff x="5121418" y="6264128"/>
            <a:chExt cx="1062705" cy="2016653"/>
          </a:xfrm>
        </p:grpSpPr>
        <p:sp>
          <p:nvSpPr>
            <p:cNvPr id="354" name="object 66">
              <a:extLst>
                <a:ext uri="{FF2B5EF4-FFF2-40B4-BE49-F238E27FC236}">
                  <a16:creationId xmlns:a16="http://schemas.microsoft.com/office/drawing/2014/main" id="{4EBCD472-F61E-4E6B-ADF6-B2820826EAA2}"/>
                </a:ext>
              </a:extLst>
            </p:cNvPr>
            <p:cNvSpPr/>
            <p:nvPr/>
          </p:nvSpPr>
          <p:spPr>
            <a:xfrm>
              <a:off x="5376778" y="6264128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67">
              <a:extLst>
                <a:ext uri="{FF2B5EF4-FFF2-40B4-BE49-F238E27FC236}">
                  <a16:creationId xmlns:a16="http://schemas.microsoft.com/office/drawing/2014/main" id="{D7ED0187-275A-4CD8-A8F4-BAEBC415B2D7}"/>
                </a:ext>
              </a:extLst>
            </p:cNvPr>
            <p:cNvSpPr/>
            <p:nvPr/>
          </p:nvSpPr>
          <p:spPr>
            <a:xfrm>
              <a:off x="5778036" y="6446334"/>
              <a:ext cx="132474" cy="1336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68">
              <a:extLst>
                <a:ext uri="{FF2B5EF4-FFF2-40B4-BE49-F238E27FC236}">
                  <a16:creationId xmlns:a16="http://schemas.microsoft.com/office/drawing/2014/main" id="{F72A6F1C-C32C-419E-92BA-8CDF61CA379B}"/>
                </a:ext>
              </a:extLst>
            </p:cNvPr>
            <p:cNvSpPr/>
            <p:nvPr/>
          </p:nvSpPr>
          <p:spPr>
            <a:xfrm>
              <a:off x="5542628" y="6264128"/>
              <a:ext cx="132480" cy="1336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70">
              <a:extLst>
                <a:ext uri="{FF2B5EF4-FFF2-40B4-BE49-F238E27FC236}">
                  <a16:creationId xmlns:a16="http://schemas.microsoft.com/office/drawing/2014/main" id="{3B4D3B74-0E2E-486C-A653-01E43C31BB6C}"/>
                </a:ext>
              </a:extLst>
            </p:cNvPr>
            <p:cNvSpPr/>
            <p:nvPr/>
          </p:nvSpPr>
          <p:spPr>
            <a:xfrm>
              <a:off x="5598213" y="6444480"/>
              <a:ext cx="131165" cy="13185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360" name="直接箭头连接符 359">
              <a:extLst>
                <a:ext uri="{FF2B5EF4-FFF2-40B4-BE49-F238E27FC236}">
                  <a16:creationId xmlns:a16="http://schemas.microsoft.com/office/drawing/2014/main" id="{84417C72-A4C2-48E7-AD12-94D36E744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795" y="6810876"/>
              <a:ext cx="0" cy="35190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bject 66">
              <a:extLst>
                <a:ext uri="{FF2B5EF4-FFF2-40B4-BE49-F238E27FC236}">
                  <a16:creationId xmlns:a16="http://schemas.microsoft.com/office/drawing/2014/main" id="{66D3F416-CD85-4925-A31C-4DCB69DCF270}"/>
                </a:ext>
              </a:extLst>
            </p:cNvPr>
            <p:cNvSpPr/>
            <p:nvPr/>
          </p:nvSpPr>
          <p:spPr>
            <a:xfrm>
              <a:off x="5749983" y="6589254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66">
              <a:extLst>
                <a:ext uri="{FF2B5EF4-FFF2-40B4-BE49-F238E27FC236}">
                  <a16:creationId xmlns:a16="http://schemas.microsoft.com/office/drawing/2014/main" id="{2B8F8512-A5CA-45CC-B46F-10E090B2E6F1}"/>
                </a:ext>
              </a:extLst>
            </p:cNvPr>
            <p:cNvSpPr/>
            <p:nvPr/>
          </p:nvSpPr>
          <p:spPr>
            <a:xfrm>
              <a:off x="5557915" y="6343715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97C1C27-022A-4827-8EA2-EB331D16AC08}"/>
                </a:ext>
              </a:extLst>
            </p:cNvPr>
            <p:cNvGrpSpPr/>
            <p:nvPr/>
          </p:nvGrpSpPr>
          <p:grpSpPr>
            <a:xfrm>
              <a:off x="5121418" y="7275066"/>
              <a:ext cx="1062705" cy="1005715"/>
              <a:chOff x="2762729" y="8377161"/>
              <a:chExt cx="1062705" cy="1005715"/>
            </a:xfrm>
          </p:grpSpPr>
          <p:pic>
            <p:nvPicPr>
              <p:cNvPr id="351" name="图片 350">
                <a:extLst>
                  <a:ext uri="{FF2B5EF4-FFF2-40B4-BE49-F238E27FC236}">
                    <a16:creationId xmlns:a16="http://schemas.microsoft.com/office/drawing/2014/main" id="{A2FA7921-CB9D-4189-9154-B07766DF3E8B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2729" y="8377161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52" name="图片 351">
                <a:extLst>
                  <a:ext uri="{FF2B5EF4-FFF2-40B4-BE49-F238E27FC236}">
                    <a16:creationId xmlns:a16="http://schemas.microsoft.com/office/drawing/2014/main" id="{1868EE59-FF70-48AD-8CC7-A721DDF509B6}"/>
                  </a:ext>
                </a:extLst>
              </p:cNvPr>
              <p:cNvPicPr>
                <a:picLocks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7728" y="8422460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34" name="图片 333">
                <a:extLst>
                  <a:ext uri="{FF2B5EF4-FFF2-40B4-BE49-F238E27FC236}">
                    <a16:creationId xmlns:a16="http://schemas.microsoft.com/office/drawing/2014/main" id="{383C41B4-8F70-4D1C-A11C-A1E70A64A4C2}"/>
                  </a:ext>
                </a:extLst>
              </p:cNvPr>
              <p:cNvPicPr>
                <a:picLocks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306" y="8472925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35" name="图片 334">
                <a:extLst>
                  <a:ext uri="{FF2B5EF4-FFF2-40B4-BE49-F238E27FC236}">
                    <a16:creationId xmlns:a16="http://schemas.microsoft.com/office/drawing/2014/main" id="{804715DA-E60E-47EC-B3E5-1DE64209F5E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7098" y="8527305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42" name="图片 341">
                <a:extLst>
                  <a:ext uri="{FF2B5EF4-FFF2-40B4-BE49-F238E27FC236}">
                    <a16:creationId xmlns:a16="http://schemas.microsoft.com/office/drawing/2014/main" id="{DA68617D-C565-4BD4-A9AA-2D1433C687B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2991" y="8581685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33" name="图片 332">
                <a:extLst>
                  <a:ext uri="{FF2B5EF4-FFF2-40B4-BE49-F238E27FC236}">
                    <a16:creationId xmlns:a16="http://schemas.microsoft.com/office/drawing/2014/main" id="{8827EE51-671E-4BED-B350-90C0177EB93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5434" y="8662876"/>
                <a:ext cx="360000" cy="720000"/>
              </a:xfrm>
              <a:prstGeom prst="rect">
                <a:avLst/>
              </a:prstGeom>
            </p:spPr>
          </p:pic>
        </p:grpSp>
      </p:grp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C9094710-888A-447E-9D90-9F18DF06EA4D}"/>
              </a:ext>
            </a:extLst>
          </p:cNvPr>
          <p:cNvSpPr/>
          <p:nvPr/>
        </p:nvSpPr>
        <p:spPr>
          <a:xfrm>
            <a:off x="2328556" y="3945036"/>
            <a:ext cx="6045548" cy="4503421"/>
          </a:xfrm>
          <a:prstGeom prst="roundRect">
            <a:avLst>
              <a:gd name="adj" fmla="val 6786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7634C70C-4E1D-46A6-A77D-0EEF592E5F1C}"/>
              </a:ext>
            </a:extLst>
          </p:cNvPr>
          <p:cNvGrpSpPr/>
          <p:nvPr/>
        </p:nvGrpSpPr>
        <p:grpSpPr>
          <a:xfrm>
            <a:off x="8609570" y="3947158"/>
            <a:ext cx="6420880" cy="1881974"/>
            <a:chOff x="8609570" y="3947158"/>
            <a:chExt cx="6420880" cy="1881974"/>
          </a:xfrm>
        </p:grpSpPr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7DA46621-2298-416A-8436-44BC1E97F803}"/>
                </a:ext>
              </a:extLst>
            </p:cNvPr>
            <p:cNvSpPr/>
            <p:nvPr/>
          </p:nvSpPr>
          <p:spPr>
            <a:xfrm>
              <a:off x="8609570" y="3947158"/>
              <a:ext cx="6420880" cy="1881974"/>
            </a:xfrm>
            <a:prstGeom prst="roundRect">
              <a:avLst>
                <a:gd name="adj" fmla="val 16090"/>
              </a:avLst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E66FDA2-F426-4264-8A52-A83A767B3C43}"/>
                </a:ext>
              </a:extLst>
            </p:cNvPr>
            <p:cNvGrpSpPr/>
            <p:nvPr/>
          </p:nvGrpSpPr>
          <p:grpSpPr>
            <a:xfrm>
              <a:off x="12609964" y="4006225"/>
              <a:ext cx="2174408" cy="1820744"/>
              <a:chOff x="12679084" y="4009933"/>
              <a:chExt cx="2581672" cy="2161764"/>
            </a:xfrm>
          </p:grpSpPr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F8B7F78C-6F5F-4AAE-B0B1-FCEE3FD10E25}"/>
                  </a:ext>
                </a:extLst>
              </p:cNvPr>
              <p:cNvSpPr txBox="1"/>
              <p:nvPr/>
            </p:nvSpPr>
            <p:spPr>
              <a:xfrm>
                <a:off x="12679084" y="5806274"/>
                <a:ext cx="2581672" cy="365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Structural Causal Model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A66D4368-2C1A-4A9E-B41E-2C4955B3D03C}"/>
                  </a:ext>
                </a:extLst>
              </p:cNvPr>
              <p:cNvGrpSpPr/>
              <p:nvPr/>
            </p:nvGrpSpPr>
            <p:grpSpPr>
              <a:xfrm>
                <a:off x="12679084" y="4009933"/>
                <a:ext cx="2323736" cy="1920088"/>
                <a:chOff x="22771225" y="2848222"/>
                <a:chExt cx="9417618" cy="7781715"/>
              </a:xfrm>
            </p:grpSpPr>
            <p:sp>
              <p:nvSpPr>
                <p:cNvPr id="147" name="箭头: 左 146">
                  <a:extLst>
                    <a:ext uri="{FF2B5EF4-FFF2-40B4-BE49-F238E27FC236}">
                      <a16:creationId xmlns:a16="http://schemas.microsoft.com/office/drawing/2014/main" id="{0FCFE538-BB53-4094-A63D-E363BC30A1B3}"/>
                    </a:ext>
                  </a:extLst>
                </p:cNvPr>
                <p:cNvSpPr/>
                <p:nvPr/>
              </p:nvSpPr>
              <p:spPr>
                <a:xfrm rot="10800000">
                  <a:off x="26089152" y="8387695"/>
                  <a:ext cx="2691686" cy="629401"/>
                </a:xfrm>
                <a:prstGeom prst="leftArrow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148" name="箭头: 左 147">
                  <a:extLst>
                    <a:ext uri="{FF2B5EF4-FFF2-40B4-BE49-F238E27FC236}">
                      <a16:creationId xmlns:a16="http://schemas.microsoft.com/office/drawing/2014/main" id="{5CD1DD64-67CC-4120-8E42-3A8818FD7526}"/>
                    </a:ext>
                  </a:extLst>
                </p:cNvPr>
                <p:cNvSpPr/>
                <p:nvPr/>
              </p:nvSpPr>
              <p:spPr>
                <a:xfrm rot="7508412">
                  <a:off x="24927028" y="6209191"/>
                  <a:ext cx="1817077" cy="637323"/>
                </a:xfrm>
                <a:prstGeom prst="leftArrow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149" name="箭头: 左 148">
                  <a:extLst>
                    <a:ext uri="{FF2B5EF4-FFF2-40B4-BE49-F238E27FC236}">
                      <a16:creationId xmlns:a16="http://schemas.microsoft.com/office/drawing/2014/main" id="{A97E08F1-929F-4141-8D6A-95A78D51CE20}"/>
                    </a:ext>
                  </a:extLst>
                </p:cNvPr>
                <p:cNvSpPr/>
                <p:nvPr/>
              </p:nvSpPr>
              <p:spPr>
                <a:xfrm rot="14035508">
                  <a:off x="28084575" y="6342913"/>
                  <a:ext cx="1905211" cy="629403"/>
                </a:xfrm>
                <a:prstGeom prst="leftArrow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DCC01F58-B45E-411E-8461-F2796BA10AE9}"/>
                    </a:ext>
                  </a:extLst>
                </p:cNvPr>
                <p:cNvSpPr/>
                <p:nvPr/>
              </p:nvSpPr>
              <p:spPr>
                <a:xfrm>
                  <a:off x="29018994" y="7064165"/>
                  <a:ext cx="3169849" cy="32097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3600" dirty="0"/>
                </a:p>
              </p:txBody>
            </p:sp>
            <p:grpSp>
              <p:nvGrpSpPr>
                <p:cNvPr id="159" name="组合 158">
                  <a:extLst>
                    <a:ext uri="{FF2B5EF4-FFF2-40B4-BE49-F238E27FC236}">
                      <a16:creationId xmlns:a16="http://schemas.microsoft.com/office/drawing/2014/main" id="{9992DEA1-9E21-4697-A0EF-C5414AC4D31B}"/>
                    </a:ext>
                  </a:extLst>
                </p:cNvPr>
                <p:cNvGrpSpPr/>
                <p:nvPr/>
              </p:nvGrpSpPr>
              <p:grpSpPr>
                <a:xfrm>
                  <a:off x="29883542" y="7912082"/>
                  <a:ext cx="1520807" cy="1344301"/>
                  <a:chOff x="10955246" y="3916725"/>
                  <a:chExt cx="1066253" cy="930788"/>
                </a:xfrm>
              </p:grpSpPr>
              <p:sp>
                <p:nvSpPr>
                  <p:cNvPr id="161" name="矩形 160">
                    <a:extLst>
                      <a:ext uri="{FF2B5EF4-FFF2-40B4-BE49-F238E27FC236}">
                        <a16:creationId xmlns:a16="http://schemas.microsoft.com/office/drawing/2014/main" id="{8C7D2955-96CF-451F-A21B-039493F0ECF2}"/>
                      </a:ext>
                    </a:extLst>
                  </p:cNvPr>
                  <p:cNvSpPr/>
                  <p:nvPr/>
                </p:nvSpPr>
                <p:spPr>
                  <a:xfrm>
                    <a:off x="10955246" y="4397375"/>
                    <a:ext cx="171945" cy="450138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162" name="矩形 161">
                    <a:extLst>
                      <a:ext uri="{FF2B5EF4-FFF2-40B4-BE49-F238E27FC236}">
                        <a16:creationId xmlns:a16="http://schemas.microsoft.com/office/drawing/2014/main" id="{6C2766A7-58E7-4D3C-B51D-722D87446ED2}"/>
                      </a:ext>
                    </a:extLst>
                  </p:cNvPr>
                  <p:cNvSpPr/>
                  <p:nvPr/>
                </p:nvSpPr>
                <p:spPr>
                  <a:xfrm>
                    <a:off x="11179654" y="3916725"/>
                    <a:ext cx="171945" cy="929805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163" name="矩形 162">
                    <a:extLst>
                      <a:ext uri="{FF2B5EF4-FFF2-40B4-BE49-F238E27FC236}">
                        <a16:creationId xmlns:a16="http://schemas.microsoft.com/office/drawing/2014/main" id="{7C6A08B3-5C15-4C1E-91F4-CC124D71FC23}"/>
                      </a:ext>
                    </a:extLst>
                  </p:cNvPr>
                  <p:cNvSpPr/>
                  <p:nvPr/>
                </p:nvSpPr>
                <p:spPr>
                  <a:xfrm>
                    <a:off x="11407416" y="4108450"/>
                    <a:ext cx="171945" cy="737443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164" name="矩形 163">
                    <a:extLst>
                      <a:ext uri="{FF2B5EF4-FFF2-40B4-BE49-F238E27FC236}">
                        <a16:creationId xmlns:a16="http://schemas.microsoft.com/office/drawing/2014/main" id="{B356285C-5283-4AE6-8387-9D7A2C333CF2}"/>
                      </a:ext>
                    </a:extLst>
                  </p:cNvPr>
                  <p:cNvSpPr/>
                  <p:nvPr/>
                </p:nvSpPr>
                <p:spPr>
                  <a:xfrm>
                    <a:off x="11626454" y="4537075"/>
                    <a:ext cx="171945" cy="307414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845A93DE-D1F6-471E-86D7-FC1AC9398B67}"/>
                      </a:ext>
                    </a:extLst>
                  </p:cNvPr>
                  <p:cNvSpPr/>
                  <p:nvPr/>
                </p:nvSpPr>
                <p:spPr>
                  <a:xfrm>
                    <a:off x="11849554" y="4620928"/>
                    <a:ext cx="171945" cy="22356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720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文本框 159">
                      <a:extLst>
                        <a:ext uri="{FF2B5EF4-FFF2-40B4-BE49-F238E27FC236}">
                          <a16:creationId xmlns:a16="http://schemas.microsoft.com/office/drawing/2014/main" id="{C5126B05-967E-4E4C-9A94-F160F44EC4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03617" y="9438677"/>
                      <a:ext cx="837985" cy="8052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000" b="1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zh-CN" altLang="en-US" sz="1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000" b="1" dirty="0">
                        <a:latin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文本框 159">
                      <a:extLst>
                        <a:ext uri="{FF2B5EF4-FFF2-40B4-BE49-F238E27FC236}">
                          <a16:creationId xmlns:a16="http://schemas.microsoft.com/office/drawing/2014/main" id="{C5126B05-967E-4E4C-9A94-F160F44EC4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03617" y="9438677"/>
                      <a:ext cx="837985" cy="80522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68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BB00539F-82D4-44E5-9058-CD07664F431D}"/>
                    </a:ext>
                  </a:extLst>
                </p:cNvPr>
                <p:cNvSpPr/>
                <p:nvPr/>
              </p:nvSpPr>
              <p:spPr>
                <a:xfrm>
                  <a:off x="22771225" y="7057892"/>
                  <a:ext cx="3169850" cy="32097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3600" dirty="0"/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FFF5B795-4636-4F75-862D-336DD68832E1}"/>
                    </a:ext>
                  </a:extLst>
                </p:cNvPr>
                <p:cNvSpPr/>
                <p:nvPr/>
              </p:nvSpPr>
              <p:spPr>
                <a:xfrm>
                  <a:off x="25851748" y="2848222"/>
                  <a:ext cx="3169850" cy="32097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3600"/>
                </a:p>
              </p:txBody>
            </p:sp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0E2B1D74-969C-4265-86B8-234B30A375B8}"/>
                    </a:ext>
                  </a:extLst>
                </p:cNvPr>
                <p:cNvSpPr txBox="1"/>
                <p:nvPr/>
              </p:nvSpPr>
              <p:spPr>
                <a:xfrm>
                  <a:off x="23710181" y="9341573"/>
                  <a:ext cx="1072071" cy="12883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1000" dirty="0"/>
                </a:p>
              </p:txBody>
            </p:sp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E07BB021-D10A-4201-846E-2636F69E360D}"/>
                    </a:ext>
                  </a:extLst>
                </p:cNvPr>
                <p:cNvSpPr txBox="1"/>
                <p:nvPr/>
              </p:nvSpPr>
              <p:spPr>
                <a:xfrm>
                  <a:off x="26755178" y="5158421"/>
                  <a:ext cx="1072071" cy="12883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sz="1000" dirty="0"/>
                </a:p>
              </p:txBody>
            </p:sp>
          </p:grpSp>
          <p:sp>
            <p:nvSpPr>
              <p:cNvPr id="194" name="object 66">
                <a:extLst>
                  <a:ext uri="{FF2B5EF4-FFF2-40B4-BE49-F238E27FC236}">
                    <a16:creationId xmlns:a16="http://schemas.microsoft.com/office/drawing/2014/main" id="{EB5528BA-044F-4FC7-9BBE-D27CE9746201}"/>
                  </a:ext>
                </a:extLst>
              </p:cNvPr>
              <p:cNvSpPr/>
              <p:nvPr/>
            </p:nvSpPr>
            <p:spPr>
              <a:xfrm>
                <a:off x="12865436" y="5606327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5" name="object 67">
                <a:extLst>
                  <a:ext uri="{FF2B5EF4-FFF2-40B4-BE49-F238E27FC236}">
                    <a16:creationId xmlns:a16="http://schemas.microsoft.com/office/drawing/2014/main" id="{6B77D47E-459C-4BE2-896D-5B13EB48EE93}"/>
                  </a:ext>
                </a:extLst>
              </p:cNvPr>
              <p:cNvSpPr/>
              <p:nvPr/>
            </p:nvSpPr>
            <p:spPr>
              <a:xfrm>
                <a:off x="12865441" y="5165978"/>
                <a:ext cx="132474" cy="133660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6" name="object 68">
                <a:extLst>
                  <a:ext uri="{FF2B5EF4-FFF2-40B4-BE49-F238E27FC236}">
                    <a16:creationId xmlns:a16="http://schemas.microsoft.com/office/drawing/2014/main" id="{923D56EF-958E-4809-B311-27D220663247}"/>
                  </a:ext>
                </a:extLst>
              </p:cNvPr>
              <p:cNvSpPr/>
              <p:nvPr/>
            </p:nvSpPr>
            <p:spPr>
              <a:xfrm>
                <a:off x="13154850" y="5604756"/>
                <a:ext cx="132480" cy="133660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8" name="object 66">
                <a:extLst>
                  <a:ext uri="{FF2B5EF4-FFF2-40B4-BE49-F238E27FC236}">
                    <a16:creationId xmlns:a16="http://schemas.microsoft.com/office/drawing/2014/main" id="{314AB0DA-2C97-4081-B5E1-4268738E7784}"/>
                  </a:ext>
                </a:extLst>
              </p:cNvPr>
              <p:cNvSpPr/>
              <p:nvPr/>
            </p:nvSpPr>
            <p:spPr>
              <a:xfrm>
                <a:off x="12763209" y="5383137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9" name="object 66">
                <a:extLst>
                  <a:ext uri="{FF2B5EF4-FFF2-40B4-BE49-F238E27FC236}">
                    <a16:creationId xmlns:a16="http://schemas.microsoft.com/office/drawing/2014/main" id="{55E5DC53-3FBD-455D-9C60-5F029871F407}"/>
                  </a:ext>
                </a:extLst>
              </p:cNvPr>
              <p:cNvSpPr/>
              <p:nvPr/>
            </p:nvSpPr>
            <p:spPr>
              <a:xfrm>
                <a:off x="13154847" y="5166087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2" name="object 66">
                <a:extLst>
                  <a:ext uri="{FF2B5EF4-FFF2-40B4-BE49-F238E27FC236}">
                    <a16:creationId xmlns:a16="http://schemas.microsoft.com/office/drawing/2014/main" id="{EAFF8587-B734-4413-AF5D-3CF0A3267943}"/>
                  </a:ext>
                </a:extLst>
              </p:cNvPr>
              <p:cNvSpPr/>
              <p:nvPr/>
            </p:nvSpPr>
            <p:spPr>
              <a:xfrm>
                <a:off x="13261476" y="5394277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4" name="六边形 213">
                <a:extLst>
                  <a:ext uri="{FF2B5EF4-FFF2-40B4-BE49-F238E27FC236}">
                    <a16:creationId xmlns:a16="http://schemas.microsoft.com/office/drawing/2014/main" id="{4BE6B71C-B258-4DDE-BC86-EA2705A3083D}"/>
                  </a:ext>
                </a:extLst>
              </p:cNvPr>
              <p:cNvSpPr/>
              <p:nvPr/>
            </p:nvSpPr>
            <p:spPr>
              <a:xfrm>
                <a:off x="13574040" y="4192484"/>
                <a:ext cx="508458" cy="438326"/>
              </a:xfrm>
              <a:prstGeom prst="hexagon">
                <a:avLst/>
              </a:prstGeom>
              <a:noFill/>
              <a:ln>
                <a:solidFill>
                  <a:srgbClr val="26568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EBEAA53C-F389-45D5-AA6A-B7AA64A0A392}"/>
                  </a:ext>
                </a:extLst>
              </p:cNvPr>
              <p:cNvSpPr/>
              <p:nvPr/>
            </p:nvSpPr>
            <p:spPr>
              <a:xfrm>
                <a:off x="13644768" y="4574067"/>
                <a:ext cx="110741" cy="110741"/>
              </a:xfrm>
              <a:prstGeom prst="ellipse">
                <a:avLst/>
              </a:prstGeom>
              <a:solidFill>
                <a:srgbClr val="A3C2F3">
                  <a:alpha val="20000"/>
                </a:srgbClr>
              </a:solidFill>
              <a:ln w="19050">
                <a:solidFill>
                  <a:schemeClr val="accent5">
                    <a:lumMod val="7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5379F1F5-5C14-40D3-B1BD-8902FEADAF9C}"/>
                  </a:ext>
                </a:extLst>
              </p:cNvPr>
              <p:cNvSpPr/>
              <p:nvPr/>
            </p:nvSpPr>
            <p:spPr>
              <a:xfrm>
                <a:off x="13923602" y="4579551"/>
                <a:ext cx="110741" cy="110741"/>
              </a:xfrm>
              <a:prstGeom prst="ellipse">
                <a:avLst/>
              </a:prstGeom>
              <a:solidFill>
                <a:srgbClr val="A3C2F3">
                  <a:alpha val="20000"/>
                </a:srgbClr>
              </a:solidFill>
              <a:ln w="19050">
                <a:solidFill>
                  <a:schemeClr val="accent5">
                    <a:lumMod val="7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2B1777D5-5AF5-4B40-A930-0431ED2176E9}"/>
                  </a:ext>
                </a:extLst>
              </p:cNvPr>
              <p:cNvSpPr/>
              <p:nvPr/>
            </p:nvSpPr>
            <p:spPr>
              <a:xfrm>
                <a:off x="14033371" y="4357670"/>
                <a:ext cx="110741" cy="110741"/>
              </a:xfrm>
              <a:prstGeom prst="ellipse">
                <a:avLst/>
              </a:prstGeom>
              <a:solidFill>
                <a:srgbClr val="A3C2F3">
                  <a:alpha val="20000"/>
                </a:srgbClr>
              </a:solidFill>
              <a:ln w="19050">
                <a:solidFill>
                  <a:schemeClr val="accent5">
                    <a:lumMod val="7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>
                <a:extLst>
                  <a:ext uri="{FF2B5EF4-FFF2-40B4-BE49-F238E27FC236}">
                    <a16:creationId xmlns:a16="http://schemas.microsoft.com/office/drawing/2014/main" id="{F290C881-0E5B-4AD3-910E-8ECAB7A8ED89}"/>
                  </a:ext>
                </a:extLst>
              </p:cNvPr>
              <p:cNvSpPr/>
              <p:nvPr/>
            </p:nvSpPr>
            <p:spPr>
              <a:xfrm>
                <a:off x="13922630" y="4145145"/>
                <a:ext cx="110741" cy="110741"/>
              </a:xfrm>
              <a:prstGeom prst="ellipse">
                <a:avLst/>
              </a:prstGeom>
              <a:solidFill>
                <a:srgbClr val="A3C2F3">
                  <a:alpha val="20000"/>
                </a:srgbClr>
              </a:solidFill>
              <a:ln w="19050">
                <a:solidFill>
                  <a:schemeClr val="accent5">
                    <a:lumMod val="7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C6AD034-1D2A-420B-8CA1-1708B31D67F3}"/>
                  </a:ext>
                </a:extLst>
              </p:cNvPr>
              <p:cNvSpPr/>
              <p:nvPr/>
            </p:nvSpPr>
            <p:spPr>
              <a:xfrm>
                <a:off x="13638207" y="4147874"/>
                <a:ext cx="110741" cy="110741"/>
              </a:xfrm>
              <a:prstGeom prst="ellipse">
                <a:avLst/>
              </a:prstGeom>
              <a:solidFill>
                <a:srgbClr val="A3C2F3">
                  <a:alpha val="20000"/>
                </a:srgbClr>
              </a:solidFill>
              <a:ln w="19050">
                <a:solidFill>
                  <a:schemeClr val="accent5">
                    <a:lumMod val="7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521D1CBB-39A5-4692-92F2-DED5AE79D21F}"/>
                  </a:ext>
                </a:extLst>
              </p:cNvPr>
              <p:cNvSpPr/>
              <p:nvPr/>
            </p:nvSpPr>
            <p:spPr>
              <a:xfrm>
                <a:off x="13533221" y="4363741"/>
                <a:ext cx="110741" cy="110741"/>
              </a:xfrm>
              <a:prstGeom prst="ellipse">
                <a:avLst/>
              </a:prstGeom>
              <a:solidFill>
                <a:srgbClr val="A3C2F3">
                  <a:alpha val="20000"/>
                </a:srgbClr>
              </a:solidFill>
              <a:ln w="19050">
                <a:solidFill>
                  <a:schemeClr val="accent5">
                    <a:lumMod val="7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0B0A9CF-91E5-4993-A70D-62A17E7CC6FA}"/>
                  </a:ext>
                </a:extLst>
              </p:cNvPr>
              <p:cNvCxnSpPr>
                <a:stCxn id="214" idx="4"/>
                <a:endCxn id="214" idx="1"/>
              </p:cNvCxnSpPr>
              <p:nvPr/>
            </p:nvCxnSpPr>
            <p:spPr>
              <a:xfrm>
                <a:off x="13683622" y="4192484"/>
                <a:ext cx="289295" cy="438326"/>
              </a:xfrm>
              <a:prstGeom prst="line">
                <a:avLst/>
              </a:prstGeom>
              <a:ln w="12700">
                <a:solidFill>
                  <a:srgbClr val="26568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>
                <a:extLst>
                  <a:ext uri="{FF2B5EF4-FFF2-40B4-BE49-F238E27FC236}">
                    <a16:creationId xmlns:a16="http://schemas.microsoft.com/office/drawing/2014/main" id="{9EA4FE8C-FED5-4D4F-AB8B-F723C8C939EF}"/>
                  </a:ext>
                </a:extLst>
              </p:cNvPr>
              <p:cNvCxnSpPr>
                <a:cxnSpLocks/>
                <a:stCxn id="214" idx="5"/>
                <a:endCxn id="214" idx="2"/>
              </p:cNvCxnSpPr>
              <p:nvPr/>
            </p:nvCxnSpPr>
            <p:spPr>
              <a:xfrm flipH="1">
                <a:off x="13683622" y="4192484"/>
                <a:ext cx="289295" cy="438326"/>
              </a:xfrm>
              <a:prstGeom prst="line">
                <a:avLst/>
              </a:prstGeom>
              <a:ln w="12700">
                <a:solidFill>
                  <a:srgbClr val="26568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85A64647-A304-4485-8864-61D669CC4ECA}"/>
                  </a:ext>
                </a:extLst>
              </p:cNvPr>
              <p:cNvCxnSpPr>
                <a:cxnSpLocks/>
                <a:stCxn id="214" idx="0"/>
                <a:endCxn id="214" idx="3"/>
              </p:cNvCxnSpPr>
              <p:nvPr/>
            </p:nvCxnSpPr>
            <p:spPr>
              <a:xfrm flipH="1">
                <a:off x="13574040" y="4411647"/>
                <a:ext cx="508458" cy="0"/>
              </a:xfrm>
              <a:prstGeom prst="line">
                <a:avLst/>
              </a:prstGeom>
              <a:ln w="12700">
                <a:solidFill>
                  <a:srgbClr val="26568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39D8491C-469B-46FC-92E3-306E13D276CA}"/>
                </a:ext>
              </a:extLst>
            </p:cNvPr>
            <p:cNvGrpSpPr/>
            <p:nvPr/>
          </p:nvGrpSpPr>
          <p:grpSpPr>
            <a:xfrm>
              <a:off x="8799065" y="4289854"/>
              <a:ext cx="662890" cy="1158433"/>
              <a:chOff x="1322568" y="691742"/>
              <a:chExt cx="662890" cy="1158433"/>
            </a:xfrm>
          </p:grpSpPr>
          <p:sp>
            <p:nvSpPr>
              <p:cNvPr id="237" name="object 30">
                <a:extLst>
                  <a:ext uri="{FF2B5EF4-FFF2-40B4-BE49-F238E27FC236}">
                    <a16:creationId xmlns:a16="http://schemas.microsoft.com/office/drawing/2014/main" id="{2D768CD0-3263-4D37-89B7-87DEB190E8DA}"/>
                  </a:ext>
                </a:extLst>
              </p:cNvPr>
              <p:cNvSpPr/>
              <p:nvPr/>
            </p:nvSpPr>
            <p:spPr>
              <a:xfrm>
                <a:off x="1447259" y="691742"/>
                <a:ext cx="360000" cy="720000"/>
              </a:xfrm>
              <a:prstGeom prst="rect">
                <a:avLst/>
              </a:prstGeom>
              <a:blipFill>
                <a:blip r:embed="rId2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8" name="object 27">
                <a:extLst>
                  <a:ext uri="{FF2B5EF4-FFF2-40B4-BE49-F238E27FC236}">
                    <a16:creationId xmlns:a16="http://schemas.microsoft.com/office/drawing/2014/main" id="{F955CD80-81D9-42A7-A91A-072B73B014C4}"/>
                  </a:ext>
                </a:extLst>
              </p:cNvPr>
              <p:cNvSpPr/>
              <p:nvPr/>
            </p:nvSpPr>
            <p:spPr>
              <a:xfrm>
                <a:off x="1322568" y="880747"/>
                <a:ext cx="360000" cy="720000"/>
              </a:xfrm>
              <a:prstGeom prst="rect">
                <a:avLst/>
              </a:prstGeom>
              <a:blipFill>
                <a:blip r:embed="rId2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9" name="object 31">
                <a:extLst>
                  <a:ext uri="{FF2B5EF4-FFF2-40B4-BE49-F238E27FC236}">
                    <a16:creationId xmlns:a16="http://schemas.microsoft.com/office/drawing/2014/main" id="{E56949AB-6BD4-4614-AF6F-C4726730610E}"/>
                  </a:ext>
                </a:extLst>
              </p:cNvPr>
              <p:cNvSpPr/>
              <p:nvPr/>
            </p:nvSpPr>
            <p:spPr>
              <a:xfrm>
                <a:off x="1625458" y="763889"/>
                <a:ext cx="360000" cy="720000"/>
              </a:xfrm>
              <a:prstGeom prst="rect">
                <a:avLst/>
              </a:prstGeom>
              <a:blipFill>
                <a:blip r:embed="rId2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0" name="object 32">
                <a:extLst>
                  <a:ext uri="{FF2B5EF4-FFF2-40B4-BE49-F238E27FC236}">
                    <a16:creationId xmlns:a16="http://schemas.microsoft.com/office/drawing/2014/main" id="{5DBC22BB-365B-4A17-BB58-3435EA389E6A}"/>
                  </a:ext>
                </a:extLst>
              </p:cNvPr>
              <p:cNvSpPr/>
              <p:nvPr/>
            </p:nvSpPr>
            <p:spPr>
              <a:xfrm>
                <a:off x="1391500" y="1005685"/>
                <a:ext cx="360000" cy="720000"/>
              </a:xfrm>
              <a:prstGeom prst="rect">
                <a:avLst/>
              </a:prstGeom>
              <a:blipFill>
                <a:blip r:embed="rId2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1" name="object 29">
                <a:extLst>
                  <a:ext uri="{FF2B5EF4-FFF2-40B4-BE49-F238E27FC236}">
                    <a16:creationId xmlns:a16="http://schemas.microsoft.com/office/drawing/2014/main" id="{9AF55BE0-3B86-4431-AC91-D8106B77A26E}"/>
                  </a:ext>
                </a:extLst>
              </p:cNvPr>
              <p:cNvSpPr/>
              <p:nvPr/>
            </p:nvSpPr>
            <p:spPr>
              <a:xfrm>
                <a:off x="1591800" y="1130175"/>
                <a:ext cx="360000" cy="720000"/>
              </a:xfrm>
              <a:prstGeom prst="rect">
                <a:avLst/>
              </a:prstGeom>
              <a:blipFill>
                <a:blip r:embed="rId2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3" name="object 26">
              <a:extLst>
                <a:ext uri="{FF2B5EF4-FFF2-40B4-BE49-F238E27FC236}">
                  <a16:creationId xmlns:a16="http://schemas.microsoft.com/office/drawing/2014/main" id="{BBF25B62-D5C9-471F-A093-7562BE79B33F}"/>
                </a:ext>
              </a:extLst>
            </p:cNvPr>
            <p:cNvSpPr/>
            <p:nvPr/>
          </p:nvSpPr>
          <p:spPr>
            <a:xfrm>
              <a:off x="8957455" y="4454261"/>
              <a:ext cx="360000" cy="720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4AC9D05F-1125-4327-8697-31919A7053E6}"/>
                </a:ext>
              </a:extLst>
            </p:cNvPr>
            <p:cNvCxnSpPr>
              <a:cxnSpLocks/>
            </p:cNvCxnSpPr>
            <p:nvPr/>
          </p:nvCxnSpPr>
          <p:spPr>
            <a:xfrm>
              <a:off x="9530228" y="4867673"/>
              <a:ext cx="3536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20FB11B6-E4B1-4AF3-89C3-A94A0375691A}"/>
                </a:ext>
              </a:extLst>
            </p:cNvPr>
            <p:cNvCxnSpPr>
              <a:cxnSpLocks/>
              <a:stCxn id="251" idx="0"/>
              <a:endCxn id="249" idx="1"/>
            </p:cNvCxnSpPr>
            <p:nvPr/>
          </p:nvCxnSpPr>
          <p:spPr>
            <a:xfrm rot="5400000" flipH="1" flipV="1">
              <a:off x="10138965" y="4451449"/>
              <a:ext cx="300934" cy="15028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05376FD4-0DE1-4E64-AF42-310009900E8A}"/>
                </a:ext>
              </a:extLst>
            </p:cNvPr>
            <p:cNvSpPr txBox="1"/>
            <p:nvPr/>
          </p:nvSpPr>
          <p:spPr>
            <a:xfrm>
              <a:off x="10364575" y="4176069"/>
              <a:ext cx="593903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algn="ctr"/>
              <a:r>
                <a:rPr lang="en-US" altLang="zh-CN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Affinity </a:t>
              </a: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B11BBAB3-203D-4FD2-A64F-5BA2CAEF757A}"/>
                </a:ext>
              </a:extLst>
            </p:cNvPr>
            <p:cNvSpPr txBox="1"/>
            <p:nvPr/>
          </p:nvSpPr>
          <p:spPr>
            <a:xfrm>
              <a:off x="9887002" y="4677058"/>
              <a:ext cx="65457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altLang="zh-CN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CD190D46-166C-49B4-AAEC-859FA984FE3A}"/>
                </a:ext>
              </a:extLst>
            </p:cNvPr>
            <p:cNvSpPr txBox="1"/>
            <p:nvPr/>
          </p:nvSpPr>
          <p:spPr>
            <a:xfrm>
              <a:off x="11187286" y="4673667"/>
              <a:ext cx="636862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C40572EA-A06A-41B4-AF6F-3F90150CE872}"/>
                </a:ext>
              </a:extLst>
            </p:cNvPr>
            <p:cNvCxnSpPr>
              <a:cxnSpLocks/>
              <a:stCxn id="251" idx="3"/>
              <a:endCxn id="256" idx="1"/>
            </p:cNvCxnSpPr>
            <p:nvPr/>
          </p:nvCxnSpPr>
          <p:spPr>
            <a:xfrm flipV="1">
              <a:off x="10541577" y="4873722"/>
              <a:ext cx="645709" cy="3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连接符: 肘形 270">
              <a:extLst>
                <a:ext uri="{FF2B5EF4-FFF2-40B4-BE49-F238E27FC236}">
                  <a16:creationId xmlns:a16="http://schemas.microsoft.com/office/drawing/2014/main" id="{25675785-3D11-465B-9A9C-04F9B0C5078C}"/>
                </a:ext>
              </a:extLst>
            </p:cNvPr>
            <p:cNvCxnSpPr>
              <a:cxnSpLocks/>
              <a:stCxn id="249" idx="3"/>
              <a:endCxn id="273" idx="0"/>
            </p:cNvCxnSpPr>
            <p:nvPr/>
          </p:nvCxnSpPr>
          <p:spPr>
            <a:xfrm>
              <a:off x="10958478" y="4376124"/>
              <a:ext cx="92406" cy="464040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88C426D4-BFE1-41AB-A512-31DB9F770035}"/>
                </a:ext>
              </a:extLst>
            </p:cNvPr>
            <p:cNvSpPr/>
            <p:nvPr/>
          </p:nvSpPr>
          <p:spPr>
            <a:xfrm>
              <a:off x="11017325" y="4840164"/>
              <a:ext cx="67117" cy="6711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ADAA0102-0F5E-4EE6-9A8D-B82CF0A187F3}"/>
                </a:ext>
              </a:extLst>
            </p:cNvPr>
            <p:cNvSpPr txBox="1"/>
            <p:nvPr/>
          </p:nvSpPr>
          <p:spPr>
            <a:xfrm>
              <a:off x="9817580" y="5188748"/>
              <a:ext cx="2347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representation of</a:t>
              </a:r>
            </a:p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VI-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  <p:sp>
          <p:nvSpPr>
            <p:cNvPr id="118" name="箭头: 燕尾形 117">
              <a:extLst>
                <a:ext uri="{FF2B5EF4-FFF2-40B4-BE49-F238E27FC236}">
                  <a16:creationId xmlns:a16="http://schemas.microsoft.com/office/drawing/2014/main" id="{020E66E5-F975-4B3D-BAAF-1B9933B8559E}"/>
                </a:ext>
              </a:extLst>
            </p:cNvPr>
            <p:cNvSpPr/>
            <p:nvPr/>
          </p:nvSpPr>
          <p:spPr>
            <a:xfrm>
              <a:off x="12005559" y="4814261"/>
              <a:ext cx="502393" cy="248849"/>
            </a:xfrm>
            <a:prstGeom prst="notched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73DBDA59-58CD-4B8D-AECF-935EABD7CB0B}"/>
              </a:ext>
            </a:extLst>
          </p:cNvPr>
          <p:cNvGrpSpPr/>
          <p:nvPr/>
        </p:nvGrpSpPr>
        <p:grpSpPr>
          <a:xfrm>
            <a:off x="8609570" y="6132776"/>
            <a:ext cx="6426237" cy="2351735"/>
            <a:chOff x="8604213" y="5982572"/>
            <a:chExt cx="6426237" cy="2351735"/>
          </a:xfrm>
        </p:grpSpPr>
        <p:sp>
          <p:nvSpPr>
            <p:cNvPr id="427" name="矩形: 圆角 426">
              <a:extLst>
                <a:ext uri="{FF2B5EF4-FFF2-40B4-BE49-F238E27FC236}">
                  <a16:creationId xmlns:a16="http://schemas.microsoft.com/office/drawing/2014/main" id="{A9FB658F-50C0-44BC-9B92-B99681C3911B}"/>
                </a:ext>
              </a:extLst>
            </p:cNvPr>
            <p:cNvSpPr/>
            <p:nvPr/>
          </p:nvSpPr>
          <p:spPr>
            <a:xfrm>
              <a:off x="10881163" y="6025506"/>
              <a:ext cx="4087487" cy="156773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8" name="箭头: 左 417">
              <a:extLst>
                <a:ext uri="{FF2B5EF4-FFF2-40B4-BE49-F238E27FC236}">
                  <a16:creationId xmlns:a16="http://schemas.microsoft.com/office/drawing/2014/main" id="{BC650DF9-7619-4F67-946A-A30A96B11EE6}"/>
                </a:ext>
              </a:extLst>
            </p:cNvPr>
            <p:cNvSpPr/>
            <p:nvPr/>
          </p:nvSpPr>
          <p:spPr>
            <a:xfrm rot="7508412">
              <a:off x="11675269" y="6735455"/>
              <a:ext cx="377624" cy="132448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415" name="矩形: 圆角 414">
              <a:extLst>
                <a:ext uri="{FF2B5EF4-FFF2-40B4-BE49-F238E27FC236}">
                  <a16:creationId xmlns:a16="http://schemas.microsoft.com/office/drawing/2014/main" id="{0B65F58A-68E9-45FD-BE3E-976B27186718}"/>
                </a:ext>
              </a:extLst>
            </p:cNvPr>
            <p:cNvSpPr/>
            <p:nvPr/>
          </p:nvSpPr>
          <p:spPr>
            <a:xfrm>
              <a:off x="8729343" y="6020100"/>
              <a:ext cx="2066168" cy="15677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B3BDF64C-E468-4431-9F8F-602B88D4BB98}"/>
                </a:ext>
              </a:extLst>
            </p:cNvPr>
            <p:cNvSpPr/>
            <p:nvPr/>
          </p:nvSpPr>
          <p:spPr>
            <a:xfrm>
              <a:off x="8604213" y="5982572"/>
              <a:ext cx="6426237" cy="2298209"/>
            </a:xfrm>
            <a:prstGeom prst="roundRect">
              <a:avLst>
                <a:gd name="adj" fmla="val 13444"/>
              </a:avLst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BBE63B47-F9B9-43C8-8220-39BE77185569}"/>
                </a:ext>
              </a:extLst>
            </p:cNvPr>
            <p:cNvGrpSpPr/>
            <p:nvPr/>
          </p:nvGrpSpPr>
          <p:grpSpPr>
            <a:xfrm>
              <a:off x="11038951" y="6153896"/>
              <a:ext cx="1975581" cy="1287725"/>
              <a:chOff x="23112704" y="8239496"/>
              <a:chExt cx="5630649" cy="3670177"/>
            </a:xfrm>
          </p:grpSpPr>
          <p:grpSp>
            <p:nvGrpSpPr>
              <p:cNvPr id="388" name="组合 387">
                <a:extLst>
                  <a:ext uri="{FF2B5EF4-FFF2-40B4-BE49-F238E27FC236}">
                    <a16:creationId xmlns:a16="http://schemas.microsoft.com/office/drawing/2014/main" id="{331052FB-5A8C-4F44-A7A9-3E4AB07229C6}"/>
                  </a:ext>
                </a:extLst>
              </p:cNvPr>
              <p:cNvGrpSpPr/>
              <p:nvPr/>
            </p:nvGrpSpPr>
            <p:grpSpPr>
              <a:xfrm>
                <a:off x="24208690" y="8265509"/>
                <a:ext cx="4534663" cy="3644164"/>
                <a:chOff x="19718897" y="8350294"/>
                <a:chExt cx="4534663" cy="3644164"/>
              </a:xfrm>
            </p:grpSpPr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6D834727-0C12-451C-BB3D-889ED4D3B146}"/>
                    </a:ext>
                  </a:extLst>
                </p:cNvPr>
                <p:cNvSpPr/>
                <p:nvPr/>
              </p:nvSpPr>
              <p:spPr>
                <a:xfrm>
                  <a:off x="19718897" y="10642957"/>
                  <a:ext cx="1310022" cy="13265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0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0" name="椭圆 399">
                  <a:extLst>
                    <a:ext uri="{FF2B5EF4-FFF2-40B4-BE49-F238E27FC236}">
                      <a16:creationId xmlns:a16="http://schemas.microsoft.com/office/drawing/2014/main" id="{90ABAC45-636E-4377-B088-0F9A1ECCA46C}"/>
                    </a:ext>
                  </a:extLst>
                </p:cNvPr>
                <p:cNvSpPr/>
                <p:nvPr/>
              </p:nvSpPr>
              <p:spPr>
                <a:xfrm>
                  <a:off x="21256484" y="8350294"/>
                  <a:ext cx="1310021" cy="1326509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000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8" name="椭圆 407">
                      <a:extLst>
                        <a:ext uri="{FF2B5EF4-FFF2-40B4-BE49-F238E27FC236}">
                          <a16:creationId xmlns:a16="http://schemas.microsoft.com/office/drawing/2014/main" id="{FD2F1CBB-A9FF-47CC-8115-B5265045A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43541" y="10667950"/>
                      <a:ext cx="1310019" cy="1326508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/>
                        </a:gs>
                        <a:gs pos="51000">
                          <a:schemeClr val="bg2">
                            <a:lumMod val="75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bg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oMath>
                        </m:oMathPara>
                      </a14:m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8" name="椭圆 407">
                      <a:extLst>
                        <a:ext uri="{FF2B5EF4-FFF2-40B4-BE49-F238E27FC236}">
                          <a16:creationId xmlns:a16="http://schemas.microsoft.com/office/drawing/2014/main" id="{FD2F1CBB-A9FF-47CC-8115-B5265045A5B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43541" y="10667950"/>
                      <a:ext cx="1310019" cy="1326508"/>
                    </a:xfrm>
                    <a:prstGeom prst="ellipse">
                      <a:avLst/>
                    </a:prstGeom>
                    <a:blipFill>
                      <a:blip r:embed="rId35"/>
                      <a:stretch>
                        <a:fillRect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89" name="乘号 388">
                <a:extLst>
                  <a:ext uri="{FF2B5EF4-FFF2-40B4-BE49-F238E27FC236}">
                    <a16:creationId xmlns:a16="http://schemas.microsoft.com/office/drawing/2014/main" id="{67A68C5C-9393-450F-93BF-A1D8CE694BC4}"/>
                  </a:ext>
                </a:extLst>
              </p:cNvPr>
              <p:cNvSpPr/>
              <p:nvPr/>
            </p:nvSpPr>
            <p:spPr>
              <a:xfrm rot="1929653">
                <a:off x="24623226" y="9324633"/>
                <a:ext cx="1640582" cy="1640580"/>
              </a:xfrm>
              <a:prstGeom prst="mathMultiply">
                <a:avLst>
                  <a:gd name="adj1" fmla="val 904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椭圆 392">
                    <a:extLst>
                      <a:ext uri="{FF2B5EF4-FFF2-40B4-BE49-F238E27FC236}">
                        <a16:creationId xmlns:a16="http://schemas.microsoft.com/office/drawing/2014/main" id="{F9C50BFA-5292-43B2-807F-82FBCD7292E6}"/>
                      </a:ext>
                    </a:extLst>
                  </p:cNvPr>
                  <p:cNvSpPr/>
                  <p:nvPr/>
                </p:nvSpPr>
                <p:spPr>
                  <a:xfrm>
                    <a:off x="23112704" y="8239496"/>
                    <a:ext cx="1310022" cy="1326508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just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3" name="椭圆 392">
                    <a:extLst>
                      <a:ext uri="{FF2B5EF4-FFF2-40B4-BE49-F238E27FC236}">
                        <a16:creationId xmlns:a16="http://schemas.microsoft.com/office/drawing/2014/main" id="{F9C50BFA-5292-43B2-807F-82FBCD7292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12704" y="8239496"/>
                    <a:ext cx="1310022" cy="1326508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 r="-259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C80499E6-4C39-4E18-BA21-3946CEFE7462}"/>
                </a:ext>
              </a:extLst>
            </p:cNvPr>
            <p:cNvGrpSpPr/>
            <p:nvPr/>
          </p:nvGrpSpPr>
          <p:grpSpPr>
            <a:xfrm>
              <a:off x="9039808" y="6196747"/>
              <a:ext cx="1471421" cy="1173400"/>
              <a:chOff x="8887545" y="6494763"/>
              <a:chExt cx="1787485" cy="1425450"/>
            </a:xfrm>
          </p:grpSpPr>
          <p:sp>
            <p:nvSpPr>
              <p:cNvPr id="376" name="椭圆 375">
                <a:extLst>
                  <a:ext uri="{FF2B5EF4-FFF2-40B4-BE49-F238E27FC236}">
                    <a16:creationId xmlns:a16="http://schemas.microsoft.com/office/drawing/2014/main" id="{4B99EBD6-EDAA-41EF-98C4-A3761B73E0D0}"/>
                  </a:ext>
                </a:extLst>
              </p:cNvPr>
              <p:cNvSpPr/>
              <p:nvPr/>
            </p:nvSpPr>
            <p:spPr>
              <a:xfrm>
                <a:off x="8887545" y="7376437"/>
                <a:ext cx="537017" cy="543776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9F25175-E062-41BB-9561-267467CF338D}"/>
                  </a:ext>
                </a:extLst>
              </p:cNvPr>
              <p:cNvSpPr/>
              <p:nvPr/>
            </p:nvSpPr>
            <p:spPr>
              <a:xfrm>
                <a:off x="9477500" y="6494763"/>
                <a:ext cx="537017" cy="54377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85EED087-D48F-4C1A-9C19-9650CB902B57}"/>
                      </a:ext>
                    </a:extLst>
                  </p:cNvPr>
                  <p:cNvSpPr/>
                  <p:nvPr/>
                </p:nvSpPr>
                <p:spPr>
                  <a:xfrm>
                    <a:off x="10138013" y="7355783"/>
                    <a:ext cx="537017" cy="54377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85EED087-D48F-4C1A-9C19-9650CB902B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013" y="7355783"/>
                    <a:ext cx="537017" cy="543775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2" name="箭头: 左 411">
                <a:extLst>
                  <a:ext uri="{FF2B5EF4-FFF2-40B4-BE49-F238E27FC236}">
                    <a16:creationId xmlns:a16="http://schemas.microsoft.com/office/drawing/2014/main" id="{D4792EB1-A52F-416D-9AE2-B27F56046E54}"/>
                  </a:ext>
                </a:extLst>
              </p:cNvPr>
              <p:cNvSpPr/>
              <p:nvPr/>
            </p:nvSpPr>
            <p:spPr>
              <a:xfrm rot="10800000">
                <a:off x="9464704" y="7568212"/>
                <a:ext cx="641349" cy="149968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413" name="箭头: 左 412">
                <a:extLst>
                  <a:ext uri="{FF2B5EF4-FFF2-40B4-BE49-F238E27FC236}">
                    <a16:creationId xmlns:a16="http://schemas.microsoft.com/office/drawing/2014/main" id="{90EA9792-3E28-44A6-83E9-704E97EC14A7}"/>
                  </a:ext>
                </a:extLst>
              </p:cNvPr>
              <p:cNvSpPr/>
              <p:nvPr/>
            </p:nvSpPr>
            <p:spPr>
              <a:xfrm rot="7508412">
                <a:off x="9203516" y="7096730"/>
                <a:ext cx="432956" cy="151855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414" name="箭头: 左 413">
                <a:extLst>
                  <a:ext uri="{FF2B5EF4-FFF2-40B4-BE49-F238E27FC236}">
                    <a16:creationId xmlns:a16="http://schemas.microsoft.com/office/drawing/2014/main" id="{FF58B6D7-9FE7-459E-85FF-878E224961C5}"/>
                  </a:ext>
                </a:extLst>
              </p:cNvPr>
              <p:cNvSpPr/>
              <p:nvPr/>
            </p:nvSpPr>
            <p:spPr>
              <a:xfrm rot="14035508">
                <a:off x="9863303" y="7137392"/>
                <a:ext cx="453956" cy="149968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sp>
          <p:nvSpPr>
            <p:cNvPr id="417" name="箭头: 左 416">
              <a:extLst>
                <a:ext uri="{FF2B5EF4-FFF2-40B4-BE49-F238E27FC236}">
                  <a16:creationId xmlns:a16="http://schemas.microsoft.com/office/drawing/2014/main" id="{1FFE789A-2A4E-48DA-B534-D29E8A1292CB}"/>
                </a:ext>
              </a:extLst>
            </p:cNvPr>
            <p:cNvSpPr/>
            <p:nvPr/>
          </p:nvSpPr>
          <p:spPr>
            <a:xfrm rot="10800000">
              <a:off x="11916781" y="7188190"/>
              <a:ext cx="559384" cy="13080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419" name="箭头: 左 418">
              <a:extLst>
                <a:ext uri="{FF2B5EF4-FFF2-40B4-BE49-F238E27FC236}">
                  <a16:creationId xmlns:a16="http://schemas.microsoft.com/office/drawing/2014/main" id="{E1CA1C54-0E47-476A-AB74-2131F324FAE6}"/>
                </a:ext>
              </a:extLst>
            </p:cNvPr>
            <p:cNvSpPr/>
            <p:nvPr/>
          </p:nvSpPr>
          <p:spPr>
            <a:xfrm rot="14035508">
              <a:off x="12331468" y="6763245"/>
              <a:ext cx="395940" cy="13080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420" name="箭头: 左 419">
              <a:extLst>
                <a:ext uri="{FF2B5EF4-FFF2-40B4-BE49-F238E27FC236}">
                  <a16:creationId xmlns:a16="http://schemas.microsoft.com/office/drawing/2014/main" id="{9CCD0909-1479-44F1-B402-0943370A4FCB}"/>
                </a:ext>
              </a:extLst>
            </p:cNvPr>
            <p:cNvSpPr/>
            <p:nvPr/>
          </p:nvSpPr>
          <p:spPr>
            <a:xfrm rot="10800000">
              <a:off x="11545845" y="6325197"/>
              <a:ext cx="388980" cy="130802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EAEE8750-A804-41AF-8041-A774B28E74A3}"/>
                </a:ext>
              </a:extLst>
            </p:cNvPr>
            <p:cNvGrpSpPr/>
            <p:nvPr/>
          </p:nvGrpSpPr>
          <p:grpSpPr>
            <a:xfrm>
              <a:off x="13209423" y="6005598"/>
              <a:ext cx="1726379" cy="1128873"/>
              <a:chOff x="14817879" y="6291245"/>
              <a:chExt cx="1842540" cy="1204830"/>
            </a:xfrm>
          </p:grpSpPr>
          <p:sp>
            <p:nvSpPr>
              <p:cNvPr id="191" name="云形 190">
                <a:extLst>
                  <a:ext uri="{FF2B5EF4-FFF2-40B4-BE49-F238E27FC236}">
                    <a16:creationId xmlns:a16="http://schemas.microsoft.com/office/drawing/2014/main" id="{5B9FA280-949B-4EAA-BFA4-B26477D8A0EC}"/>
                  </a:ext>
                </a:extLst>
              </p:cNvPr>
              <p:cNvSpPr/>
              <p:nvPr/>
            </p:nvSpPr>
            <p:spPr>
              <a:xfrm rot="368436">
                <a:off x="14817879" y="6291245"/>
                <a:ext cx="1842540" cy="1204830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BA937BD-65FA-4AD7-B8AC-EC2B2BEE7E03}"/>
                  </a:ext>
                </a:extLst>
              </p:cNvPr>
              <p:cNvSpPr/>
              <p:nvPr/>
            </p:nvSpPr>
            <p:spPr>
              <a:xfrm>
                <a:off x="16126026" y="6850055"/>
                <a:ext cx="283369" cy="283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F6D022BA-22BB-4780-B195-229B18A623F2}"/>
                </a:ext>
              </a:extLst>
            </p:cNvPr>
            <p:cNvGrpSpPr/>
            <p:nvPr/>
          </p:nvGrpSpPr>
          <p:grpSpPr>
            <a:xfrm>
              <a:off x="13417784" y="6306969"/>
              <a:ext cx="1369598" cy="447624"/>
              <a:chOff x="15093522" y="6644371"/>
              <a:chExt cx="1369598" cy="447624"/>
            </a:xfrm>
          </p:grpSpPr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15411666-308B-401D-9A53-7F34CD083FBA}"/>
                  </a:ext>
                </a:extLst>
              </p:cNvPr>
              <p:cNvSpPr/>
              <p:nvPr/>
            </p:nvSpPr>
            <p:spPr>
              <a:xfrm>
                <a:off x="15093522" y="6644371"/>
                <a:ext cx="442061" cy="44762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6" name="箭头: 左 425">
                <a:extLst>
                  <a:ext uri="{FF2B5EF4-FFF2-40B4-BE49-F238E27FC236}">
                    <a16:creationId xmlns:a16="http://schemas.microsoft.com/office/drawing/2014/main" id="{3D155EF6-85A1-43B8-9EAF-A07BD5216E86}"/>
                  </a:ext>
                </a:extLst>
              </p:cNvPr>
              <p:cNvSpPr/>
              <p:nvPr/>
            </p:nvSpPr>
            <p:spPr>
              <a:xfrm rot="10800000">
                <a:off x="15570878" y="6798876"/>
                <a:ext cx="421425" cy="145348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椭圆 423">
                    <a:extLst>
                      <a:ext uri="{FF2B5EF4-FFF2-40B4-BE49-F238E27FC236}">
                        <a16:creationId xmlns:a16="http://schemas.microsoft.com/office/drawing/2014/main" id="{FC5B8AC4-7C7A-4F11-9DD3-3165A4B228AF}"/>
                      </a:ext>
                    </a:extLst>
                  </p:cNvPr>
                  <p:cNvSpPr/>
                  <p:nvPr/>
                </p:nvSpPr>
                <p:spPr>
                  <a:xfrm>
                    <a:off x="16021059" y="6644371"/>
                    <a:ext cx="442061" cy="4476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4" name="椭圆 423">
                    <a:extLst>
                      <a:ext uri="{FF2B5EF4-FFF2-40B4-BE49-F238E27FC236}">
                        <a16:creationId xmlns:a16="http://schemas.microsoft.com/office/drawing/2014/main" id="{FC5B8AC4-7C7A-4F11-9DD3-3165A4B228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21059" y="6644371"/>
                    <a:ext cx="442061" cy="447624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1DFEE6C8-DC87-4099-A2C4-4C71EB426D5F}"/>
                </a:ext>
              </a:extLst>
            </p:cNvPr>
            <p:cNvSpPr/>
            <p:nvPr/>
          </p:nvSpPr>
          <p:spPr>
            <a:xfrm>
              <a:off x="13268721" y="6932537"/>
              <a:ext cx="242334" cy="181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489C92DC-AF97-41F5-8273-87916F81A5D1}"/>
                </a:ext>
              </a:extLst>
            </p:cNvPr>
            <p:cNvSpPr/>
            <p:nvPr/>
          </p:nvSpPr>
          <p:spPr>
            <a:xfrm>
              <a:off x="13118248" y="7048807"/>
              <a:ext cx="181246" cy="13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6CB67A01-BD8C-49DD-A050-EEFE6192461F}"/>
                </a:ext>
              </a:extLst>
            </p:cNvPr>
            <p:cNvSpPr/>
            <p:nvPr/>
          </p:nvSpPr>
          <p:spPr>
            <a:xfrm>
              <a:off x="13019229" y="7121646"/>
              <a:ext cx="105366" cy="796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箭头: 燕尾形 429">
              <a:extLst>
                <a:ext uri="{FF2B5EF4-FFF2-40B4-BE49-F238E27FC236}">
                  <a16:creationId xmlns:a16="http://schemas.microsoft.com/office/drawing/2014/main" id="{A755D2E7-1AC4-4878-9B34-AE304D406310}"/>
                </a:ext>
              </a:extLst>
            </p:cNvPr>
            <p:cNvSpPr/>
            <p:nvPr/>
          </p:nvSpPr>
          <p:spPr>
            <a:xfrm rot="5400000">
              <a:off x="12670793" y="7577863"/>
              <a:ext cx="389192" cy="248849"/>
            </a:xfrm>
            <a:prstGeom prst="notched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箭头: 燕尾形 430">
              <a:extLst>
                <a:ext uri="{FF2B5EF4-FFF2-40B4-BE49-F238E27FC236}">
                  <a16:creationId xmlns:a16="http://schemas.microsoft.com/office/drawing/2014/main" id="{56E6DE47-7DE0-4050-B956-34FF4B05C8DD}"/>
                </a:ext>
              </a:extLst>
            </p:cNvPr>
            <p:cNvSpPr/>
            <p:nvPr/>
          </p:nvSpPr>
          <p:spPr>
            <a:xfrm rot="5400000">
              <a:off x="9567830" y="7556862"/>
              <a:ext cx="389192" cy="248849"/>
            </a:xfrm>
            <a:prstGeom prst="notched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文本框 431">
              <a:extLst>
                <a:ext uri="{FF2B5EF4-FFF2-40B4-BE49-F238E27FC236}">
                  <a16:creationId xmlns:a16="http://schemas.microsoft.com/office/drawing/2014/main" id="{2BAD03A5-4E5A-455D-A299-19E1BC455AD2}"/>
                </a:ext>
              </a:extLst>
            </p:cNvPr>
            <p:cNvSpPr txBox="1"/>
            <p:nvPr/>
          </p:nvSpPr>
          <p:spPr>
            <a:xfrm>
              <a:off x="9278052" y="7913129"/>
              <a:ext cx="1114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5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Bad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3" name="文本框 432">
              <a:extLst>
                <a:ext uri="{FF2B5EF4-FFF2-40B4-BE49-F238E27FC236}">
                  <a16:creationId xmlns:a16="http://schemas.microsoft.com/office/drawing/2014/main" id="{D849E559-C537-4873-9F79-11F7F0BE5B6C}"/>
                </a:ext>
              </a:extLst>
            </p:cNvPr>
            <p:cNvSpPr txBox="1"/>
            <p:nvPr/>
          </p:nvSpPr>
          <p:spPr>
            <a:xfrm>
              <a:off x="12369604" y="7934197"/>
              <a:ext cx="1114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Good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248" name="文本框 247">
            <a:extLst>
              <a:ext uri="{FF2B5EF4-FFF2-40B4-BE49-F238E27FC236}">
                <a16:creationId xmlns:a16="http://schemas.microsoft.com/office/drawing/2014/main" id="{AA53B387-3497-4A1A-A42B-257EC2279C3F}"/>
              </a:ext>
            </a:extLst>
          </p:cNvPr>
          <p:cNvSpPr txBox="1"/>
          <p:nvPr/>
        </p:nvSpPr>
        <p:spPr>
          <a:xfrm>
            <a:off x="9172729" y="3582100"/>
            <a:ext cx="53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(b). Structural Causal Model of VI-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models.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A9ABCD5D-B536-4D84-A94F-0C9A80ED4310}"/>
              </a:ext>
            </a:extLst>
          </p:cNvPr>
          <p:cNvSpPr txBox="1"/>
          <p:nvPr/>
        </p:nvSpPr>
        <p:spPr>
          <a:xfrm>
            <a:off x="3685869" y="3581129"/>
            <a:ext cx="34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(a). Train-test modality balance gap.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5" name="文本框 434">
            <a:extLst>
              <a:ext uri="{FF2B5EF4-FFF2-40B4-BE49-F238E27FC236}">
                <a16:creationId xmlns:a16="http://schemas.microsoft.com/office/drawing/2014/main" id="{FDDEF695-6705-4C51-81F5-7B8BBAAF08B5}"/>
              </a:ext>
            </a:extLst>
          </p:cNvPr>
          <p:cNvSpPr txBox="1"/>
          <p:nvPr/>
        </p:nvSpPr>
        <p:spPr>
          <a:xfrm>
            <a:off x="8760803" y="5759918"/>
            <a:ext cx="620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(c). Sub-optimal topology structure and causal inference solution.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箭头: 左弧形 256">
            <a:extLst>
              <a:ext uri="{FF2B5EF4-FFF2-40B4-BE49-F238E27FC236}">
                <a16:creationId xmlns:a16="http://schemas.microsoft.com/office/drawing/2014/main" id="{9421F8AC-0F33-47CA-8118-4843E49EF3D6}"/>
              </a:ext>
            </a:extLst>
          </p:cNvPr>
          <p:cNvSpPr/>
          <p:nvPr/>
        </p:nvSpPr>
        <p:spPr>
          <a:xfrm rot="16200000">
            <a:off x="10996757" y="6886990"/>
            <a:ext cx="383413" cy="1861325"/>
          </a:xfrm>
          <a:prstGeom prst="curvedRightArrow">
            <a:avLst/>
          </a:prstGeom>
          <a:solidFill>
            <a:schemeClr val="bg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52FFEFBB-9B0B-4FA3-B0BC-BC55A4D88153}"/>
              </a:ext>
            </a:extLst>
          </p:cNvPr>
          <p:cNvSpPr txBox="1"/>
          <p:nvPr/>
        </p:nvSpPr>
        <p:spPr>
          <a:xfrm>
            <a:off x="10541577" y="7658579"/>
            <a:ext cx="144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Counterfactual</a:t>
            </a:r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0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矩形: 圆角 426">
            <a:extLst>
              <a:ext uri="{FF2B5EF4-FFF2-40B4-BE49-F238E27FC236}">
                <a16:creationId xmlns:a16="http://schemas.microsoft.com/office/drawing/2014/main" id="{A9FB658F-50C0-44BC-9B92-B99681C3911B}"/>
              </a:ext>
            </a:extLst>
          </p:cNvPr>
          <p:cNvSpPr/>
          <p:nvPr/>
        </p:nvSpPr>
        <p:spPr>
          <a:xfrm>
            <a:off x="8632286" y="6256236"/>
            <a:ext cx="5962736" cy="21236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: 圆角 414">
            <a:extLst>
              <a:ext uri="{FF2B5EF4-FFF2-40B4-BE49-F238E27FC236}">
                <a16:creationId xmlns:a16="http://schemas.microsoft.com/office/drawing/2014/main" id="{0B65F58A-68E9-45FD-BE3E-976B27186718}"/>
              </a:ext>
            </a:extLst>
          </p:cNvPr>
          <p:cNvSpPr/>
          <p:nvPr/>
        </p:nvSpPr>
        <p:spPr>
          <a:xfrm>
            <a:off x="8628199" y="4079092"/>
            <a:ext cx="5943444" cy="20255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4" name="矩形: 圆角 403">
            <a:extLst>
              <a:ext uri="{FF2B5EF4-FFF2-40B4-BE49-F238E27FC236}">
                <a16:creationId xmlns:a16="http://schemas.microsoft.com/office/drawing/2014/main" id="{7D1723E4-30C1-42D3-A717-618D75F87C42}"/>
              </a:ext>
            </a:extLst>
          </p:cNvPr>
          <p:cNvSpPr/>
          <p:nvPr/>
        </p:nvSpPr>
        <p:spPr>
          <a:xfrm>
            <a:off x="2472413" y="4011717"/>
            <a:ext cx="1489001" cy="43681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F74987A-B928-4327-8713-C0A705AAA7B6}"/>
              </a:ext>
            </a:extLst>
          </p:cNvPr>
          <p:cNvGrpSpPr/>
          <p:nvPr/>
        </p:nvGrpSpPr>
        <p:grpSpPr>
          <a:xfrm>
            <a:off x="2638329" y="7344284"/>
            <a:ext cx="1071897" cy="982072"/>
            <a:chOff x="2831146" y="4937465"/>
            <a:chExt cx="1071897" cy="982072"/>
          </a:xfrm>
        </p:grpSpPr>
        <p:sp>
          <p:nvSpPr>
            <p:cNvPr id="258" name="object 21">
              <a:extLst>
                <a:ext uri="{FF2B5EF4-FFF2-40B4-BE49-F238E27FC236}">
                  <a16:creationId xmlns:a16="http://schemas.microsoft.com/office/drawing/2014/main" id="{FED84E24-D734-496D-8083-A1C7264F7F7D}"/>
                </a:ext>
              </a:extLst>
            </p:cNvPr>
            <p:cNvSpPr/>
            <p:nvPr/>
          </p:nvSpPr>
          <p:spPr>
            <a:xfrm>
              <a:off x="2831146" y="4937465"/>
              <a:ext cx="360000" cy="72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2">
              <a:extLst>
                <a:ext uri="{FF2B5EF4-FFF2-40B4-BE49-F238E27FC236}">
                  <a16:creationId xmlns:a16="http://schemas.microsoft.com/office/drawing/2014/main" id="{B4D857D4-8B8C-4D48-8B9D-D59AAB6DCE9E}"/>
                </a:ext>
              </a:extLst>
            </p:cNvPr>
            <p:cNvSpPr/>
            <p:nvPr/>
          </p:nvSpPr>
          <p:spPr>
            <a:xfrm>
              <a:off x="2950673" y="4982764"/>
              <a:ext cx="360000" cy="72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3">
              <a:extLst>
                <a:ext uri="{FF2B5EF4-FFF2-40B4-BE49-F238E27FC236}">
                  <a16:creationId xmlns:a16="http://schemas.microsoft.com/office/drawing/2014/main" id="{596E64EC-A8C5-4982-AE33-D8C902DFE5C5}"/>
                </a:ext>
              </a:extLst>
            </p:cNvPr>
            <p:cNvSpPr/>
            <p:nvPr/>
          </p:nvSpPr>
          <p:spPr>
            <a:xfrm>
              <a:off x="3071720" y="5034391"/>
              <a:ext cx="360000" cy="72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4">
              <a:extLst>
                <a:ext uri="{FF2B5EF4-FFF2-40B4-BE49-F238E27FC236}">
                  <a16:creationId xmlns:a16="http://schemas.microsoft.com/office/drawing/2014/main" id="{52B959A3-A410-4217-B6FF-E1A9FDE30F9A}"/>
                </a:ext>
              </a:extLst>
            </p:cNvPr>
            <p:cNvSpPr/>
            <p:nvPr/>
          </p:nvSpPr>
          <p:spPr>
            <a:xfrm>
              <a:off x="3235094" y="5092988"/>
              <a:ext cx="360000" cy="72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5">
              <a:extLst>
                <a:ext uri="{FF2B5EF4-FFF2-40B4-BE49-F238E27FC236}">
                  <a16:creationId xmlns:a16="http://schemas.microsoft.com/office/drawing/2014/main" id="{58139EB6-6DE1-4F35-B2FC-6414B375B185}"/>
                </a:ext>
              </a:extLst>
            </p:cNvPr>
            <p:cNvSpPr/>
            <p:nvPr/>
          </p:nvSpPr>
          <p:spPr>
            <a:xfrm>
              <a:off x="3386251" y="5141989"/>
              <a:ext cx="360000" cy="72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">
              <a:extLst>
                <a:ext uri="{FF2B5EF4-FFF2-40B4-BE49-F238E27FC236}">
                  <a16:creationId xmlns:a16="http://schemas.microsoft.com/office/drawing/2014/main" id="{ABFDDAA9-16B0-4255-8856-47251A48FEA8}"/>
                </a:ext>
              </a:extLst>
            </p:cNvPr>
            <p:cNvSpPr/>
            <p:nvPr/>
          </p:nvSpPr>
          <p:spPr>
            <a:xfrm>
              <a:off x="3543043" y="5199537"/>
              <a:ext cx="360000" cy="720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41754097-57C4-4B4B-A7D6-6C6DE5B41580}"/>
              </a:ext>
            </a:extLst>
          </p:cNvPr>
          <p:cNvGrpSpPr/>
          <p:nvPr/>
        </p:nvGrpSpPr>
        <p:grpSpPr>
          <a:xfrm>
            <a:off x="2919919" y="6490111"/>
            <a:ext cx="560228" cy="368827"/>
            <a:chOff x="-3429000" y="6565277"/>
            <a:chExt cx="731590" cy="481643"/>
          </a:xfrm>
        </p:grpSpPr>
        <p:sp>
          <p:nvSpPr>
            <p:cNvPr id="204" name="object 69">
              <a:extLst>
                <a:ext uri="{FF2B5EF4-FFF2-40B4-BE49-F238E27FC236}">
                  <a16:creationId xmlns:a16="http://schemas.microsoft.com/office/drawing/2014/main" id="{A65081F6-57C0-4FE4-8769-49DF110BDB63}"/>
                </a:ext>
              </a:extLst>
            </p:cNvPr>
            <p:cNvSpPr/>
            <p:nvPr/>
          </p:nvSpPr>
          <p:spPr>
            <a:xfrm>
              <a:off x="-3225944" y="6643254"/>
              <a:ext cx="528534" cy="4036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70">
              <a:extLst>
                <a:ext uri="{FF2B5EF4-FFF2-40B4-BE49-F238E27FC236}">
                  <a16:creationId xmlns:a16="http://schemas.microsoft.com/office/drawing/2014/main" id="{367C81A3-3E8A-4195-A13B-502C653F93D7}"/>
                </a:ext>
              </a:extLst>
            </p:cNvPr>
            <p:cNvSpPr/>
            <p:nvPr/>
          </p:nvSpPr>
          <p:spPr>
            <a:xfrm>
              <a:off x="-3420979" y="6832415"/>
              <a:ext cx="171285" cy="1721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71">
              <a:extLst>
                <a:ext uri="{FF2B5EF4-FFF2-40B4-BE49-F238E27FC236}">
                  <a16:creationId xmlns:a16="http://schemas.microsoft.com/office/drawing/2014/main" id="{8CA6D9F4-53AB-410A-B640-E1848FF057F5}"/>
                </a:ext>
              </a:extLst>
            </p:cNvPr>
            <p:cNvSpPr/>
            <p:nvPr/>
          </p:nvSpPr>
          <p:spPr>
            <a:xfrm>
              <a:off x="-3429000" y="6565277"/>
              <a:ext cx="171286" cy="1721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85" name="连接符: 曲线 284">
            <a:extLst>
              <a:ext uri="{FF2B5EF4-FFF2-40B4-BE49-F238E27FC236}">
                <a16:creationId xmlns:a16="http://schemas.microsoft.com/office/drawing/2014/main" id="{290BD0A2-BB44-4C43-9F35-CEBB53751AD1}"/>
              </a:ext>
            </a:extLst>
          </p:cNvPr>
          <p:cNvCxnSpPr>
            <a:cxnSpLocks/>
          </p:cNvCxnSpPr>
          <p:nvPr/>
        </p:nvCxnSpPr>
        <p:spPr>
          <a:xfrm flipH="1" flipV="1">
            <a:off x="3497960" y="5723381"/>
            <a:ext cx="10038" cy="981001"/>
          </a:xfrm>
          <a:prstGeom prst="curvedConnector3">
            <a:avLst>
              <a:gd name="adj1" fmla="val -290662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曲线 286">
            <a:extLst>
              <a:ext uri="{FF2B5EF4-FFF2-40B4-BE49-F238E27FC236}">
                <a16:creationId xmlns:a16="http://schemas.microsoft.com/office/drawing/2014/main" id="{9788E187-7745-4540-9E61-D0DFF9DF71D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897177" y="5723381"/>
            <a:ext cx="10038" cy="981001"/>
          </a:xfrm>
          <a:prstGeom prst="curvedConnector3">
            <a:avLst>
              <a:gd name="adj1" fmla="val -3197284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119B5A11-C9D5-43E9-9EA9-1C5350377338}"/>
              </a:ext>
            </a:extLst>
          </p:cNvPr>
          <p:cNvCxnSpPr>
            <a:cxnSpLocks/>
          </p:cNvCxnSpPr>
          <p:nvPr/>
        </p:nvCxnSpPr>
        <p:spPr>
          <a:xfrm>
            <a:off x="3188391" y="4999183"/>
            <a:ext cx="0" cy="363945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44882965-272C-458B-9139-B35D6D62E732}"/>
              </a:ext>
            </a:extLst>
          </p:cNvPr>
          <p:cNvCxnSpPr>
            <a:cxnSpLocks/>
          </p:cNvCxnSpPr>
          <p:nvPr/>
        </p:nvCxnSpPr>
        <p:spPr>
          <a:xfrm flipV="1">
            <a:off x="3188391" y="7043218"/>
            <a:ext cx="0" cy="35190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4E984D88-3C21-4737-A56C-E2B39DF08345}"/>
              </a:ext>
            </a:extLst>
          </p:cNvPr>
          <p:cNvGrpSpPr/>
          <p:nvPr/>
        </p:nvGrpSpPr>
        <p:grpSpPr>
          <a:xfrm>
            <a:off x="4600240" y="6495408"/>
            <a:ext cx="360000" cy="1554558"/>
            <a:chOff x="4600240" y="6495408"/>
            <a:chExt cx="360000" cy="1554558"/>
          </a:xfrm>
        </p:grpSpPr>
        <p:sp>
          <p:nvSpPr>
            <p:cNvPr id="327" name="object 70">
              <a:extLst>
                <a:ext uri="{FF2B5EF4-FFF2-40B4-BE49-F238E27FC236}">
                  <a16:creationId xmlns:a16="http://schemas.microsoft.com/office/drawing/2014/main" id="{C6547FB1-ED34-44CC-B587-3ADD05DDD84B}"/>
                </a:ext>
              </a:extLst>
            </p:cNvPr>
            <p:cNvSpPr/>
            <p:nvPr/>
          </p:nvSpPr>
          <p:spPr>
            <a:xfrm>
              <a:off x="4734133" y="6495408"/>
              <a:ext cx="131165" cy="13185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84C5CD92-7976-4FC8-B820-A278B2A0F7A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240" y="7329966"/>
              <a:ext cx="360000" cy="720000"/>
            </a:xfrm>
            <a:prstGeom prst="rect">
              <a:avLst/>
            </a:prstGeom>
          </p:spPr>
        </p:pic>
        <p:cxnSp>
          <p:nvCxnSpPr>
            <p:cNvPr id="345" name="直接箭头连接符 344">
              <a:extLst>
                <a:ext uri="{FF2B5EF4-FFF2-40B4-BE49-F238E27FC236}">
                  <a16:creationId xmlns:a16="http://schemas.microsoft.com/office/drawing/2014/main" id="{D5538E4F-F94F-4879-BDDA-A35725C0A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9715" y="6861804"/>
              <a:ext cx="0" cy="35190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DF9D8233-5D8F-46B1-9BAA-5CA042A0DB95}"/>
              </a:ext>
            </a:extLst>
          </p:cNvPr>
          <p:cNvGrpSpPr/>
          <p:nvPr/>
        </p:nvGrpSpPr>
        <p:grpSpPr>
          <a:xfrm>
            <a:off x="4242975" y="4145581"/>
            <a:ext cx="1077265" cy="1893794"/>
            <a:chOff x="4433917" y="4074554"/>
            <a:chExt cx="1077265" cy="1893794"/>
          </a:xfrm>
        </p:grpSpPr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A76CFD16-21D0-4285-B819-00C9A58D91FF}"/>
                </a:ext>
              </a:extLst>
            </p:cNvPr>
            <p:cNvGrpSpPr/>
            <p:nvPr/>
          </p:nvGrpSpPr>
          <p:grpSpPr>
            <a:xfrm>
              <a:off x="4433917" y="4074554"/>
              <a:ext cx="1077265" cy="1893794"/>
              <a:chOff x="4433917" y="4074554"/>
              <a:chExt cx="1077265" cy="1893794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C2590169-3B4E-4990-BE46-7610D5178FC1}"/>
                  </a:ext>
                </a:extLst>
              </p:cNvPr>
              <p:cNvGrpSpPr/>
              <p:nvPr/>
            </p:nvGrpSpPr>
            <p:grpSpPr>
              <a:xfrm>
                <a:off x="4433917" y="4074554"/>
                <a:ext cx="1077265" cy="1028991"/>
                <a:chOff x="2834662" y="2962888"/>
                <a:chExt cx="1077265" cy="1028991"/>
              </a:xfrm>
            </p:grpSpPr>
            <p:pic>
              <p:nvPicPr>
                <p:cNvPr id="340" name="图片 339">
                  <a:extLst>
                    <a:ext uri="{FF2B5EF4-FFF2-40B4-BE49-F238E27FC236}">
                      <a16:creationId xmlns:a16="http://schemas.microsoft.com/office/drawing/2014/main" id="{C7453BE9-1384-4923-A830-6895EC95270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4662" y="2962888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43" name="图片 342">
                  <a:extLst>
                    <a:ext uri="{FF2B5EF4-FFF2-40B4-BE49-F238E27FC236}">
                      <a16:creationId xmlns:a16="http://schemas.microsoft.com/office/drawing/2014/main" id="{9ED87389-1C5D-4397-9652-4E1EBCF1146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4491" y="3033326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41" name="图片 340">
                  <a:extLst>
                    <a:ext uri="{FF2B5EF4-FFF2-40B4-BE49-F238E27FC236}">
                      <a16:creationId xmlns:a16="http://schemas.microsoft.com/office/drawing/2014/main" id="{772CD81C-1D57-4CCA-BE78-67346213B5C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5222" y="3105584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38" name="图片 337">
                  <a:extLst>
                    <a:ext uri="{FF2B5EF4-FFF2-40B4-BE49-F238E27FC236}">
                      <a16:creationId xmlns:a16="http://schemas.microsoft.com/office/drawing/2014/main" id="{FBA8B37B-6329-46B3-842B-50C4C57BC64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6456" y="3173923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39" name="图片 338">
                  <a:extLst>
                    <a:ext uri="{FF2B5EF4-FFF2-40B4-BE49-F238E27FC236}">
                      <a16:creationId xmlns:a16="http://schemas.microsoft.com/office/drawing/2014/main" id="{8D4D9C78-CC10-4F16-A0BD-FBAFD39FC24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1809" y="3220929"/>
                  <a:ext cx="360000" cy="720000"/>
                </a:xfrm>
                <a:prstGeom prst="rect">
                  <a:avLst/>
                </a:prstGeom>
              </p:spPr>
            </p:pic>
            <p:pic>
              <p:nvPicPr>
                <p:cNvPr id="337" name="图片 336">
                  <a:extLst>
                    <a:ext uri="{FF2B5EF4-FFF2-40B4-BE49-F238E27FC236}">
                      <a16:creationId xmlns:a16="http://schemas.microsoft.com/office/drawing/2014/main" id="{A9708E70-641D-48A9-AF1F-DF0C6DA31B4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1927" y="3271879"/>
                  <a:ext cx="360000" cy="720000"/>
                </a:xfrm>
                <a:prstGeom prst="rect">
                  <a:avLst/>
                </a:prstGeom>
              </p:spPr>
            </p:pic>
          </p:grpSp>
          <p:sp>
            <p:nvSpPr>
              <p:cNvPr id="322" name="object 66">
                <a:extLst>
                  <a:ext uri="{FF2B5EF4-FFF2-40B4-BE49-F238E27FC236}">
                    <a16:creationId xmlns:a16="http://schemas.microsoft.com/office/drawing/2014/main" id="{75AC4A42-8DC0-4A0C-96DB-993916EB544C}"/>
                  </a:ext>
                </a:extLst>
              </p:cNvPr>
              <p:cNvSpPr/>
              <p:nvPr/>
            </p:nvSpPr>
            <p:spPr>
              <a:xfrm>
                <a:off x="4896227" y="5834688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3" name="object 67">
                <a:extLst>
                  <a:ext uri="{FF2B5EF4-FFF2-40B4-BE49-F238E27FC236}">
                    <a16:creationId xmlns:a16="http://schemas.microsoft.com/office/drawing/2014/main" id="{B3BBC77F-64E1-4CC5-9EBF-44D91E88886E}"/>
                  </a:ext>
                </a:extLst>
              </p:cNvPr>
              <p:cNvSpPr/>
              <p:nvPr/>
            </p:nvSpPr>
            <p:spPr>
              <a:xfrm>
                <a:off x="4729728" y="5679042"/>
                <a:ext cx="132474" cy="133660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4" name="object 68">
                <a:extLst>
                  <a:ext uri="{FF2B5EF4-FFF2-40B4-BE49-F238E27FC236}">
                    <a16:creationId xmlns:a16="http://schemas.microsoft.com/office/drawing/2014/main" id="{8C1A05FA-0319-4E33-9AE9-2AAB4FFEA0BD}"/>
                  </a:ext>
                </a:extLst>
              </p:cNvPr>
              <p:cNvSpPr/>
              <p:nvPr/>
            </p:nvSpPr>
            <p:spPr>
              <a:xfrm>
                <a:off x="5160793" y="5823207"/>
                <a:ext cx="132480" cy="133660"/>
              </a:xfrm>
              <a:prstGeom prst="rect">
                <a:avLst/>
              </a:prstGeom>
              <a:blipFill>
                <a:blip r:embed="rId2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346" name="直接箭头连接符 345">
                <a:extLst>
                  <a:ext uri="{FF2B5EF4-FFF2-40B4-BE49-F238E27FC236}">
                    <a16:creationId xmlns:a16="http://schemas.microsoft.com/office/drawing/2014/main" id="{30F0B634-A323-40D7-82C3-ADEE5D29E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1818" y="5125374"/>
                <a:ext cx="0" cy="363945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object 66">
                <a:extLst>
                  <a:ext uri="{FF2B5EF4-FFF2-40B4-BE49-F238E27FC236}">
                    <a16:creationId xmlns:a16="http://schemas.microsoft.com/office/drawing/2014/main" id="{7235DD29-5529-491A-AF87-8FCB9B013094}"/>
                  </a:ext>
                </a:extLst>
              </p:cNvPr>
              <p:cNvSpPr/>
              <p:nvPr/>
            </p:nvSpPr>
            <p:spPr>
              <a:xfrm>
                <a:off x="4966443" y="5689547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8" name="object 66">
                <a:extLst>
                  <a:ext uri="{FF2B5EF4-FFF2-40B4-BE49-F238E27FC236}">
                    <a16:creationId xmlns:a16="http://schemas.microsoft.com/office/drawing/2014/main" id="{84945FE0-DB19-41F9-91E5-505DF88B8BE2}"/>
                  </a:ext>
                </a:extLst>
              </p:cNvPr>
              <p:cNvSpPr/>
              <p:nvPr/>
            </p:nvSpPr>
            <p:spPr>
              <a:xfrm>
                <a:off x="5028308" y="5681401"/>
                <a:ext cx="132485" cy="133660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9" name="object 66">
              <a:extLst>
                <a:ext uri="{FF2B5EF4-FFF2-40B4-BE49-F238E27FC236}">
                  <a16:creationId xmlns:a16="http://schemas.microsoft.com/office/drawing/2014/main" id="{706A4F4C-DA30-4DC5-8358-BB7FE4634494}"/>
                </a:ext>
              </a:extLst>
            </p:cNvPr>
            <p:cNvSpPr/>
            <p:nvPr/>
          </p:nvSpPr>
          <p:spPr>
            <a:xfrm>
              <a:off x="4873770" y="5606472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388BF13B-2528-4772-832F-C48E2BBC92DF}"/>
              </a:ext>
            </a:extLst>
          </p:cNvPr>
          <p:cNvGrpSpPr/>
          <p:nvPr/>
        </p:nvGrpSpPr>
        <p:grpSpPr>
          <a:xfrm>
            <a:off x="5729616" y="4324527"/>
            <a:ext cx="360000" cy="1432335"/>
            <a:chOff x="5729616" y="4324527"/>
            <a:chExt cx="360000" cy="1432335"/>
          </a:xfrm>
        </p:grpSpPr>
        <p:pic>
          <p:nvPicPr>
            <p:cNvPr id="350" name="图片 349">
              <a:extLst>
                <a:ext uri="{FF2B5EF4-FFF2-40B4-BE49-F238E27FC236}">
                  <a16:creationId xmlns:a16="http://schemas.microsoft.com/office/drawing/2014/main" id="{4C8F53CB-A312-4419-97FF-76630B315F69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616" y="4324527"/>
              <a:ext cx="360000" cy="720000"/>
            </a:xfrm>
            <a:prstGeom prst="rect">
              <a:avLst/>
            </a:prstGeom>
          </p:spPr>
        </p:pic>
        <p:cxnSp>
          <p:nvCxnSpPr>
            <p:cNvPr id="361" name="直接箭头连接符 360">
              <a:extLst>
                <a:ext uri="{FF2B5EF4-FFF2-40B4-BE49-F238E27FC236}">
                  <a16:creationId xmlns:a16="http://schemas.microsoft.com/office/drawing/2014/main" id="{35423452-477A-4988-AF5E-4805D24EF4BA}"/>
                </a:ext>
              </a:extLst>
            </p:cNvPr>
            <p:cNvCxnSpPr>
              <a:cxnSpLocks/>
            </p:cNvCxnSpPr>
            <p:nvPr/>
          </p:nvCxnSpPr>
          <p:spPr>
            <a:xfrm>
              <a:off x="5919699" y="5177033"/>
              <a:ext cx="0" cy="363945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2" name="object 66">
              <a:extLst>
                <a:ext uri="{FF2B5EF4-FFF2-40B4-BE49-F238E27FC236}">
                  <a16:creationId xmlns:a16="http://schemas.microsoft.com/office/drawing/2014/main" id="{44B639D6-4725-4015-AC92-C57372E2ABBE}"/>
                </a:ext>
              </a:extLst>
            </p:cNvPr>
            <p:cNvSpPr/>
            <p:nvPr/>
          </p:nvSpPr>
          <p:spPr>
            <a:xfrm>
              <a:off x="5851393" y="5623202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9605F544-929A-4514-B638-E9228DD2B761}"/>
              </a:ext>
            </a:extLst>
          </p:cNvPr>
          <p:cNvCxnSpPr>
            <a:cxnSpLocks/>
          </p:cNvCxnSpPr>
          <p:nvPr/>
        </p:nvCxnSpPr>
        <p:spPr>
          <a:xfrm>
            <a:off x="3881779" y="6214948"/>
            <a:ext cx="68756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组合 402">
            <a:extLst>
              <a:ext uri="{FF2B5EF4-FFF2-40B4-BE49-F238E27FC236}">
                <a16:creationId xmlns:a16="http://schemas.microsoft.com/office/drawing/2014/main" id="{5454F278-F6D0-4FA9-BB9F-7B3151997796}"/>
              </a:ext>
            </a:extLst>
          </p:cNvPr>
          <p:cNvGrpSpPr/>
          <p:nvPr/>
        </p:nvGrpSpPr>
        <p:grpSpPr>
          <a:xfrm>
            <a:off x="4021951" y="6067180"/>
            <a:ext cx="282946" cy="321695"/>
            <a:chOff x="11591925" y="4667250"/>
            <a:chExt cx="767086" cy="872137"/>
          </a:xfrm>
        </p:grpSpPr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9EAF0CCA-1D09-4245-BBC6-7B0AE06DED8A}"/>
                </a:ext>
              </a:extLst>
            </p:cNvPr>
            <p:cNvCxnSpPr>
              <a:cxnSpLocks/>
            </p:cNvCxnSpPr>
            <p:nvPr/>
          </p:nvCxnSpPr>
          <p:spPr>
            <a:xfrm>
              <a:off x="11591925" y="4667250"/>
              <a:ext cx="767085" cy="872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CC98454B-89D4-41F5-9257-C10863A02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22761" y="4667250"/>
              <a:ext cx="736250" cy="87213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0" name="object 66">
            <a:extLst>
              <a:ext uri="{FF2B5EF4-FFF2-40B4-BE49-F238E27FC236}">
                <a16:creationId xmlns:a16="http://schemas.microsoft.com/office/drawing/2014/main" id="{5B040ED8-BD71-4AAC-A4C4-864D8230E39B}"/>
              </a:ext>
            </a:extLst>
          </p:cNvPr>
          <p:cNvSpPr/>
          <p:nvPr/>
        </p:nvSpPr>
        <p:spPr>
          <a:xfrm>
            <a:off x="2970282" y="5763224"/>
            <a:ext cx="132485" cy="1336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67">
            <a:extLst>
              <a:ext uri="{FF2B5EF4-FFF2-40B4-BE49-F238E27FC236}">
                <a16:creationId xmlns:a16="http://schemas.microsoft.com/office/drawing/2014/main" id="{64C4A59A-87B9-4380-8A86-8BF83AA7DD44}"/>
              </a:ext>
            </a:extLst>
          </p:cNvPr>
          <p:cNvSpPr/>
          <p:nvPr/>
        </p:nvSpPr>
        <p:spPr>
          <a:xfrm>
            <a:off x="2932141" y="5537903"/>
            <a:ext cx="132474" cy="1336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68">
            <a:extLst>
              <a:ext uri="{FF2B5EF4-FFF2-40B4-BE49-F238E27FC236}">
                <a16:creationId xmlns:a16="http://schemas.microsoft.com/office/drawing/2014/main" id="{81A9F451-F61E-4B4E-BDD1-98926837D44E}"/>
              </a:ext>
            </a:extLst>
          </p:cNvPr>
          <p:cNvSpPr/>
          <p:nvPr/>
        </p:nvSpPr>
        <p:spPr>
          <a:xfrm>
            <a:off x="3366470" y="5480576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68">
            <a:extLst>
              <a:ext uri="{FF2B5EF4-FFF2-40B4-BE49-F238E27FC236}">
                <a16:creationId xmlns:a16="http://schemas.microsoft.com/office/drawing/2014/main" id="{FC4049DF-5D17-4582-B7B2-7CFE8AF1E315}"/>
              </a:ext>
            </a:extLst>
          </p:cNvPr>
          <p:cNvSpPr/>
          <p:nvPr/>
        </p:nvSpPr>
        <p:spPr>
          <a:xfrm>
            <a:off x="3149446" y="5431138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68">
            <a:extLst>
              <a:ext uri="{FF2B5EF4-FFF2-40B4-BE49-F238E27FC236}">
                <a16:creationId xmlns:a16="http://schemas.microsoft.com/office/drawing/2014/main" id="{DB800552-3086-44C5-8AE9-118443CE3C56}"/>
              </a:ext>
            </a:extLst>
          </p:cNvPr>
          <p:cNvSpPr/>
          <p:nvPr/>
        </p:nvSpPr>
        <p:spPr>
          <a:xfrm>
            <a:off x="3167055" y="5578592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68">
            <a:extLst>
              <a:ext uri="{FF2B5EF4-FFF2-40B4-BE49-F238E27FC236}">
                <a16:creationId xmlns:a16="http://schemas.microsoft.com/office/drawing/2014/main" id="{DE81E8CB-FF6B-49D9-A824-680BC0E6B817}"/>
              </a:ext>
            </a:extLst>
          </p:cNvPr>
          <p:cNvSpPr/>
          <p:nvPr/>
        </p:nvSpPr>
        <p:spPr>
          <a:xfrm>
            <a:off x="3293914" y="5763202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62" name="直接箭头连接符 561">
            <a:extLst>
              <a:ext uri="{FF2B5EF4-FFF2-40B4-BE49-F238E27FC236}">
                <a16:creationId xmlns:a16="http://schemas.microsoft.com/office/drawing/2014/main" id="{CE6BE89D-E6C4-4949-A202-905947E6DC80}"/>
              </a:ext>
            </a:extLst>
          </p:cNvPr>
          <p:cNvCxnSpPr>
            <a:cxnSpLocks/>
          </p:cNvCxnSpPr>
          <p:nvPr/>
        </p:nvCxnSpPr>
        <p:spPr>
          <a:xfrm flipH="1">
            <a:off x="6063046" y="6215416"/>
            <a:ext cx="65309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0" name="组合 569">
            <a:extLst>
              <a:ext uri="{FF2B5EF4-FFF2-40B4-BE49-F238E27FC236}">
                <a16:creationId xmlns:a16="http://schemas.microsoft.com/office/drawing/2014/main" id="{45C5CDBE-7F9B-4AEC-9674-1FD1998E4287}"/>
              </a:ext>
            </a:extLst>
          </p:cNvPr>
          <p:cNvGrpSpPr/>
          <p:nvPr/>
        </p:nvGrpSpPr>
        <p:grpSpPr>
          <a:xfrm>
            <a:off x="6369514" y="6017370"/>
            <a:ext cx="266700" cy="371505"/>
            <a:chOff x="11474450" y="6790227"/>
            <a:chExt cx="266700" cy="371505"/>
          </a:xfrm>
        </p:grpSpPr>
        <p:cxnSp>
          <p:nvCxnSpPr>
            <p:cNvPr id="565" name="直接连接符 564">
              <a:extLst>
                <a:ext uri="{FF2B5EF4-FFF2-40B4-BE49-F238E27FC236}">
                  <a16:creationId xmlns:a16="http://schemas.microsoft.com/office/drawing/2014/main" id="{8F4E8817-9EC3-4687-8D97-8E4FEB062DDD}"/>
                </a:ext>
              </a:extLst>
            </p:cNvPr>
            <p:cNvCxnSpPr>
              <a:cxnSpLocks/>
            </p:cNvCxnSpPr>
            <p:nvPr/>
          </p:nvCxnSpPr>
          <p:spPr>
            <a:xfrm>
              <a:off x="11474450" y="7024155"/>
              <a:ext cx="150673" cy="137577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接连接符 565">
              <a:extLst>
                <a:ext uri="{FF2B5EF4-FFF2-40B4-BE49-F238E27FC236}">
                  <a16:creationId xmlns:a16="http://schemas.microsoft.com/office/drawing/2014/main" id="{8BF714E3-EBAD-48DC-BE68-7093064D8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12424" y="6790227"/>
              <a:ext cx="128726" cy="36408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D3E5CAF-3213-4537-A1E8-33DBAEF2C865}"/>
              </a:ext>
            </a:extLst>
          </p:cNvPr>
          <p:cNvGrpSpPr/>
          <p:nvPr/>
        </p:nvGrpSpPr>
        <p:grpSpPr>
          <a:xfrm>
            <a:off x="2699124" y="4057940"/>
            <a:ext cx="1075367" cy="1016539"/>
            <a:chOff x="1581112" y="1501397"/>
            <a:chExt cx="1075367" cy="1016539"/>
          </a:xfrm>
        </p:grpSpPr>
        <p:sp>
          <p:nvSpPr>
            <p:cNvPr id="268" name="object 30">
              <a:extLst>
                <a:ext uri="{FF2B5EF4-FFF2-40B4-BE49-F238E27FC236}">
                  <a16:creationId xmlns:a16="http://schemas.microsoft.com/office/drawing/2014/main" id="{F7966AAA-1F90-40FD-BF4A-D6C77DBB858C}"/>
                </a:ext>
              </a:extLst>
            </p:cNvPr>
            <p:cNvSpPr/>
            <p:nvPr/>
          </p:nvSpPr>
          <p:spPr>
            <a:xfrm>
              <a:off x="1581112" y="1501397"/>
              <a:ext cx="360000" cy="7200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7">
              <a:extLst>
                <a:ext uri="{FF2B5EF4-FFF2-40B4-BE49-F238E27FC236}">
                  <a16:creationId xmlns:a16="http://schemas.microsoft.com/office/drawing/2014/main" id="{2799E9DB-EE01-4960-8FB7-69966F6AD42A}"/>
                </a:ext>
              </a:extLst>
            </p:cNvPr>
            <p:cNvSpPr/>
            <p:nvPr/>
          </p:nvSpPr>
          <p:spPr>
            <a:xfrm>
              <a:off x="1691164" y="1547620"/>
              <a:ext cx="360000" cy="720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31">
              <a:extLst>
                <a:ext uri="{FF2B5EF4-FFF2-40B4-BE49-F238E27FC236}">
                  <a16:creationId xmlns:a16="http://schemas.microsoft.com/office/drawing/2014/main" id="{AD17CD16-FD5E-478E-A10C-71BFFB39C083}"/>
                </a:ext>
              </a:extLst>
            </p:cNvPr>
            <p:cNvSpPr/>
            <p:nvPr/>
          </p:nvSpPr>
          <p:spPr>
            <a:xfrm>
              <a:off x="1831060" y="1592919"/>
              <a:ext cx="360000" cy="7200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32">
              <a:extLst>
                <a:ext uri="{FF2B5EF4-FFF2-40B4-BE49-F238E27FC236}">
                  <a16:creationId xmlns:a16="http://schemas.microsoft.com/office/drawing/2014/main" id="{76A53B18-3D27-4691-92A3-AF22E7739DC9}"/>
                </a:ext>
              </a:extLst>
            </p:cNvPr>
            <p:cNvSpPr/>
            <p:nvPr/>
          </p:nvSpPr>
          <p:spPr>
            <a:xfrm>
              <a:off x="1991008" y="1661258"/>
              <a:ext cx="360000" cy="7200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9">
              <a:extLst>
                <a:ext uri="{FF2B5EF4-FFF2-40B4-BE49-F238E27FC236}">
                  <a16:creationId xmlns:a16="http://schemas.microsoft.com/office/drawing/2014/main" id="{34EB6C73-3ACF-4D72-91EC-671FBBDB55C9}"/>
                </a:ext>
              </a:extLst>
            </p:cNvPr>
            <p:cNvSpPr/>
            <p:nvPr/>
          </p:nvSpPr>
          <p:spPr>
            <a:xfrm>
              <a:off x="2150956" y="1729597"/>
              <a:ext cx="360000" cy="7200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8">
              <a:extLst>
                <a:ext uri="{FF2B5EF4-FFF2-40B4-BE49-F238E27FC236}">
                  <a16:creationId xmlns:a16="http://schemas.microsoft.com/office/drawing/2014/main" id="{2AACE542-3D75-4E35-A2F7-FD60CA2BF234}"/>
                </a:ext>
              </a:extLst>
            </p:cNvPr>
            <p:cNvSpPr/>
            <p:nvPr/>
          </p:nvSpPr>
          <p:spPr>
            <a:xfrm>
              <a:off x="2296479" y="1797936"/>
              <a:ext cx="360000" cy="7200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B9F01D99-C9A9-45BC-AAC1-A733374CB07E}"/>
              </a:ext>
            </a:extLst>
          </p:cNvPr>
          <p:cNvSpPr/>
          <p:nvPr/>
        </p:nvSpPr>
        <p:spPr>
          <a:xfrm>
            <a:off x="6729734" y="4011717"/>
            <a:ext cx="1489001" cy="43681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1" name="object 66">
            <a:extLst>
              <a:ext uri="{FF2B5EF4-FFF2-40B4-BE49-F238E27FC236}">
                <a16:creationId xmlns:a16="http://schemas.microsoft.com/office/drawing/2014/main" id="{45A5829E-AC7B-4A35-9665-E0A2402C62E9}"/>
              </a:ext>
            </a:extLst>
          </p:cNvPr>
          <p:cNvSpPr/>
          <p:nvPr/>
        </p:nvSpPr>
        <p:spPr>
          <a:xfrm>
            <a:off x="7256993" y="5648658"/>
            <a:ext cx="132485" cy="1336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67">
            <a:extLst>
              <a:ext uri="{FF2B5EF4-FFF2-40B4-BE49-F238E27FC236}">
                <a16:creationId xmlns:a16="http://schemas.microsoft.com/office/drawing/2014/main" id="{52783F19-118E-4EB7-80F1-CF9CBD0D23C7}"/>
              </a:ext>
            </a:extLst>
          </p:cNvPr>
          <p:cNvSpPr/>
          <p:nvPr/>
        </p:nvSpPr>
        <p:spPr>
          <a:xfrm>
            <a:off x="7218852" y="5423337"/>
            <a:ext cx="132474" cy="13366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68">
            <a:extLst>
              <a:ext uri="{FF2B5EF4-FFF2-40B4-BE49-F238E27FC236}">
                <a16:creationId xmlns:a16="http://schemas.microsoft.com/office/drawing/2014/main" id="{DA6838D5-7F1B-48A8-96DB-E1367C6DE7DE}"/>
              </a:ext>
            </a:extLst>
          </p:cNvPr>
          <p:cNvSpPr/>
          <p:nvPr/>
        </p:nvSpPr>
        <p:spPr>
          <a:xfrm>
            <a:off x="7653181" y="5366010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4" name="组合 383">
            <a:extLst>
              <a:ext uri="{FF2B5EF4-FFF2-40B4-BE49-F238E27FC236}">
                <a16:creationId xmlns:a16="http://schemas.microsoft.com/office/drawing/2014/main" id="{8FDB6EBD-7770-4141-ACEC-B415F435548E}"/>
              </a:ext>
            </a:extLst>
          </p:cNvPr>
          <p:cNvGrpSpPr/>
          <p:nvPr/>
        </p:nvGrpSpPr>
        <p:grpSpPr>
          <a:xfrm>
            <a:off x="7236241" y="6690958"/>
            <a:ext cx="563022" cy="380080"/>
            <a:chOff x="-3432648" y="6550582"/>
            <a:chExt cx="735238" cy="496338"/>
          </a:xfrm>
        </p:grpSpPr>
        <p:sp>
          <p:nvSpPr>
            <p:cNvPr id="385" name="object 69">
              <a:extLst>
                <a:ext uri="{FF2B5EF4-FFF2-40B4-BE49-F238E27FC236}">
                  <a16:creationId xmlns:a16="http://schemas.microsoft.com/office/drawing/2014/main" id="{F88CBF84-1162-46C0-B2E8-99BA1816D3FC}"/>
                </a:ext>
              </a:extLst>
            </p:cNvPr>
            <p:cNvSpPr/>
            <p:nvPr/>
          </p:nvSpPr>
          <p:spPr>
            <a:xfrm>
              <a:off x="-3225944" y="6643254"/>
              <a:ext cx="528534" cy="4036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70">
              <a:extLst>
                <a:ext uri="{FF2B5EF4-FFF2-40B4-BE49-F238E27FC236}">
                  <a16:creationId xmlns:a16="http://schemas.microsoft.com/office/drawing/2014/main" id="{6160986B-325F-48B4-A8B3-9F162942AD90}"/>
                </a:ext>
              </a:extLst>
            </p:cNvPr>
            <p:cNvSpPr/>
            <p:nvPr/>
          </p:nvSpPr>
          <p:spPr>
            <a:xfrm>
              <a:off x="-3420979" y="6832415"/>
              <a:ext cx="171285" cy="1721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71">
              <a:extLst>
                <a:ext uri="{FF2B5EF4-FFF2-40B4-BE49-F238E27FC236}">
                  <a16:creationId xmlns:a16="http://schemas.microsoft.com/office/drawing/2014/main" id="{084C6CEC-E50F-44E6-AEC7-8422FB158F31}"/>
                </a:ext>
              </a:extLst>
            </p:cNvPr>
            <p:cNvSpPr/>
            <p:nvPr/>
          </p:nvSpPr>
          <p:spPr>
            <a:xfrm>
              <a:off x="-3432648" y="6550582"/>
              <a:ext cx="171286" cy="1721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0FE8DD85-8245-4536-A7AA-E417511F4A25}"/>
              </a:ext>
            </a:extLst>
          </p:cNvPr>
          <p:cNvCxnSpPr>
            <a:cxnSpLocks/>
          </p:cNvCxnSpPr>
          <p:nvPr/>
        </p:nvCxnSpPr>
        <p:spPr>
          <a:xfrm>
            <a:off x="7500537" y="5005906"/>
            <a:ext cx="0" cy="21378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8E7C814A-09F3-4DCC-8AE4-6FF37806170B}"/>
              </a:ext>
            </a:extLst>
          </p:cNvPr>
          <p:cNvCxnSpPr>
            <a:cxnSpLocks/>
          </p:cNvCxnSpPr>
          <p:nvPr/>
        </p:nvCxnSpPr>
        <p:spPr>
          <a:xfrm flipV="1">
            <a:off x="7500537" y="7127059"/>
            <a:ext cx="0" cy="289856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连接符: 曲线 476">
            <a:extLst>
              <a:ext uri="{FF2B5EF4-FFF2-40B4-BE49-F238E27FC236}">
                <a16:creationId xmlns:a16="http://schemas.microsoft.com/office/drawing/2014/main" id="{00EE08EB-A94B-4659-BF53-B020692FAEA3}"/>
              </a:ext>
            </a:extLst>
          </p:cNvPr>
          <p:cNvCxnSpPr>
            <a:cxnSpLocks/>
          </p:cNvCxnSpPr>
          <p:nvPr/>
        </p:nvCxnSpPr>
        <p:spPr>
          <a:xfrm flipH="1" flipV="1">
            <a:off x="7799264" y="5687562"/>
            <a:ext cx="10038" cy="981001"/>
          </a:xfrm>
          <a:prstGeom prst="curvedConnector3">
            <a:avLst>
              <a:gd name="adj1" fmla="val -2906622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连接符: 曲线 477">
            <a:extLst>
              <a:ext uri="{FF2B5EF4-FFF2-40B4-BE49-F238E27FC236}">
                <a16:creationId xmlns:a16="http://schemas.microsoft.com/office/drawing/2014/main" id="{EB7796B6-2E02-479C-B6AB-F3A144F1E86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70834" y="5740682"/>
            <a:ext cx="10038" cy="981001"/>
          </a:xfrm>
          <a:prstGeom prst="curvedConnector3">
            <a:avLst>
              <a:gd name="adj1" fmla="val -3197284"/>
            </a:avLst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object 68">
            <a:extLst>
              <a:ext uri="{FF2B5EF4-FFF2-40B4-BE49-F238E27FC236}">
                <a16:creationId xmlns:a16="http://schemas.microsoft.com/office/drawing/2014/main" id="{44131AB5-C694-4569-BFC2-15A2969D8A32}"/>
              </a:ext>
            </a:extLst>
          </p:cNvPr>
          <p:cNvSpPr/>
          <p:nvPr/>
        </p:nvSpPr>
        <p:spPr>
          <a:xfrm>
            <a:off x="7436157" y="5316572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68">
            <a:extLst>
              <a:ext uri="{FF2B5EF4-FFF2-40B4-BE49-F238E27FC236}">
                <a16:creationId xmlns:a16="http://schemas.microsoft.com/office/drawing/2014/main" id="{29090507-B6A6-422B-A91D-D05AB10334C6}"/>
              </a:ext>
            </a:extLst>
          </p:cNvPr>
          <p:cNvSpPr/>
          <p:nvPr/>
        </p:nvSpPr>
        <p:spPr>
          <a:xfrm>
            <a:off x="7453766" y="5464026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68">
            <a:extLst>
              <a:ext uri="{FF2B5EF4-FFF2-40B4-BE49-F238E27FC236}">
                <a16:creationId xmlns:a16="http://schemas.microsoft.com/office/drawing/2014/main" id="{B7BA7514-D956-45F5-8CDC-7818754E2006}"/>
              </a:ext>
            </a:extLst>
          </p:cNvPr>
          <p:cNvSpPr/>
          <p:nvPr/>
        </p:nvSpPr>
        <p:spPr>
          <a:xfrm>
            <a:off x="7580625" y="5648636"/>
            <a:ext cx="132480" cy="1336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546" name="连接符: 曲线 545">
            <a:extLst>
              <a:ext uri="{FF2B5EF4-FFF2-40B4-BE49-F238E27FC236}">
                <a16:creationId xmlns:a16="http://schemas.microsoft.com/office/drawing/2014/main" id="{ECCD7892-DB6B-44FE-B592-B75706B710E1}"/>
              </a:ext>
            </a:extLst>
          </p:cNvPr>
          <p:cNvCxnSpPr>
            <a:cxnSpLocks/>
          </p:cNvCxnSpPr>
          <p:nvPr/>
        </p:nvCxnSpPr>
        <p:spPr>
          <a:xfrm rot="5400000" flipH="1">
            <a:off x="7765894" y="6855612"/>
            <a:ext cx="142692" cy="3941"/>
          </a:xfrm>
          <a:prstGeom prst="curvedConnector5">
            <a:avLst>
              <a:gd name="adj1" fmla="val -49714"/>
              <a:gd name="adj2" fmla="val -5919827"/>
              <a:gd name="adj3" fmla="val 149714"/>
            </a:avLst>
          </a:prstGeom>
          <a:ln w="19050">
            <a:solidFill>
              <a:schemeClr val="accent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连接符: 曲线 548">
            <a:extLst>
              <a:ext uri="{FF2B5EF4-FFF2-40B4-BE49-F238E27FC236}">
                <a16:creationId xmlns:a16="http://schemas.microsoft.com/office/drawing/2014/main" id="{F1A93AF1-9F74-4E6F-8979-32F1200454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26355" y="5528844"/>
            <a:ext cx="142692" cy="3941"/>
          </a:xfrm>
          <a:prstGeom prst="curvedConnector5">
            <a:avLst>
              <a:gd name="adj1" fmla="val -49714"/>
              <a:gd name="adj2" fmla="val -5919827"/>
              <a:gd name="adj3" fmla="val 149714"/>
            </a:avLst>
          </a:prstGeom>
          <a:ln w="19050">
            <a:solidFill>
              <a:schemeClr val="accent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任意多边形: 形状 554">
            <a:extLst>
              <a:ext uri="{FF2B5EF4-FFF2-40B4-BE49-F238E27FC236}">
                <a16:creationId xmlns:a16="http://schemas.microsoft.com/office/drawing/2014/main" id="{9AE9D9F4-26E6-4480-8730-A74D5B6600AB}"/>
              </a:ext>
            </a:extLst>
          </p:cNvPr>
          <p:cNvSpPr/>
          <p:nvPr/>
        </p:nvSpPr>
        <p:spPr>
          <a:xfrm>
            <a:off x="7143285" y="5608416"/>
            <a:ext cx="1058097" cy="1521312"/>
          </a:xfrm>
          <a:custGeom>
            <a:avLst/>
            <a:gdLst>
              <a:gd name="connsiteX0" fmla="*/ 467340 w 1058097"/>
              <a:gd name="connsiteY0" fmla="*/ 8931 h 1521312"/>
              <a:gd name="connsiteX1" fmla="*/ 398284 w 1058097"/>
              <a:gd name="connsiteY1" fmla="*/ 70843 h 1521312"/>
              <a:gd name="connsiteX2" fmla="*/ 405428 w 1058097"/>
              <a:gd name="connsiteY2" fmla="*/ 175618 h 1521312"/>
              <a:gd name="connsiteX3" fmla="*/ 476865 w 1058097"/>
              <a:gd name="connsiteY3" fmla="*/ 218481 h 1521312"/>
              <a:gd name="connsiteX4" fmla="*/ 593546 w 1058097"/>
              <a:gd name="connsiteY4" fmla="*/ 228006 h 1521312"/>
              <a:gd name="connsiteX5" fmla="*/ 695940 w 1058097"/>
              <a:gd name="connsiteY5" fmla="*/ 251818 h 1521312"/>
              <a:gd name="connsiteX6" fmla="*/ 772140 w 1058097"/>
              <a:gd name="connsiteY6" fmla="*/ 337543 h 1521312"/>
              <a:gd name="connsiteX7" fmla="*/ 800715 w 1058097"/>
              <a:gd name="connsiteY7" fmla="*/ 480418 h 1521312"/>
              <a:gd name="connsiteX8" fmla="*/ 798334 w 1058097"/>
              <a:gd name="connsiteY8" fmla="*/ 625674 h 1521312"/>
              <a:gd name="connsiteX9" fmla="*/ 776903 w 1058097"/>
              <a:gd name="connsiteY9" fmla="*/ 759024 h 1521312"/>
              <a:gd name="connsiteX10" fmla="*/ 707846 w 1058097"/>
              <a:gd name="connsiteY10" fmla="*/ 887612 h 1521312"/>
              <a:gd name="connsiteX11" fmla="*/ 593546 w 1058097"/>
              <a:gd name="connsiteY11" fmla="*/ 968574 h 1521312"/>
              <a:gd name="connsiteX12" fmla="*/ 441146 w 1058097"/>
              <a:gd name="connsiteY12" fmla="*/ 1013818 h 1521312"/>
              <a:gd name="connsiteX13" fmla="*/ 264934 w 1058097"/>
              <a:gd name="connsiteY13" fmla="*/ 1028106 h 1521312"/>
              <a:gd name="connsiteX14" fmla="*/ 110153 w 1058097"/>
              <a:gd name="connsiteY14" fmla="*/ 1056681 h 1521312"/>
              <a:gd name="connsiteX15" fmla="*/ 12521 w 1058097"/>
              <a:gd name="connsiteY15" fmla="*/ 1185268 h 1521312"/>
              <a:gd name="connsiteX16" fmla="*/ 7759 w 1058097"/>
              <a:gd name="connsiteY16" fmla="*/ 1363862 h 1521312"/>
              <a:gd name="connsiteX17" fmla="*/ 72053 w 1058097"/>
              <a:gd name="connsiteY17" fmla="*/ 1463874 h 1521312"/>
              <a:gd name="connsiteX18" fmla="*/ 205403 w 1058097"/>
              <a:gd name="connsiteY18" fmla="*/ 1490068 h 1521312"/>
              <a:gd name="connsiteX19" fmla="*/ 441146 w 1058097"/>
              <a:gd name="connsiteY19" fmla="*/ 1509118 h 1521312"/>
              <a:gd name="connsiteX20" fmla="*/ 700703 w 1058097"/>
              <a:gd name="connsiteY20" fmla="*/ 1521024 h 1521312"/>
              <a:gd name="connsiteX21" fmla="*/ 860246 w 1058097"/>
              <a:gd name="connsiteY21" fmla="*/ 1497212 h 1521312"/>
              <a:gd name="connsiteX22" fmla="*/ 969784 w 1058097"/>
              <a:gd name="connsiteY22" fmla="*/ 1406724 h 1521312"/>
              <a:gd name="connsiteX23" fmla="*/ 1029315 w 1058097"/>
              <a:gd name="connsiteY23" fmla="*/ 1142406 h 1521312"/>
              <a:gd name="connsiteX24" fmla="*/ 1053128 w 1058097"/>
              <a:gd name="connsiteY24" fmla="*/ 811412 h 1521312"/>
              <a:gd name="connsiteX25" fmla="*/ 1048365 w 1058097"/>
              <a:gd name="connsiteY25" fmla="*/ 489943 h 1521312"/>
              <a:gd name="connsiteX26" fmla="*/ 955496 w 1058097"/>
              <a:gd name="connsiteY26" fmla="*/ 187524 h 1521312"/>
              <a:gd name="connsiteX27" fmla="*/ 757853 w 1058097"/>
              <a:gd name="connsiteY27" fmla="*/ 20837 h 1521312"/>
              <a:gd name="connsiteX28" fmla="*/ 467340 w 1058097"/>
              <a:gd name="connsiteY28" fmla="*/ 8931 h 152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58097" h="1521312">
                <a:moveTo>
                  <a:pt x="467340" y="8931"/>
                </a:moveTo>
                <a:cubicBezTo>
                  <a:pt x="407412" y="17265"/>
                  <a:pt x="408603" y="43062"/>
                  <a:pt x="398284" y="70843"/>
                </a:cubicBezTo>
                <a:cubicBezTo>
                  <a:pt x="387965" y="98624"/>
                  <a:pt x="392331" y="151012"/>
                  <a:pt x="405428" y="175618"/>
                </a:cubicBezTo>
                <a:cubicBezTo>
                  <a:pt x="418525" y="200224"/>
                  <a:pt x="445512" y="209750"/>
                  <a:pt x="476865" y="218481"/>
                </a:cubicBezTo>
                <a:cubicBezTo>
                  <a:pt x="508218" y="227212"/>
                  <a:pt x="557034" y="222450"/>
                  <a:pt x="593546" y="228006"/>
                </a:cubicBezTo>
                <a:cubicBezTo>
                  <a:pt x="630058" y="233562"/>
                  <a:pt x="666174" y="233562"/>
                  <a:pt x="695940" y="251818"/>
                </a:cubicBezTo>
                <a:cubicBezTo>
                  <a:pt x="725706" y="270074"/>
                  <a:pt x="754678" y="299443"/>
                  <a:pt x="772140" y="337543"/>
                </a:cubicBezTo>
                <a:cubicBezTo>
                  <a:pt x="789602" y="375643"/>
                  <a:pt x="796349" y="432396"/>
                  <a:pt x="800715" y="480418"/>
                </a:cubicBezTo>
                <a:cubicBezTo>
                  <a:pt x="805081" y="528440"/>
                  <a:pt x="802303" y="579240"/>
                  <a:pt x="798334" y="625674"/>
                </a:cubicBezTo>
                <a:cubicBezTo>
                  <a:pt x="794365" y="672108"/>
                  <a:pt x="791984" y="715368"/>
                  <a:pt x="776903" y="759024"/>
                </a:cubicBezTo>
                <a:cubicBezTo>
                  <a:pt x="761822" y="802680"/>
                  <a:pt x="738405" y="852687"/>
                  <a:pt x="707846" y="887612"/>
                </a:cubicBezTo>
                <a:cubicBezTo>
                  <a:pt x="677287" y="922537"/>
                  <a:pt x="637996" y="947540"/>
                  <a:pt x="593546" y="968574"/>
                </a:cubicBezTo>
                <a:cubicBezTo>
                  <a:pt x="549096" y="989608"/>
                  <a:pt x="495915" y="1003896"/>
                  <a:pt x="441146" y="1013818"/>
                </a:cubicBezTo>
                <a:cubicBezTo>
                  <a:pt x="386377" y="1023740"/>
                  <a:pt x="320099" y="1020962"/>
                  <a:pt x="264934" y="1028106"/>
                </a:cubicBezTo>
                <a:cubicBezTo>
                  <a:pt x="209769" y="1035250"/>
                  <a:pt x="152222" y="1030487"/>
                  <a:pt x="110153" y="1056681"/>
                </a:cubicBezTo>
                <a:cubicBezTo>
                  <a:pt x="68084" y="1082875"/>
                  <a:pt x="29587" y="1134071"/>
                  <a:pt x="12521" y="1185268"/>
                </a:cubicBezTo>
                <a:cubicBezTo>
                  <a:pt x="-4545" y="1236465"/>
                  <a:pt x="-2163" y="1317428"/>
                  <a:pt x="7759" y="1363862"/>
                </a:cubicBezTo>
                <a:cubicBezTo>
                  <a:pt x="17681" y="1410296"/>
                  <a:pt x="39112" y="1442840"/>
                  <a:pt x="72053" y="1463874"/>
                </a:cubicBezTo>
                <a:cubicBezTo>
                  <a:pt x="104994" y="1484908"/>
                  <a:pt x="143887" y="1482527"/>
                  <a:pt x="205403" y="1490068"/>
                </a:cubicBezTo>
                <a:cubicBezTo>
                  <a:pt x="266918" y="1497609"/>
                  <a:pt x="358596" y="1503959"/>
                  <a:pt x="441146" y="1509118"/>
                </a:cubicBezTo>
                <a:cubicBezTo>
                  <a:pt x="523696" y="1514277"/>
                  <a:pt x="630853" y="1523008"/>
                  <a:pt x="700703" y="1521024"/>
                </a:cubicBezTo>
                <a:cubicBezTo>
                  <a:pt x="770553" y="1519040"/>
                  <a:pt x="815399" y="1516262"/>
                  <a:pt x="860246" y="1497212"/>
                </a:cubicBezTo>
                <a:cubicBezTo>
                  <a:pt x="905093" y="1478162"/>
                  <a:pt x="941606" y="1465858"/>
                  <a:pt x="969784" y="1406724"/>
                </a:cubicBezTo>
                <a:cubicBezTo>
                  <a:pt x="997962" y="1347590"/>
                  <a:pt x="1015424" y="1241625"/>
                  <a:pt x="1029315" y="1142406"/>
                </a:cubicBezTo>
                <a:cubicBezTo>
                  <a:pt x="1043206" y="1043187"/>
                  <a:pt x="1049953" y="920156"/>
                  <a:pt x="1053128" y="811412"/>
                </a:cubicBezTo>
                <a:cubicBezTo>
                  <a:pt x="1056303" y="702668"/>
                  <a:pt x="1064637" y="593924"/>
                  <a:pt x="1048365" y="489943"/>
                </a:cubicBezTo>
                <a:cubicBezTo>
                  <a:pt x="1032093" y="385962"/>
                  <a:pt x="1003915" y="265708"/>
                  <a:pt x="955496" y="187524"/>
                </a:cubicBezTo>
                <a:cubicBezTo>
                  <a:pt x="907077" y="109340"/>
                  <a:pt x="835244" y="52190"/>
                  <a:pt x="757853" y="20837"/>
                </a:cubicBezTo>
                <a:cubicBezTo>
                  <a:pt x="680462" y="-10516"/>
                  <a:pt x="527268" y="597"/>
                  <a:pt x="467340" y="8931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0" name="任意多边形: 形状 559">
            <a:extLst>
              <a:ext uri="{FF2B5EF4-FFF2-40B4-BE49-F238E27FC236}">
                <a16:creationId xmlns:a16="http://schemas.microsoft.com/office/drawing/2014/main" id="{C8BB27B2-B72B-4637-A2EF-D05E39522691}"/>
              </a:ext>
            </a:extLst>
          </p:cNvPr>
          <p:cNvSpPr/>
          <p:nvPr/>
        </p:nvSpPr>
        <p:spPr>
          <a:xfrm>
            <a:off x="6746667" y="5252023"/>
            <a:ext cx="1085422" cy="1618799"/>
          </a:xfrm>
          <a:custGeom>
            <a:avLst/>
            <a:gdLst>
              <a:gd name="connsiteX0" fmla="*/ 752039 w 1085422"/>
              <a:gd name="connsiteY0" fmla="*/ 10517 h 1618799"/>
              <a:gd name="connsiteX1" fmla="*/ 854433 w 1085422"/>
              <a:gd name="connsiteY1" fmla="*/ 15280 h 1618799"/>
              <a:gd name="connsiteX2" fmla="*/ 937777 w 1085422"/>
              <a:gd name="connsiteY2" fmla="*/ 36711 h 1618799"/>
              <a:gd name="connsiteX3" fmla="*/ 1011596 w 1085422"/>
              <a:gd name="connsiteY3" fmla="*/ 67667 h 1618799"/>
              <a:gd name="connsiteX4" fmla="*/ 1061602 w 1085422"/>
              <a:gd name="connsiteY4" fmla="*/ 101005 h 1618799"/>
              <a:gd name="connsiteX5" fmla="*/ 1085414 w 1085422"/>
              <a:gd name="connsiteY5" fmla="*/ 160536 h 1618799"/>
              <a:gd name="connsiteX6" fmla="*/ 1063983 w 1085422"/>
              <a:gd name="connsiteY6" fmla="*/ 267692 h 1618799"/>
              <a:gd name="connsiteX7" fmla="*/ 1035408 w 1085422"/>
              <a:gd name="connsiteY7" fmla="*/ 351036 h 1618799"/>
              <a:gd name="connsiteX8" fmla="*/ 1011596 w 1085422"/>
              <a:gd name="connsiteY8" fmla="*/ 453430 h 1618799"/>
              <a:gd name="connsiteX9" fmla="*/ 985402 w 1085422"/>
              <a:gd name="connsiteY9" fmla="*/ 548680 h 1618799"/>
              <a:gd name="connsiteX10" fmla="*/ 842527 w 1085422"/>
              <a:gd name="connsiteY10" fmla="*/ 591542 h 1618799"/>
              <a:gd name="connsiteX11" fmla="*/ 702033 w 1085422"/>
              <a:gd name="connsiteY11" fmla="*/ 577255 h 1618799"/>
              <a:gd name="connsiteX12" fmla="*/ 544871 w 1085422"/>
              <a:gd name="connsiteY12" fmla="*/ 579636 h 1618799"/>
              <a:gd name="connsiteX13" fmla="*/ 387708 w 1085422"/>
              <a:gd name="connsiteY13" fmla="*/ 617736 h 1618799"/>
              <a:gd name="connsiteX14" fmla="*/ 273408 w 1085422"/>
              <a:gd name="connsiteY14" fmla="*/ 674886 h 1618799"/>
              <a:gd name="connsiteX15" fmla="*/ 194827 w 1085422"/>
              <a:gd name="connsiteY15" fmla="*/ 846336 h 1618799"/>
              <a:gd name="connsiteX16" fmla="*/ 168633 w 1085422"/>
              <a:gd name="connsiteY16" fmla="*/ 998736 h 1618799"/>
              <a:gd name="connsiteX17" fmla="*/ 209114 w 1085422"/>
              <a:gd name="connsiteY17" fmla="*/ 1127324 h 1618799"/>
              <a:gd name="connsiteX18" fmla="*/ 254358 w 1085422"/>
              <a:gd name="connsiteY18" fmla="*/ 1215430 h 1618799"/>
              <a:gd name="connsiteX19" fmla="*/ 335321 w 1085422"/>
              <a:gd name="connsiteY19" fmla="*/ 1322586 h 1618799"/>
              <a:gd name="connsiteX20" fmla="*/ 440096 w 1085422"/>
              <a:gd name="connsiteY20" fmla="*/ 1379736 h 1618799"/>
              <a:gd name="connsiteX21" fmla="*/ 561539 w 1085422"/>
              <a:gd name="connsiteY21" fmla="*/ 1413074 h 1618799"/>
              <a:gd name="connsiteX22" fmla="*/ 666314 w 1085422"/>
              <a:gd name="connsiteY22" fmla="*/ 1472605 h 1618799"/>
              <a:gd name="connsiteX23" fmla="*/ 642502 w 1085422"/>
              <a:gd name="connsiteY23" fmla="*/ 1584524 h 1618799"/>
              <a:gd name="connsiteX24" fmla="*/ 549633 w 1085422"/>
              <a:gd name="connsiteY24" fmla="*/ 1615480 h 1618799"/>
              <a:gd name="connsiteX25" fmla="*/ 404377 w 1085422"/>
              <a:gd name="connsiteY25" fmla="*/ 1613099 h 1618799"/>
              <a:gd name="connsiteX26" fmla="*/ 251977 w 1085422"/>
              <a:gd name="connsiteY26" fmla="*/ 1572617 h 1618799"/>
              <a:gd name="connsiteX27" fmla="*/ 97196 w 1085422"/>
              <a:gd name="connsiteY27" fmla="*/ 1403549 h 1618799"/>
              <a:gd name="connsiteX28" fmla="*/ 35283 w 1085422"/>
              <a:gd name="connsiteY28" fmla="*/ 1244005 h 1618799"/>
              <a:gd name="connsiteX29" fmla="*/ 4327 w 1085422"/>
              <a:gd name="connsiteY29" fmla="*/ 1055886 h 1618799"/>
              <a:gd name="connsiteX30" fmla="*/ 4327 w 1085422"/>
              <a:gd name="connsiteY30" fmla="*/ 839192 h 1618799"/>
              <a:gd name="connsiteX31" fmla="*/ 42427 w 1085422"/>
              <a:gd name="connsiteY31" fmla="*/ 560586 h 1618799"/>
              <a:gd name="connsiteX32" fmla="*/ 101958 w 1085422"/>
              <a:gd name="connsiteY32" fmla="*/ 331986 h 1618799"/>
              <a:gd name="connsiteX33" fmla="*/ 232927 w 1085422"/>
              <a:gd name="connsiteY33" fmla="*/ 86717 h 1618799"/>
              <a:gd name="connsiteX34" fmla="*/ 435333 w 1085422"/>
              <a:gd name="connsiteY34" fmla="*/ 5755 h 1618799"/>
              <a:gd name="connsiteX35" fmla="*/ 752039 w 1085422"/>
              <a:gd name="connsiteY35" fmla="*/ 10517 h 16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422" h="1618799">
                <a:moveTo>
                  <a:pt x="752039" y="10517"/>
                </a:moveTo>
                <a:cubicBezTo>
                  <a:pt x="821889" y="12105"/>
                  <a:pt x="823477" y="10914"/>
                  <a:pt x="854433" y="15280"/>
                </a:cubicBezTo>
                <a:cubicBezTo>
                  <a:pt x="885389" y="19646"/>
                  <a:pt x="911583" y="27980"/>
                  <a:pt x="937777" y="36711"/>
                </a:cubicBezTo>
                <a:cubicBezTo>
                  <a:pt x="963971" y="45442"/>
                  <a:pt x="990959" y="56951"/>
                  <a:pt x="1011596" y="67667"/>
                </a:cubicBezTo>
                <a:cubicBezTo>
                  <a:pt x="1032234" y="78383"/>
                  <a:pt x="1049299" y="85527"/>
                  <a:pt x="1061602" y="101005"/>
                </a:cubicBezTo>
                <a:cubicBezTo>
                  <a:pt x="1073905" y="116483"/>
                  <a:pt x="1085017" y="132755"/>
                  <a:pt x="1085414" y="160536"/>
                </a:cubicBezTo>
                <a:cubicBezTo>
                  <a:pt x="1085811" y="188317"/>
                  <a:pt x="1072317" y="235942"/>
                  <a:pt x="1063983" y="267692"/>
                </a:cubicBezTo>
                <a:cubicBezTo>
                  <a:pt x="1055649" y="299442"/>
                  <a:pt x="1044139" y="320080"/>
                  <a:pt x="1035408" y="351036"/>
                </a:cubicBezTo>
                <a:cubicBezTo>
                  <a:pt x="1026677" y="381992"/>
                  <a:pt x="1019930" y="420489"/>
                  <a:pt x="1011596" y="453430"/>
                </a:cubicBezTo>
                <a:cubicBezTo>
                  <a:pt x="1003262" y="486371"/>
                  <a:pt x="1013580" y="525661"/>
                  <a:pt x="985402" y="548680"/>
                </a:cubicBezTo>
                <a:cubicBezTo>
                  <a:pt x="957224" y="571699"/>
                  <a:pt x="889755" y="586780"/>
                  <a:pt x="842527" y="591542"/>
                </a:cubicBezTo>
                <a:cubicBezTo>
                  <a:pt x="795299" y="596304"/>
                  <a:pt x="751642" y="579239"/>
                  <a:pt x="702033" y="577255"/>
                </a:cubicBezTo>
                <a:cubicBezTo>
                  <a:pt x="652424" y="575271"/>
                  <a:pt x="597258" y="572889"/>
                  <a:pt x="544871" y="579636"/>
                </a:cubicBezTo>
                <a:cubicBezTo>
                  <a:pt x="492484" y="586383"/>
                  <a:pt x="432952" y="601861"/>
                  <a:pt x="387708" y="617736"/>
                </a:cubicBezTo>
                <a:cubicBezTo>
                  <a:pt x="342464" y="633611"/>
                  <a:pt x="305555" y="636786"/>
                  <a:pt x="273408" y="674886"/>
                </a:cubicBezTo>
                <a:cubicBezTo>
                  <a:pt x="241261" y="712986"/>
                  <a:pt x="212289" y="792361"/>
                  <a:pt x="194827" y="846336"/>
                </a:cubicBezTo>
                <a:cubicBezTo>
                  <a:pt x="177365" y="900311"/>
                  <a:pt x="166252" y="951905"/>
                  <a:pt x="168633" y="998736"/>
                </a:cubicBezTo>
                <a:cubicBezTo>
                  <a:pt x="171014" y="1045567"/>
                  <a:pt x="194826" y="1091208"/>
                  <a:pt x="209114" y="1127324"/>
                </a:cubicBezTo>
                <a:cubicBezTo>
                  <a:pt x="223401" y="1163440"/>
                  <a:pt x="233324" y="1182886"/>
                  <a:pt x="254358" y="1215430"/>
                </a:cubicBezTo>
                <a:cubicBezTo>
                  <a:pt x="275392" y="1247974"/>
                  <a:pt x="304365" y="1295202"/>
                  <a:pt x="335321" y="1322586"/>
                </a:cubicBezTo>
                <a:cubicBezTo>
                  <a:pt x="366277" y="1349970"/>
                  <a:pt x="402393" y="1364655"/>
                  <a:pt x="440096" y="1379736"/>
                </a:cubicBezTo>
                <a:cubicBezTo>
                  <a:pt x="477799" y="1394817"/>
                  <a:pt x="523836" y="1397596"/>
                  <a:pt x="561539" y="1413074"/>
                </a:cubicBezTo>
                <a:cubicBezTo>
                  <a:pt x="599242" y="1428552"/>
                  <a:pt x="652820" y="1444030"/>
                  <a:pt x="666314" y="1472605"/>
                </a:cubicBezTo>
                <a:cubicBezTo>
                  <a:pt x="679808" y="1501180"/>
                  <a:pt x="661949" y="1560711"/>
                  <a:pt x="642502" y="1584524"/>
                </a:cubicBezTo>
                <a:cubicBezTo>
                  <a:pt x="623055" y="1608337"/>
                  <a:pt x="589320" y="1610718"/>
                  <a:pt x="549633" y="1615480"/>
                </a:cubicBezTo>
                <a:cubicBezTo>
                  <a:pt x="509945" y="1620243"/>
                  <a:pt x="453986" y="1620243"/>
                  <a:pt x="404377" y="1613099"/>
                </a:cubicBezTo>
                <a:cubicBezTo>
                  <a:pt x="354768" y="1605955"/>
                  <a:pt x="303174" y="1607542"/>
                  <a:pt x="251977" y="1572617"/>
                </a:cubicBezTo>
                <a:cubicBezTo>
                  <a:pt x="200780" y="1537692"/>
                  <a:pt x="133312" y="1458318"/>
                  <a:pt x="97196" y="1403549"/>
                </a:cubicBezTo>
                <a:cubicBezTo>
                  <a:pt x="61080" y="1348780"/>
                  <a:pt x="50761" y="1301949"/>
                  <a:pt x="35283" y="1244005"/>
                </a:cubicBezTo>
                <a:cubicBezTo>
                  <a:pt x="19805" y="1186061"/>
                  <a:pt x="9486" y="1123355"/>
                  <a:pt x="4327" y="1055886"/>
                </a:cubicBezTo>
                <a:cubicBezTo>
                  <a:pt x="-832" y="988417"/>
                  <a:pt x="-2023" y="921742"/>
                  <a:pt x="4327" y="839192"/>
                </a:cubicBezTo>
                <a:cubicBezTo>
                  <a:pt x="10677" y="756642"/>
                  <a:pt x="26155" y="645120"/>
                  <a:pt x="42427" y="560586"/>
                </a:cubicBezTo>
                <a:cubicBezTo>
                  <a:pt x="58699" y="476052"/>
                  <a:pt x="70208" y="410964"/>
                  <a:pt x="101958" y="331986"/>
                </a:cubicBezTo>
                <a:cubicBezTo>
                  <a:pt x="133708" y="253008"/>
                  <a:pt x="177365" y="141089"/>
                  <a:pt x="232927" y="86717"/>
                </a:cubicBezTo>
                <a:cubicBezTo>
                  <a:pt x="288489" y="32345"/>
                  <a:pt x="345242" y="20439"/>
                  <a:pt x="435333" y="5755"/>
                </a:cubicBezTo>
                <a:cubicBezTo>
                  <a:pt x="525424" y="-8929"/>
                  <a:pt x="682189" y="8929"/>
                  <a:pt x="752039" y="10517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D83F3AD-3EBF-4E19-BDDA-9BAB445FE4D0}"/>
              </a:ext>
            </a:extLst>
          </p:cNvPr>
          <p:cNvGrpSpPr/>
          <p:nvPr/>
        </p:nvGrpSpPr>
        <p:grpSpPr>
          <a:xfrm>
            <a:off x="6928635" y="7344284"/>
            <a:ext cx="1071897" cy="982072"/>
            <a:chOff x="2831146" y="4937465"/>
            <a:chExt cx="1071897" cy="982072"/>
          </a:xfrm>
        </p:grpSpPr>
        <p:sp>
          <p:nvSpPr>
            <p:cNvPr id="120" name="object 21">
              <a:extLst>
                <a:ext uri="{FF2B5EF4-FFF2-40B4-BE49-F238E27FC236}">
                  <a16:creationId xmlns:a16="http://schemas.microsoft.com/office/drawing/2014/main" id="{BB77EE51-5DD9-4315-9DE3-8E9A7A15CACE}"/>
                </a:ext>
              </a:extLst>
            </p:cNvPr>
            <p:cNvSpPr/>
            <p:nvPr/>
          </p:nvSpPr>
          <p:spPr>
            <a:xfrm>
              <a:off x="2831146" y="4937465"/>
              <a:ext cx="360000" cy="72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22">
              <a:extLst>
                <a:ext uri="{FF2B5EF4-FFF2-40B4-BE49-F238E27FC236}">
                  <a16:creationId xmlns:a16="http://schemas.microsoft.com/office/drawing/2014/main" id="{FCD4E1A8-D96C-43BF-A4A2-C5D1DE894D5F}"/>
                </a:ext>
              </a:extLst>
            </p:cNvPr>
            <p:cNvSpPr/>
            <p:nvPr/>
          </p:nvSpPr>
          <p:spPr>
            <a:xfrm>
              <a:off x="2950673" y="4982764"/>
              <a:ext cx="360000" cy="720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23">
              <a:extLst>
                <a:ext uri="{FF2B5EF4-FFF2-40B4-BE49-F238E27FC236}">
                  <a16:creationId xmlns:a16="http://schemas.microsoft.com/office/drawing/2014/main" id="{030D6122-E434-476D-AD07-EF3B65FB8A08}"/>
                </a:ext>
              </a:extLst>
            </p:cNvPr>
            <p:cNvSpPr/>
            <p:nvPr/>
          </p:nvSpPr>
          <p:spPr>
            <a:xfrm>
              <a:off x="3071720" y="5034391"/>
              <a:ext cx="360000" cy="720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24">
              <a:extLst>
                <a:ext uri="{FF2B5EF4-FFF2-40B4-BE49-F238E27FC236}">
                  <a16:creationId xmlns:a16="http://schemas.microsoft.com/office/drawing/2014/main" id="{F8020769-9321-4675-B321-67DE6983693D}"/>
                </a:ext>
              </a:extLst>
            </p:cNvPr>
            <p:cNvSpPr/>
            <p:nvPr/>
          </p:nvSpPr>
          <p:spPr>
            <a:xfrm>
              <a:off x="3235094" y="5092988"/>
              <a:ext cx="360000" cy="720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25">
              <a:extLst>
                <a:ext uri="{FF2B5EF4-FFF2-40B4-BE49-F238E27FC236}">
                  <a16:creationId xmlns:a16="http://schemas.microsoft.com/office/drawing/2014/main" id="{77E11B49-5789-4FDA-A1CD-1FDB5D304B69}"/>
                </a:ext>
              </a:extLst>
            </p:cNvPr>
            <p:cNvSpPr/>
            <p:nvPr/>
          </p:nvSpPr>
          <p:spPr>
            <a:xfrm>
              <a:off x="3386251" y="5141989"/>
              <a:ext cx="360000" cy="720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26">
              <a:extLst>
                <a:ext uri="{FF2B5EF4-FFF2-40B4-BE49-F238E27FC236}">
                  <a16:creationId xmlns:a16="http://schemas.microsoft.com/office/drawing/2014/main" id="{B157042C-B531-4D6F-93B7-47D220E568C1}"/>
                </a:ext>
              </a:extLst>
            </p:cNvPr>
            <p:cNvSpPr/>
            <p:nvPr/>
          </p:nvSpPr>
          <p:spPr>
            <a:xfrm>
              <a:off x="3543043" y="5199537"/>
              <a:ext cx="360000" cy="720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013B157-44C0-4777-A499-D04ED582AA68}"/>
              </a:ext>
            </a:extLst>
          </p:cNvPr>
          <p:cNvGrpSpPr/>
          <p:nvPr/>
        </p:nvGrpSpPr>
        <p:grpSpPr>
          <a:xfrm>
            <a:off x="6989430" y="4057940"/>
            <a:ext cx="1075367" cy="1016539"/>
            <a:chOff x="1581112" y="1501397"/>
            <a:chExt cx="1075367" cy="1016539"/>
          </a:xfrm>
        </p:grpSpPr>
        <p:sp>
          <p:nvSpPr>
            <p:cNvPr id="127" name="object 30">
              <a:extLst>
                <a:ext uri="{FF2B5EF4-FFF2-40B4-BE49-F238E27FC236}">
                  <a16:creationId xmlns:a16="http://schemas.microsoft.com/office/drawing/2014/main" id="{76102794-AECA-47EE-8D87-CC234A8CC655}"/>
                </a:ext>
              </a:extLst>
            </p:cNvPr>
            <p:cNvSpPr/>
            <p:nvPr/>
          </p:nvSpPr>
          <p:spPr>
            <a:xfrm>
              <a:off x="1581112" y="1501397"/>
              <a:ext cx="360000" cy="7200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27">
              <a:extLst>
                <a:ext uri="{FF2B5EF4-FFF2-40B4-BE49-F238E27FC236}">
                  <a16:creationId xmlns:a16="http://schemas.microsoft.com/office/drawing/2014/main" id="{DB0997C0-FCAF-4E87-8ADF-3A261B3DBD9B}"/>
                </a:ext>
              </a:extLst>
            </p:cNvPr>
            <p:cNvSpPr/>
            <p:nvPr/>
          </p:nvSpPr>
          <p:spPr>
            <a:xfrm>
              <a:off x="1691164" y="1547620"/>
              <a:ext cx="360000" cy="7200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1">
              <a:extLst>
                <a:ext uri="{FF2B5EF4-FFF2-40B4-BE49-F238E27FC236}">
                  <a16:creationId xmlns:a16="http://schemas.microsoft.com/office/drawing/2014/main" id="{0D53F895-EF3F-479A-A5E4-03A9BD9047E5}"/>
                </a:ext>
              </a:extLst>
            </p:cNvPr>
            <p:cNvSpPr/>
            <p:nvPr/>
          </p:nvSpPr>
          <p:spPr>
            <a:xfrm>
              <a:off x="1831060" y="1592919"/>
              <a:ext cx="360000" cy="7200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2">
              <a:extLst>
                <a:ext uri="{FF2B5EF4-FFF2-40B4-BE49-F238E27FC236}">
                  <a16:creationId xmlns:a16="http://schemas.microsoft.com/office/drawing/2014/main" id="{A35292A2-EA1F-426A-B16A-4B7BBFAE9136}"/>
                </a:ext>
              </a:extLst>
            </p:cNvPr>
            <p:cNvSpPr/>
            <p:nvPr/>
          </p:nvSpPr>
          <p:spPr>
            <a:xfrm>
              <a:off x="1991008" y="1661258"/>
              <a:ext cx="360000" cy="72000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29">
              <a:extLst>
                <a:ext uri="{FF2B5EF4-FFF2-40B4-BE49-F238E27FC236}">
                  <a16:creationId xmlns:a16="http://schemas.microsoft.com/office/drawing/2014/main" id="{131E844A-FA46-4629-B42A-7A6010065124}"/>
                </a:ext>
              </a:extLst>
            </p:cNvPr>
            <p:cNvSpPr/>
            <p:nvPr/>
          </p:nvSpPr>
          <p:spPr>
            <a:xfrm>
              <a:off x="2150956" y="1729597"/>
              <a:ext cx="360000" cy="7200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8">
              <a:extLst>
                <a:ext uri="{FF2B5EF4-FFF2-40B4-BE49-F238E27FC236}">
                  <a16:creationId xmlns:a16="http://schemas.microsoft.com/office/drawing/2014/main" id="{02F5919F-CB42-40A2-9226-14F16F9932BD}"/>
                </a:ext>
              </a:extLst>
            </p:cNvPr>
            <p:cNvSpPr/>
            <p:nvPr/>
          </p:nvSpPr>
          <p:spPr>
            <a:xfrm>
              <a:off x="2296479" y="1797936"/>
              <a:ext cx="360000" cy="7200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475C55E0-0FA5-464C-A70D-DCA6FB098EFE}"/>
              </a:ext>
            </a:extLst>
          </p:cNvPr>
          <p:cNvGrpSpPr/>
          <p:nvPr/>
        </p:nvGrpSpPr>
        <p:grpSpPr>
          <a:xfrm>
            <a:off x="5374496" y="6278422"/>
            <a:ext cx="1062705" cy="2016653"/>
            <a:chOff x="5121418" y="6264128"/>
            <a:chExt cx="1062705" cy="2016653"/>
          </a:xfrm>
        </p:grpSpPr>
        <p:sp>
          <p:nvSpPr>
            <p:cNvPr id="354" name="object 66">
              <a:extLst>
                <a:ext uri="{FF2B5EF4-FFF2-40B4-BE49-F238E27FC236}">
                  <a16:creationId xmlns:a16="http://schemas.microsoft.com/office/drawing/2014/main" id="{4EBCD472-F61E-4E6B-ADF6-B2820826EAA2}"/>
                </a:ext>
              </a:extLst>
            </p:cNvPr>
            <p:cNvSpPr/>
            <p:nvPr/>
          </p:nvSpPr>
          <p:spPr>
            <a:xfrm>
              <a:off x="5376778" y="6264128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67">
              <a:extLst>
                <a:ext uri="{FF2B5EF4-FFF2-40B4-BE49-F238E27FC236}">
                  <a16:creationId xmlns:a16="http://schemas.microsoft.com/office/drawing/2014/main" id="{D7ED0187-275A-4CD8-A8F4-BAEBC415B2D7}"/>
                </a:ext>
              </a:extLst>
            </p:cNvPr>
            <p:cNvSpPr/>
            <p:nvPr/>
          </p:nvSpPr>
          <p:spPr>
            <a:xfrm>
              <a:off x="5778036" y="6446334"/>
              <a:ext cx="132474" cy="1336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68">
              <a:extLst>
                <a:ext uri="{FF2B5EF4-FFF2-40B4-BE49-F238E27FC236}">
                  <a16:creationId xmlns:a16="http://schemas.microsoft.com/office/drawing/2014/main" id="{F72A6F1C-C32C-419E-92BA-8CDF61CA379B}"/>
                </a:ext>
              </a:extLst>
            </p:cNvPr>
            <p:cNvSpPr/>
            <p:nvPr/>
          </p:nvSpPr>
          <p:spPr>
            <a:xfrm>
              <a:off x="5542628" y="6264128"/>
              <a:ext cx="132480" cy="1336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70">
              <a:extLst>
                <a:ext uri="{FF2B5EF4-FFF2-40B4-BE49-F238E27FC236}">
                  <a16:creationId xmlns:a16="http://schemas.microsoft.com/office/drawing/2014/main" id="{3B4D3B74-0E2E-486C-A653-01E43C31BB6C}"/>
                </a:ext>
              </a:extLst>
            </p:cNvPr>
            <p:cNvSpPr/>
            <p:nvPr/>
          </p:nvSpPr>
          <p:spPr>
            <a:xfrm>
              <a:off x="5598213" y="6444480"/>
              <a:ext cx="131165" cy="13185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cxnSp>
          <p:nvCxnSpPr>
            <p:cNvPr id="360" name="直接箭头连接符 359">
              <a:extLst>
                <a:ext uri="{FF2B5EF4-FFF2-40B4-BE49-F238E27FC236}">
                  <a16:creationId xmlns:a16="http://schemas.microsoft.com/office/drawing/2014/main" id="{84417C72-A4C2-48E7-AD12-94D36E7448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795" y="6810876"/>
              <a:ext cx="0" cy="351901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object 66">
              <a:extLst>
                <a:ext uri="{FF2B5EF4-FFF2-40B4-BE49-F238E27FC236}">
                  <a16:creationId xmlns:a16="http://schemas.microsoft.com/office/drawing/2014/main" id="{66D3F416-CD85-4925-A31C-4DCB69DCF270}"/>
                </a:ext>
              </a:extLst>
            </p:cNvPr>
            <p:cNvSpPr/>
            <p:nvPr/>
          </p:nvSpPr>
          <p:spPr>
            <a:xfrm>
              <a:off x="5749983" y="6589254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66">
              <a:extLst>
                <a:ext uri="{FF2B5EF4-FFF2-40B4-BE49-F238E27FC236}">
                  <a16:creationId xmlns:a16="http://schemas.microsoft.com/office/drawing/2014/main" id="{2B8F8512-A5CA-45CC-B46F-10E090B2E6F1}"/>
                </a:ext>
              </a:extLst>
            </p:cNvPr>
            <p:cNvSpPr/>
            <p:nvPr/>
          </p:nvSpPr>
          <p:spPr>
            <a:xfrm>
              <a:off x="5557915" y="6343715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97C1C27-022A-4827-8EA2-EB331D16AC08}"/>
                </a:ext>
              </a:extLst>
            </p:cNvPr>
            <p:cNvGrpSpPr/>
            <p:nvPr/>
          </p:nvGrpSpPr>
          <p:grpSpPr>
            <a:xfrm>
              <a:off x="5121418" y="7275066"/>
              <a:ext cx="1062705" cy="1005715"/>
              <a:chOff x="2762729" y="8377161"/>
              <a:chExt cx="1062705" cy="1005715"/>
            </a:xfrm>
          </p:grpSpPr>
          <p:pic>
            <p:nvPicPr>
              <p:cNvPr id="351" name="图片 350">
                <a:extLst>
                  <a:ext uri="{FF2B5EF4-FFF2-40B4-BE49-F238E27FC236}">
                    <a16:creationId xmlns:a16="http://schemas.microsoft.com/office/drawing/2014/main" id="{A2FA7921-CB9D-4189-9154-B07766DF3E8B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62729" y="8377161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52" name="图片 351">
                <a:extLst>
                  <a:ext uri="{FF2B5EF4-FFF2-40B4-BE49-F238E27FC236}">
                    <a16:creationId xmlns:a16="http://schemas.microsoft.com/office/drawing/2014/main" id="{1868EE59-FF70-48AD-8CC7-A721DDF509B6}"/>
                  </a:ext>
                </a:extLst>
              </p:cNvPr>
              <p:cNvPicPr>
                <a:picLocks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7728" y="8422460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34" name="图片 333">
                <a:extLst>
                  <a:ext uri="{FF2B5EF4-FFF2-40B4-BE49-F238E27FC236}">
                    <a16:creationId xmlns:a16="http://schemas.microsoft.com/office/drawing/2014/main" id="{383C41B4-8F70-4D1C-A11C-A1E70A64A4C2}"/>
                  </a:ext>
                </a:extLst>
              </p:cNvPr>
              <p:cNvPicPr>
                <a:picLocks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306" y="8472925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35" name="图片 334">
                <a:extLst>
                  <a:ext uri="{FF2B5EF4-FFF2-40B4-BE49-F238E27FC236}">
                    <a16:creationId xmlns:a16="http://schemas.microsoft.com/office/drawing/2014/main" id="{804715DA-E60E-47EC-B3E5-1DE64209F5E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7098" y="8527305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42" name="图片 341">
                <a:extLst>
                  <a:ext uri="{FF2B5EF4-FFF2-40B4-BE49-F238E27FC236}">
                    <a16:creationId xmlns:a16="http://schemas.microsoft.com/office/drawing/2014/main" id="{DA68617D-C565-4BD4-A9AA-2D1433C687B3}"/>
                  </a:ext>
                </a:extLst>
              </p:cNvPr>
              <p:cNvPicPr>
                <a:picLocks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12991" y="8581685"/>
                <a:ext cx="360000" cy="720000"/>
              </a:xfrm>
              <a:prstGeom prst="rect">
                <a:avLst/>
              </a:prstGeom>
            </p:spPr>
          </p:pic>
          <p:pic>
            <p:nvPicPr>
              <p:cNvPr id="333" name="图片 332">
                <a:extLst>
                  <a:ext uri="{FF2B5EF4-FFF2-40B4-BE49-F238E27FC236}">
                    <a16:creationId xmlns:a16="http://schemas.microsoft.com/office/drawing/2014/main" id="{8827EE51-671E-4BED-B350-90C0177EB93F}"/>
                  </a:ext>
                </a:extLst>
              </p:cNvPr>
              <p:cNvPicPr>
                <a:picLocks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65434" y="8662876"/>
                <a:ext cx="360000" cy="720000"/>
              </a:xfrm>
              <a:prstGeom prst="rect">
                <a:avLst/>
              </a:prstGeom>
            </p:spPr>
          </p:pic>
        </p:grpSp>
      </p:grp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C9094710-888A-447E-9D90-9F18DF06EA4D}"/>
              </a:ext>
            </a:extLst>
          </p:cNvPr>
          <p:cNvSpPr/>
          <p:nvPr/>
        </p:nvSpPr>
        <p:spPr>
          <a:xfrm>
            <a:off x="2328556" y="3945036"/>
            <a:ext cx="6045548" cy="4503421"/>
          </a:xfrm>
          <a:prstGeom prst="roundRect">
            <a:avLst>
              <a:gd name="adj" fmla="val 6786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7DA46621-2298-416A-8436-44BC1E97F803}"/>
              </a:ext>
            </a:extLst>
          </p:cNvPr>
          <p:cNvSpPr/>
          <p:nvPr/>
        </p:nvSpPr>
        <p:spPr>
          <a:xfrm>
            <a:off x="8495151" y="3945204"/>
            <a:ext cx="6222676" cy="4537354"/>
          </a:xfrm>
          <a:prstGeom prst="roundRect">
            <a:avLst>
              <a:gd name="adj" fmla="val 7273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E66FDA2-F426-4264-8A52-A83A767B3C43}"/>
              </a:ext>
            </a:extLst>
          </p:cNvPr>
          <p:cNvGrpSpPr/>
          <p:nvPr/>
        </p:nvGrpSpPr>
        <p:grpSpPr>
          <a:xfrm>
            <a:off x="12309567" y="4130563"/>
            <a:ext cx="2201730" cy="1881902"/>
            <a:chOff x="12679084" y="4009933"/>
            <a:chExt cx="2614111" cy="2196648"/>
          </a:xfrm>
        </p:grpSpPr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F8B7F78C-6F5F-4AAE-B0B1-FCEE3FD10E25}"/>
                </a:ext>
              </a:extLst>
            </p:cNvPr>
            <p:cNvSpPr txBox="1"/>
            <p:nvPr/>
          </p:nvSpPr>
          <p:spPr>
            <a:xfrm>
              <a:off x="12711523" y="5841158"/>
              <a:ext cx="2581672" cy="36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Structural Causal Model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66D4368-2C1A-4A9E-B41E-2C4955B3D03C}"/>
                </a:ext>
              </a:extLst>
            </p:cNvPr>
            <p:cNvGrpSpPr/>
            <p:nvPr/>
          </p:nvGrpSpPr>
          <p:grpSpPr>
            <a:xfrm>
              <a:off x="12679084" y="4009933"/>
              <a:ext cx="2323736" cy="1920088"/>
              <a:chOff x="22771225" y="2848222"/>
              <a:chExt cx="9417618" cy="7781715"/>
            </a:xfrm>
          </p:grpSpPr>
          <p:sp>
            <p:nvSpPr>
              <p:cNvPr id="147" name="箭头: 左 146">
                <a:extLst>
                  <a:ext uri="{FF2B5EF4-FFF2-40B4-BE49-F238E27FC236}">
                    <a16:creationId xmlns:a16="http://schemas.microsoft.com/office/drawing/2014/main" id="{0FCFE538-BB53-4094-A63D-E363BC30A1B3}"/>
                  </a:ext>
                </a:extLst>
              </p:cNvPr>
              <p:cNvSpPr/>
              <p:nvPr/>
            </p:nvSpPr>
            <p:spPr>
              <a:xfrm rot="10800000">
                <a:off x="26089152" y="8387695"/>
                <a:ext cx="2691686" cy="629401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48" name="箭头: 左 147">
                <a:extLst>
                  <a:ext uri="{FF2B5EF4-FFF2-40B4-BE49-F238E27FC236}">
                    <a16:creationId xmlns:a16="http://schemas.microsoft.com/office/drawing/2014/main" id="{5CD1DD64-67CC-4120-8E42-3A8818FD7526}"/>
                  </a:ext>
                </a:extLst>
              </p:cNvPr>
              <p:cNvSpPr/>
              <p:nvPr/>
            </p:nvSpPr>
            <p:spPr>
              <a:xfrm rot="7508412">
                <a:off x="24927028" y="6209191"/>
                <a:ext cx="1817077" cy="637323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49" name="箭头: 左 148">
                <a:extLst>
                  <a:ext uri="{FF2B5EF4-FFF2-40B4-BE49-F238E27FC236}">
                    <a16:creationId xmlns:a16="http://schemas.microsoft.com/office/drawing/2014/main" id="{A97E08F1-929F-4141-8D6A-95A78D51CE20}"/>
                  </a:ext>
                </a:extLst>
              </p:cNvPr>
              <p:cNvSpPr/>
              <p:nvPr/>
            </p:nvSpPr>
            <p:spPr>
              <a:xfrm rot="14035508">
                <a:off x="28084575" y="6342913"/>
                <a:ext cx="1905211" cy="629403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DCC01F58-B45E-411E-8461-F2796BA10AE9}"/>
                  </a:ext>
                </a:extLst>
              </p:cNvPr>
              <p:cNvSpPr/>
              <p:nvPr/>
            </p:nvSpPr>
            <p:spPr>
              <a:xfrm>
                <a:off x="29018994" y="7064165"/>
                <a:ext cx="3169849" cy="3209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 dirty="0"/>
              </a:p>
            </p:txBody>
          </p: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9992DEA1-9E21-4697-A0EF-C5414AC4D31B}"/>
                  </a:ext>
                </a:extLst>
              </p:cNvPr>
              <p:cNvGrpSpPr/>
              <p:nvPr/>
            </p:nvGrpSpPr>
            <p:grpSpPr>
              <a:xfrm>
                <a:off x="29883542" y="7912082"/>
                <a:ext cx="1520807" cy="1344301"/>
                <a:chOff x="10955246" y="3916725"/>
                <a:chExt cx="1066253" cy="930788"/>
              </a:xfrm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8C7D2955-96CF-451F-A21B-039493F0ECF2}"/>
                    </a:ext>
                  </a:extLst>
                </p:cNvPr>
                <p:cNvSpPr/>
                <p:nvPr/>
              </p:nvSpPr>
              <p:spPr>
                <a:xfrm>
                  <a:off x="10955246" y="4397375"/>
                  <a:ext cx="171945" cy="450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6C2766A7-58E7-4D3C-B51D-722D87446ED2}"/>
                    </a:ext>
                  </a:extLst>
                </p:cNvPr>
                <p:cNvSpPr/>
                <p:nvPr/>
              </p:nvSpPr>
              <p:spPr>
                <a:xfrm>
                  <a:off x="11179654" y="3916725"/>
                  <a:ext cx="171945" cy="92980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7C6A08B3-5C15-4C1E-91F4-CC124D71FC23}"/>
                    </a:ext>
                  </a:extLst>
                </p:cNvPr>
                <p:cNvSpPr/>
                <p:nvPr/>
              </p:nvSpPr>
              <p:spPr>
                <a:xfrm>
                  <a:off x="11407416" y="4108450"/>
                  <a:ext cx="171945" cy="73744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B356285C-5283-4AE6-8387-9D7A2C333CF2}"/>
                    </a:ext>
                  </a:extLst>
                </p:cNvPr>
                <p:cNvSpPr/>
                <p:nvPr/>
              </p:nvSpPr>
              <p:spPr>
                <a:xfrm>
                  <a:off x="11626454" y="4537075"/>
                  <a:ext cx="171945" cy="30741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845A93DE-D1F6-471E-86D7-FC1AC9398B67}"/>
                    </a:ext>
                  </a:extLst>
                </p:cNvPr>
                <p:cNvSpPr/>
                <p:nvPr/>
              </p:nvSpPr>
              <p:spPr>
                <a:xfrm>
                  <a:off x="11849554" y="4620928"/>
                  <a:ext cx="171945" cy="22356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2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C5126B05-967E-4E4C-9A94-F160F44EC4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03617" y="9438677"/>
                    <a:ext cx="837985" cy="80522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 sz="1000" b="1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zh-CN" altLang="en-US" sz="1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000" b="1" dirty="0">
                      <a:latin typeface="+mn-ea"/>
                    </a:endParaRPr>
                  </a:p>
                </p:txBody>
              </p:sp>
            </mc:Choice>
            <mc:Fallback xmlns=""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C5126B05-967E-4E4C-9A94-F160F44EC4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3617" y="9438677"/>
                    <a:ext cx="837985" cy="805229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68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BB00539F-82D4-44E5-9058-CD07664F431D}"/>
                  </a:ext>
                </a:extLst>
              </p:cNvPr>
              <p:cNvSpPr/>
              <p:nvPr/>
            </p:nvSpPr>
            <p:spPr>
              <a:xfrm>
                <a:off x="22771225" y="7057892"/>
                <a:ext cx="3169850" cy="3209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 dirty="0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FFF5B795-4636-4F75-862D-336DD68832E1}"/>
                  </a:ext>
                </a:extLst>
              </p:cNvPr>
              <p:cNvSpPr/>
              <p:nvPr/>
            </p:nvSpPr>
            <p:spPr>
              <a:xfrm>
                <a:off x="25851748" y="2848222"/>
                <a:ext cx="3169850" cy="320974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/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0E2B1D74-969C-4265-86B8-234B30A375B8}"/>
                  </a:ext>
                </a:extLst>
              </p:cNvPr>
              <p:cNvSpPr txBox="1"/>
              <p:nvPr/>
            </p:nvSpPr>
            <p:spPr>
              <a:xfrm>
                <a:off x="23710181" y="9341573"/>
                <a:ext cx="1072071" cy="1288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000" dirty="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E07BB021-D10A-4201-846E-2636F69E360D}"/>
                  </a:ext>
                </a:extLst>
              </p:cNvPr>
              <p:cNvSpPr txBox="1"/>
              <p:nvPr/>
            </p:nvSpPr>
            <p:spPr>
              <a:xfrm>
                <a:off x="26755178" y="5158421"/>
                <a:ext cx="1072071" cy="1288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1000" dirty="0"/>
              </a:p>
            </p:txBody>
          </p:sp>
        </p:grpSp>
        <p:sp>
          <p:nvSpPr>
            <p:cNvPr id="194" name="object 66">
              <a:extLst>
                <a:ext uri="{FF2B5EF4-FFF2-40B4-BE49-F238E27FC236}">
                  <a16:creationId xmlns:a16="http://schemas.microsoft.com/office/drawing/2014/main" id="{EB5528BA-044F-4FC7-9BBE-D27CE9746201}"/>
                </a:ext>
              </a:extLst>
            </p:cNvPr>
            <p:cNvSpPr/>
            <p:nvPr/>
          </p:nvSpPr>
          <p:spPr>
            <a:xfrm>
              <a:off x="12865436" y="5606327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67">
              <a:extLst>
                <a:ext uri="{FF2B5EF4-FFF2-40B4-BE49-F238E27FC236}">
                  <a16:creationId xmlns:a16="http://schemas.microsoft.com/office/drawing/2014/main" id="{6B77D47E-459C-4BE2-896D-5B13EB48EE93}"/>
                </a:ext>
              </a:extLst>
            </p:cNvPr>
            <p:cNvSpPr/>
            <p:nvPr/>
          </p:nvSpPr>
          <p:spPr>
            <a:xfrm>
              <a:off x="12865441" y="5165978"/>
              <a:ext cx="132474" cy="1336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68">
              <a:extLst>
                <a:ext uri="{FF2B5EF4-FFF2-40B4-BE49-F238E27FC236}">
                  <a16:creationId xmlns:a16="http://schemas.microsoft.com/office/drawing/2014/main" id="{923D56EF-958E-4809-B311-27D220663247}"/>
                </a:ext>
              </a:extLst>
            </p:cNvPr>
            <p:cNvSpPr/>
            <p:nvPr/>
          </p:nvSpPr>
          <p:spPr>
            <a:xfrm>
              <a:off x="13154850" y="5604756"/>
              <a:ext cx="132480" cy="1336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66">
              <a:extLst>
                <a:ext uri="{FF2B5EF4-FFF2-40B4-BE49-F238E27FC236}">
                  <a16:creationId xmlns:a16="http://schemas.microsoft.com/office/drawing/2014/main" id="{314AB0DA-2C97-4081-B5E1-4268738E7784}"/>
                </a:ext>
              </a:extLst>
            </p:cNvPr>
            <p:cNvSpPr/>
            <p:nvPr/>
          </p:nvSpPr>
          <p:spPr>
            <a:xfrm>
              <a:off x="12763209" y="5383137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66">
              <a:extLst>
                <a:ext uri="{FF2B5EF4-FFF2-40B4-BE49-F238E27FC236}">
                  <a16:creationId xmlns:a16="http://schemas.microsoft.com/office/drawing/2014/main" id="{55E5DC53-3FBD-455D-9C60-5F029871F407}"/>
                </a:ext>
              </a:extLst>
            </p:cNvPr>
            <p:cNvSpPr/>
            <p:nvPr/>
          </p:nvSpPr>
          <p:spPr>
            <a:xfrm>
              <a:off x="13154847" y="5166087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66">
              <a:extLst>
                <a:ext uri="{FF2B5EF4-FFF2-40B4-BE49-F238E27FC236}">
                  <a16:creationId xmlns:a16="http://schemas.microsoft.com/office/drawing/2014/main" id="{EAFF8587-B734-4413-AF5D-3CF0A3267943}"/>
                </a:ext>
              </a:extLst>
            </p:cNvPr>
            <p:cNvSpPr/>
            <p:nvPr/>
          </p:nvSpPr>
          <p:spPr>
            <a:xfrm>
              <a:off x="13261476" y="5394277"/>
              <a:ext cx="132485" cy="1336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4" name="六边形 213">
              <a:extLst>
                <a:ext uri="{FF2B5EF4-FFF2-40B4-BE49-F238E27FC236}">
                  <a16:creationId xmlns:a16="http://schemas.microsoft.com/office/drawing/2014/main" id="{4BE6B71C-B258-4DDE-BC86-EA2705A3083D}"/>
                </a:ext>
              </a:extLst>
            </p:cNvPr>
            <p:cNvSpPr/>
            <p:nvPr/>
          </p:nvSpPr>
          <p:spPr>
            <a:xfrm>
              <a:off x="13574040" y="4192484"/>
              <a:ext cx="508458" cy="438326"/>
            </a:xfrm>
            <a:prstGeom prst="hexagon">
              <a:avLst/>
            </a:prstGeom>
            <a:noFill/>
            <a:ln>
              <a:solidFill>
                <a:srgbClr val="26568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EBEAA53C-F389-45D5-AA6A-B7AA64A0A392}"/>
                </a:ext>
              </a:extLst>
            </p:cNvPr>
            <p:cNvSpPr/>
            <p:nvPr/>
          </p:nvSpPr>
          <p:spPr>
            <a:xfrm>
              <a:off x="13644768" y="4574067"/>
              <a:ext cx="110741" cy="110741"/>
            </a:xfrm>
            <a:prstGeom prst="ellipse">
              <a:avLst/>
            </a:prstGeom>
            <a:solidFill>
              <a:srgbClr val="A3C2F3">
                <a:alpha val="20000"/>
              </a:srgbClr>
            </a:solidFill>
            <a:ln w="19050">
              <a:solidFill>
                <a:schemeClr val="accent5">
                  <a:lumMod val="7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5379F1F5-5C14-40D3-B1BD-8902FEADAF9C}"/>
                </a:ext>
              </a:extLst>
            </p:cNvPr>
            <p:cNvSpPr/>
            <p:nvPr/>
          </p:nvSpPr>
          <p:spPr>
            <a:xfrm>
              <a:off x="13923602" y="4579551"/>
              <a:ext cx="110741" cy="110741"/>
            </a:xfrm>
            <a:prstGeom prst="ellipse">
              <a:avLst/>
            </a:prstGeom>
            <a:solidFill>
              <a:srgbClr val="A3C2F3">
                <a:alpha val="20000"/>
              </a:srgbClr>
            </a:solidFill>
            <a:ln w="19050">
              <a:solidFill>
                <a:schemeClr val="accent5">
                  <a:lumMod val="7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2B1777D5-5AF5-4B40-A930-0431ED2176E9}"/>
                </a:ext>
              </a:extLst>
            </p:cNvPr>
            <p:cNvSpPr/>
            <p:nvPr/>
          </p:nvSpPr>
          <p:spPr>
            <a:xfrm>
              <a:off x="14033371" y="4357670"/>
              <a:ext cx="110741" cy="110741"/>
            </a:xfrm>
            <a:prstGeom prst="ellipse">
              <a:avLst/>
            </a:prstGeom>
            <a:solidFill>
              <a:srgbClr val="A3C2F3">
                <a:alpha val="20000"/>
              </a:srgbClr>
            </a:solidFill>
            <a:ln w="19050">
              <a:solidFill>
                <a:schemeClr val="accent5">
                  <a:lumMod val="7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F290C881-0E5B-4AD3-910E-8ECAB7A8ED89}"/>
                </a:ext>
              </a:extLst>
            </p:cNvPr>
            <p:cNvSpPr/>
            <p:nvPr/>
          </p:nvSpPr>
          <p:spPr>
            <a:xfrm>
              <a:off x="13922630" y="4145145"/>
              <a:ext cx="110741" cy="110741"/>
            </a:xfrm>
            <a:prstGeom prst="ellipse">
              <a:avLst/>
            </a:prstGeom>
            <a:solidFill>
              <a:srgbClr val="A3C2F3">
                <a:alpha val="20000"/>
              </a:srgbClr>
            </a:solidFill>
            <a:ln w="19050">
              <a:solidFill>
                <a:schemeClr val="accent5">
                  <a:lumMod val="7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C6AD034-1D2A-420B-8CA1-1708B31D67F3}"/>
                </a:ext>
              </a:extLst>
            </p:cNvPr>
            <p:cNvSpPr/>
            <p:nvPr/>
          </p:nvSpPr>
          <p:spPr>
            <a:xfrm>
              <a:off x="13638207" y="4147874"/>
              <a:ext cx="110741" cy="110741"/>
            </a:xfrm>
            <a:prstGeom prst="ellipse">
              <a:avLst/>
            </a:prstGeom>
            <a:solidFill>
              <a:srgbClr val="A3C2F3">
                <a:alpha val="20000"/>
              </a:srgbClr>
            </a:solidFill>
            <a:ln w="19050">
              <a:solidFill>
                <a:schemeClr val="accent5">
                  <a:lumMod val="7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521D1CBB-39A5-4692-92F2-DED5AE79D21F}"/>
                </a:ext>
              </a:extLst>
            </p:cNvPr>
            <p:cNvSpPr/>
            <p:nvPr/>
          </p:nvSpPr>
          <p:spPr>
            <a:xfrm>
              <a:off x="13533221" y="4363741"/>
              <a:ext cx="110741" cy="110741"/>
            </a:xfrm>
            <a:prstGeom prst="ellipse">
              <a:avLst/>
            </a:prstGeom>
            <a:solidFill>
              <a:srgbClr val="A3C2F3">
                <a:alpha val="20000"/>
              </a:srgbClr>
            </a:solidFill>
            <a:ln w="19050">
              <a:solidFill>
                <a:schemeClr val="accent5">
                  <a:lumMod val="75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0B0A9CF-91E5-4993-A70D-62A17E7CC6FA}"/>
                </a:ext>
              </a:extLst>
            </p:cNvPr>
            <p:cNvCxnSpPr>
              <a:stCxn id="214" idx="4"/>
              <a:endCxn id="214" idx="1"/>
            </p:cNvCxnSpPr>
            <p:nvPr/>
          </p:nvCxnSpPr>
          <p:spPr>
            <a:xfrm>
              <a:off x="13683622" y="4192484"/>
              <a:ext cx="289295" cy="438326"/>
            </a:xfrm>
            <a:prstGeom prst="line">
              <a:avLst/>
            </a:prstGeom>
            <a:ln w="12700">
              <a:solidFill>
                <a:srgbClr val="26568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9EA4FE8C-FED5-4D4F-AB8B-F723C8C939EF}"/>
                </a:ext>
              </a:extLst>
            </p:cNvPr>
            <p:cNvCxnSpPr>
              <a:cxnSpLocks/>
              <a:stCxn id="214" idx="5"/>
              <a:endCxn id="214" idx="2"/>
            </p:cNvCxnSpPr>
            <p:nvPr/>
          </p:nvCxnSpPr>
          <p:spPr>
            <a:xfrm flipH="1">
              <a:off x="13683622" y="4192484"/>
              <a:ext cx="289295" cy="438326"/>
            </a:xfrm>
            <a:prstGeom prst="line">
              <a:avLst/>
            </a:prstGeom>
            <a:ln w="12700">
              <a:solidFill>
                <a:srgbClr val="26568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85A64647-A304-4485-8864-61D669CC4ECA}"/>
                </a:ext>
              </a:extLst>
            </p:cNvPr>
            <p:cNvCxnSpPr>
              <a:cxnSpLocks/>
              <a:stCxn id="214" idx="0"/>
              <a:endCxn id="214" idx="3"/>
            </p:cNvCxnSpPr>
            <p:nvPr/>
          </p:nvCxnSpPr>
          <p:spPr>
            <a:xfrm flipH="1">
              <a:off x="13574040" y="4411647"/>
              <a:ext cx="508458" cy="0"/>
            </a:xfrm>
            <a:prstGeom prst="line">
              <a:avLst/>
            </a:prstGeom>
            <a:ln w="12700">
              <a:solidFill>
                <a:srgbClr val="26568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F80ACAF-B2B1-25B9-0AB5-88F8016B932A}"/>
              </a:ext>
            </a:extLst>
          </p:cNvPr>
          <p:cNvGrpSpPr/>
          <p:nvPr/>
        </p:nvGrpSpPr>
        <p:grpSpPr>
          <a:xfrm>
            <a:off x="8799065" y="4295740"/>
            <a:ext cx="662890" cy="1178330"/>
            <a:chOff x="8799065" y="4295740"/>
            <a:chExt cx="662890" cy="1178330"/>
          </a:xfrm>
        </p:grpSpPr>
        <p:sp>
          <p:nvSpPr>
            <p:cNvPr id="237" name="object 30">
              <a:extLst>
                <a:ext uri="{FF2B5EF4-FFF2-40B4-BE49-F238E27FC236}">
                  <a16:creationId xmlns:a16="http://schemas.microsoft.com/office/drawing/2014/main" id="{2D768CD0-3263-4D37-89B7-87DEB190E8DA}"/>
                </a:ext>
              </a:extLst>
            </p:cNvPr>
            <p:cNvSpPr/>
            <p:nvPr/>
          </p:nvSpPr>
          <p:spPr>
            <a:xfrm>
              <a:off x="8923756" y="4295740"/>
              <a:ext cx="360000" cy="73236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7">
              <a:extLst>
                <a:ext uri="{FF2B5EF4-FFF2-40B4-BE49-F238E27FC236}">
                  <a16:creationId xmlns:a16="http://schemas.microsoft.com/office/drawing/2014/main" id="{F955CD80-81D9-42A7-A91A-072B73B014C4}"/>
                </a:ext>
              </a:extLst>
            </p:cNvPr>
            <p:cNvSpPr/>
            <p:nvPr/>
          </p:nvSpPr>
          <p:spPr>
            <a:xfrm>
              <a:off x="8799065" y="4487991"/>
              <a:ext cx="360000" cy="7323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31">
              <a:extLst>
                <a:ext uri="{FF2B5EF4-FFF2-40B4-BE49-F238E27FC236}">
                  <a16:creationId xmlns:a16="http://schemas.microsoft.com/office/drawing/2014/main" id="{E56949AB-6BD4-4614-AF6F-C4726730610E}"/>
                </a:ext>
              </a:extLst>
            </p:cNvPr>
            <p:cNvSpPr/>
            <p:nvPr/>
          </p:nvSpPr>
          <p:spPr>
            <a:xfrm>
              <a:off x="9101955" y="4369126"/>
              <a:ext cx="360000" cy="73236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32">
              <a:extLst>
                <a:ext uri="{FF2B5EF4-FFF2-40B4-BE49-F238E27FC236}">
                  <a16:creationId xmlns:a16="http://schemas.microsoft.com/office/drawing/2014/main" id="{5DBC22BB-365B-4A17-BB58-3435EA389E6A}"/>
                </a:ext>
              </a:extLst>
            </p:cNvPr>
            <p:cNvSpPr/>
            <p:nvPr/>
          </p:nvSpPr>
          <p:spPr>
            <a:xfrm>
              <a:off x="8867997" y="4615075"/>
              <a:ext cx="360000" cy="73236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9">
              <a:extLst>
                <a:ext uri="{FF2B5EF4-FFF2-40B4-BE49-F238E27FC236}">
                  <a16:creationId xmlns:a16="http://schemas.microsoft.com/office/drawing/2014/main" id="{9AF55BE0-3B86-4431-AC91-D8106B77A26E}"/>
                </a:ext>
              </a:extLst>
            </p:cNvPr>
            <p:cNvSpPr/>
            <p:nvPr/>
          </p:nvSpPr>
          <p:spPr>
            <a:xfrm>
              <a:off x="9068297" y="4741703"/>
              <a:ext cx="360000" cy="73236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6">
              <a:extLst>
                <a:ext uri="{FF2B5EF4-FFF2-40B4-BE49-F238E27FC236}">
                  <a16:creationId xmlns:a16="http://schemas.microsoft.com/office/drawing/2014/main" id="{BBF25B62-D5C9-471F-A093-7562BE79B33F}"/>
                </a:ext>
              </a:extLst>
            </p:cNvPr>
            <p:cNvSpPr/>
            <p:nvPr/>
          </p:nvSpPr>
          <p:spPr>
            <a:xfrm>
              <a:off x="8957455" y="4462971"/>
              <a:ext cx="360000" cy="7323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4AC9D05F-1125-4327-8697-31919A7053E6}"/>
              </a:ext>
            </a:extLst>
          </p:cNvPr>
          <p:cNvCxnSpPr>
            <a:cxnSpLocks/>
          </p:cNvCxnSpPr>
          <p:nvPr/>
        </p:nvCxnSpPr>
        <p:spPr>
          <a:xfrm>
            <a:off x="9530228" y="4883483"/>
            <a:ext cx="35365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0FB11B6-E4B1-4AF3-89C3-A94A0375691A}"/>
              </a:ext>
            </a:extLst>
          </p:cNvPr>
          <p:cNvCxnSpPr>
            <a:cxnSpLocks/>
            <a:stCxn id="251" idx="0"/>
            <a:endCxn id="249" idx="1"/>
          </p:cNvCxnSpPr>
          <p:nvPr/>
        </p:nvCxnSpPr>
        <p:spPr>
          <a:xfrm rot="5400000" flipH="1" flipV="1">
            <a:off x="10136381" y="4461401"/>
            <a:ext cx="306103" cy="150285"/>
          </a:xfrm>
          <a:prstGeom prst="bentConnector2">
            <a:avLst/>
          </a:prstGeom>
          <a:ln w="1905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05376FD4-0DE1-4E64-AF42-310009900E8A}"/>
              </a:ext>
            </a:extLst>
          </p:cNvPr>
          <p:cNvSpPr txBox="1"/>
          <p:nvPr/>
        </p:nvSpPr>
        <p:spPr>
          <a:xfrm>
            <a:off x="10364575" y="4180001"/>
            <a:ext cx="593903" cy="4069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r>
              <a:rPr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B11BBAB3-203D-4FD2-A64F-5BA2CAEF757A}"/>
              </a:ext>
            </a:extLst>
          </p:cNvPr>
          <p:cNvSpPr txBox="1"/>
          <p:nvPr/>
        </p:nvSpPr>
        <p:spPr>
          <a:xfrm>
            <a:off x="9887002" y="4689594"/>
            <a:ext cx="654575" cy="4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CD190D46-166C-49B4-AAEC-859FA984FE3A}"/>
              </a:ext>
            </a:extLst>
          </p:cNvPr>
          <p:cNvSpPr txBox="1"/>
          <p:nvPr/>
        </p:nvSpPr>
        <p:spPr>
          <a:xfrm>
            <a:off x="11187286" y="4686145"/>
            <a:ext cx="636862" cy="4069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C40572EA-A06A-41B4-AF6F-3F90150CE872}"/>
              </a:ext>
            </a:extLst>
          </p:cNvPr>
          <p:cNvCxnSpPr>
            <a:cxnSpLocks/>
            <a:stCxn id="251" idx="3"/>
            <a:endCxn id="256" idx="1"/>
          </p:cNvCxnSpPr>
          <p:nvPr/>
        </p:nvCxnSpPr>
        <p:spPr>
          <a:xfrm flipV="1">
            <a:off x="10541577" y="4889636"/>
            <a:ext cx="645709" cy="3449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25675785-3D11-465B-9A9C-04F9B0C5078C}"/>
              </a:ext>
            </a:extLst>
          </p:cNvPr>
          <p:cNvCxnSpPr>
            <a:cxnSpLocks/>
            <a:stCxn id="249" idx="3"/>
            <a:endCxn id="273" idx="0"/>
          </p:cNvCxnSpPr>
          <p:nvPr/>
        </p:nvCxnSpPr>
        <p:spPr>
          <a:xfrm>
            <a:off x="10958478" y="4383492"/>
            <a:ext cx="92406" cy="472010"/>
          </a:xfrm>
          <a:prstGeom prst="bentConnector2">
            <a:avLst/>
          </a:prstGeom>
          <a:ln w="1905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椭圆 272">
            <a:extLst>
              <a:ext uri="{FF2B5EF4-FFF2-40B4-BE49-F238E27FC236}">
                <a16:creationId xmlns:a16="http://schemas.microsoft.com/office/drawing/2014/main" id="{88C426D4-BFE1-41AB-A512-31DB9F770035}"/>
              </a:ext>
            </a:extLst>
          </p:cNvPr>
          <p:cNvSpPr/>
          <p:nvPr/>
        </p:nvSpPr>
        <p:spPr>
          <a:xfrm>
            <a:off x="11017325" y="4855502"/>
            <a:ext cx="67117" cy="6827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C80499E6-4C39-4E18-BA21-3946CEFE7462}"/>
              </a:ext>
            </a:extLst>
          </p:cNvPr>
          <p:cNvGrpSpPr/>
          <p:nvPr/>
        </p:nvGrpSpPr>
        <p:grpSpPr>
          <a:xfrm>
            <a:off x="8730954" y="6413037"/>
            <a:ext cx="1471421" cy="1173400"/>
            <a:chOff x="8887545" y="6494763"/>
            <a:chExt cx="1787485" cy="1425450"/>
          </a:xfrm>
        </p:grpSpPr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4B99EBD6-EDAA-41EF-98C4-A3761B73E0D0}"/>
                </a:ext>
              </a:extLst>
            </p:cNvPr>
            <p:cNvSpPr/>
            <p:nvPr/>
          </p:nvSpPr>
          <p:spPr>
            <a:xfrm>
              <a:off x="8887545" y="7376437"/>
              <a:ext cx="537017" cy="54377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69F25175-E062-41BB-9561-267467CF338D}"/>
                </a:ext>
              </a:extLst>
            </p:cNvPr>
            <p:cNvSpPr/>
            <p:nvPr/>
          </p:nvSpPr>
          <p:spPr>
            <a:xfrm>
              <a:off x="9477500" y="6494763"/>
              <a:ext cx="537017" cy="543775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椭圆 371">
                  <a:extLst>
                    <a:ext uri="{FF2B5EF4-FFF2-40B4-BE49-F238E27FC236}">
                      <a16:creationId xmlns:a16="http://schemas.microsoft.com/office/drawing/2014/main" id="{85EED087-D48F-4C1A-9C19-9650CB902B57}"/>
                    </a:ext>
                  </a:extLst>
                </p:cNvPr>
                <p:cNvSpPr/>
                <p:nvPr/>
              </p:nvSpPr>
              <p:spPr>
                <a:xfrm>
                  <a:off x="10138013" y="7355783"/>
                  <a:ext cx="537017" cy="543775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2" name="椭圆 371">
                  <a:extLst>
                    <a:ext uri="{FF2B5EF4-FFF2-40B4-BE49-F238E27FC236}">
                      <a16:creationId xmlns:a16="http://schemas.microsoft.com/office/drawing/2014/main" id="{85EED087-D48F-4C1A-9C19-9650CB902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8013" y="7355783"/>
                  <a:ext cx="537017" cy="543775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2" name="箭头: 左 411">
              <a:extLst>
                <a:ext uri="{FF2B5EF4-FFF2-40B4-BE49-F238E27FC236}">
                  <a16:creationId xmlns:a16="http://schemas.microsoft.com/office/drawing/2014/main" id="{D4792EB1-A52F-416D-9AE2-B27F56046E54}"/>
                </a:ext>
              </a:extLst>
            </p:cNvPr>
            <p:cNvSpPr/>
            <p:nvPr/>
          </p:nvSpPr>
          <p:spPr>
            <a:xfrm rot="10800000">
              <a:off x="9464704" y="7568212"/>
              <a:ext cx="641349" cy="149968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413" name="箭头: 左 412">
              <a:extLst>
                <a:ext uri="{FF2B5EF4-FFF2-40B4-BE49-F238E27FC236}">
                  <a16:creationId xmlns:a16="http://schemas.microsoft.com/office/drawing/2014/main" id="{90EA9792-3E28-44A6-83E9-704E97EC14A7}"/>
                </a:ext>
              </a:extLst>
            </p:cNvPr>
            <p:cNvSpPr/>
            <p:nvPr/>
          </p:nvSpPr>
          <p:spPr>
            <a:xfrm rot="7508412">
              <a:off x="9199539" y="7109709"/>
              <a:ext cx="432956" cy="151855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414" name="箭头: 左 413">
              <a:extLst>
                <a:ext uri="{FF2B5EF4-FFF2-40B4-BE49-F238E27FC236}">
                  <a16:creationId xmlns:a16="http://schemas.microsoft.com/office/drawing/2014/main" id="{FF58B6D7-9FE7-459E-85FF-878E224961C5}"/>
                </a:ext>
              </a:extLst>
            </p:cNvPr>
            <p:cNvSpPr/>
            <p:nvPr/>
          </p:nvSpPr>
          <p:spPr>
            <a:xfrm rot="14035508">
              <a:off x="9863303" y="7137392"/>
              <a:ext cx="453956" cy="149968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88DA1B5-00A5-DA21-C7A9-C043EA464186}"/>
              </a:ext>
            </a:extLst>
          </p:cNvPr>
          <p:cNvGrpSpPr/>
          <p:nvPr/>
        </p:nvGrpSpPr>
        <p:grpSpPr>
          <a:xfrm>
            <a:off x="13173914" y="6276328"/>
            <a:ext cx="1303491" cy="869805"/>
            <a:chOff x="13024587" y="6130644"/>
            <a:chExt cx="1922188" cy="1220881"/>
          </a:xfrm>
        </p:grpSpPr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EAEE8750-A804-41AF-8041-A774B28E74A3}"/>
                </a:ext>
              </a:extLst>
            </p:cNvPr>
            <p:cNvGrpSpPr/>
            <p:nvPr/>
          </p:nvGrpSpPr>
          <p:grpSpPr>
            <a:xfrm>
              <a:off x="13220396" y="6130644"/>
              <a:ext cx="1726379" cy="1128873"/>
              <a:chOff x="14817879" y="6291245"/>
              <a:chExt cx="1842540" cy="1204830"/>
            </a:xfrm>
          </p:grpSpPr>
          <p:sp>
            <p:nvSpPr>
              <p:cNvPr id="191" name="云形 190">
                <a:extLst>
                  <a:ext uri="{FF2B5EF4-FFF2-40B4-BE49-F238E27FC236}">
                    <a16:creationId xmlns:a16="http://schemas.microsoft.com/office/drawing/2014/main" id="{5B9FA280-949B-4EAA-BFA4-B26477D8A0EC}"/>
                  </a:ext>
                </a:extLst>
              </p:cNvPr>
              <p:cNvSpPr/>
              <p:nvPr/>
            </p:nvSpPr>
            <p:spPr>
              <a:xfrm rot="368436">
                <a:off x="14817879" y="6291245"/>
                <a:ext cx="1842540" cy="1204830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BA937BD-65FA-4AD7-B8AC-EC2B2BEE7E03}"/>
                  </a:ext>
                </a:extLst>
              </p:cNvPr>
              <p:cNvSpPr/>
              <p:nvPr/>
            </p:nvSpPr>
            <p:spPr>
              <a:xfrm>
                <a:off x="16126026" y="6850055"/>
                <a:ext cx="283369" cy="283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F6D022BA-22BB-4780-B195-229B18A623F2}"/>
                </a:ext>
              </a:extLst>
            </p:cNvPr>
            <p:cNvGrpSpPr/>
            <p:nvPr/>
          </p:nvGrpSpPr>
          <p:grpSpPr>
            <a:xfrm>
              <a:off x="13423141" y="6535606"/>
              <a:ext cx="1369598" cy="447628"/>
              <a:chOff x="15093522" y="6722804"/>
              <a:chExt cx="1369598" cy="447628"/>
            </a:xfrm>
          </p:grpSpPr>
          <p:sp>
            <p:nvSpPr>
              <p:cNvPr id="423" name="椭圆 422">
                <a:extLst>
                  <a:ext uri="{FF2B5EF4-FFF2-40B4-BE49-F238E27FC236}">
                    <a16:creationId xmlns:a16="http://schemas.microsoft.com/office/drawing/2014/main" id="{15411666-308B-401D-9A53-7F34CD083FBA}"/>
                  </a:ext>
                </a:extLst>
              </p:cNvPr>
              <p:cNvSpPr/>
              <p:nvPr/>
            </p:nvSpPr>
            <p:spPr>
              <a:xfrm>
                <a:off x="15093522" y="6722808"/>
                <a:ext cx="442060" cy="44762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26" name="箭头: 左 425">
                <a:extLst>
                  <a:ext uri="{FF2B5EF4-FFF2-40B4-BE49-F238E27FC236}">
                    <a16:creationId xmlns:a16="http://schemas.microsoft.com/office/drawing/2014/main" id="{3D155EF6-85A1-43B8-9EAF-A07BD5216E86}"/>
                  </a:ext>
                </a:extLst>
              </p:cNvPr>
              <p:cNvSpPr/>
              <p:nvPr/>
            </p:nvSpPr>
            <p:spPr>
              <a:xfrm rot="10800000">
                <a:off x="15570878" y="6877309"/>
                <a:ext cx="421424" cy="145348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椭圆 423">
                    <a:extLst>
                      <a:ext uri="{FF2B5EF4-FFF2-40B4-BE49-F238E27FC236}">
                        <a16:creationId xmlns:a16="http://schemas.microsoft.com/office/drawing/2014/main" id="{FC5B8AC4-7C7A-4F11-9DD3-3165A4B228AF}"/>
                      </a:ext>
                    </a:extLst>
                  </p:cNvPr>
                  <p:cNvSpPr/>
                  <p:nvPr/>
                </p:nvSpPr>
                <p:spPr>
                  <a:xfrm>
                    <a:off x="16021060" y="6722804"/>
                    <a:ext cx="442060" cy="4476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4" name="椭圆 423">
                    <a:extLst>
                      <a:ext uri="{FF2B5EF4-FFF2-40B4-BE49-F238E27FC236}">
                        <a16:creationId xmlns:a16="http://schemas.microsoft.com/office/drawing/2014/main" id="{FC5B8AC4-7C7A-4F11-9DD3-3165A4B228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21060" y="6722804"/>
                    <a:ext cx="442060" cy="447624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 l="-7692"/>
                    </a:stretch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1DFEE6C8-DC87-4099-A2C4-4C71EB426D5F}"/>
                </a:ext>
              </a:extLst>
            </p:cNvPr>
            <p:cNvSpPr/>
            <p:nvPr/>
          </p:nvSpPr>
          <p:spPr>
            <a:xfrm>
              <a:off x="13274080" y="7082743"/>
              <a:ext cx="242334" cy="181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489C92DC-AF97-41F5-8273-87916F81A5D1}"/>
                </a:ext>
              </a:extLst>
            </p:cNvPr>
            <p:cNvSpPr/>
            <p:nvPr/>
          </p:nvSpPr>
          <p:spPr>
            <a:xfrm>
              <a:off x="13123606" y="7199011"/>
              <a:ext cx="181246" cy="130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6CB67A01-BD8C-49DD-A050-EEFE6192461F}"/>
                </a:ext>
              </a:extLst>
            </p:cNvPr>
            <p:cNvSpPr/>
            <p:nvPr/>
          </p:nvSpPr>
          <p:spPr>
            <a:xfrm>
              <a:off x="13024587" y="7271849"/>
              <a:ext cx="105366" cy="796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2" name="文本框 431">
            <a:extLst>
              <a:ext uri="{FF2B5EF4-FFF2-40B4-BE49-F238E27FC236}">
                <a16:creationId xmlns:a16="http://schemas.microsoft.com/office/drawing/2014/main" id="{2BAD03A5-4E5A-455D-A299-19E1BC455AD2}"/>
              </a:ext>
            </a:extLst>
          </p:cNvPr>
          <p:cNvSpPr txBox="1"/>
          <p:nvPr/>
        </p:nvSpPr>
        <p:spPr>
          <a:xfrm>
            <a:off x="11600155" y="4078928"/>
            <a:ext cx="111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D849E559-C537-4873-9F79-11F7F0BE5B6C}"/>
              </a:ext>
            </a:extLst>
          </p:cNvPr>
          <p:cNvSpPr txBox="1"/>
          <p:nvPr/>
        </p:nvSpPr>
        <p:spPr>
          <a:xfrm>
            <a:off x="13460645" y="7707417"/>
            <a:ext cx="111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AA53B387-3497-4A1A-A42B-257EC2279C3F}"/>
              </a:ext>
            </a:extLst>
          </p:cNvPr>
          <p:cNvSpPr txBox="1"/>
          <p:nvPr/>
        </p:nvSpPr>
        <p:spPr>
          <a:xfrm>
            <a:off x="10074525" y="3576202"/>
            <a:ext cx="36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(b). Sub-optimal topology structure.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A9ABCD5D-B536-4D84-A94F-0C9A80ED4310}"/>
              </a:ext>
            </a:extLst>
          </p:cNvPr>
          <p:cNvSpPr txBox="1"/>
          <p:nvPr/>
        </p:nvSpPr>
        <p:spPr>
          <a:xfrm>
            <a:off x="3685869" y="3581129"/>
            <a:ext cx="346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(a). Train-test modality balance gap.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箭头: 左弧形 256">
            <a:extLst>
              <a:ext uri="{FF2B5EF4-FFF2-40B4-BE49-F238E27FC236}">
                <a16:creationId xmlns:a16="http://schemas.microsoft.com/office/drawing/2014/main" id="{9421F8AC-0F33-47CA-8118-4843E49EF3D6}"/>
              </a:ext>
            </a:extLst>
          </p:cNvPr>
          <p:cNvSpPr/>
          <p:nvPr/>
        </p:nvSpPr>
        <p:spPr>
          <a:xfrm rot="16200000">
            <a:off x="10404343" y="6961666"/>
            <a:ext cx="383413" cy="1861325"/>
          </a:xfrm>
          <a:prstGeom prst="curvedRightArrow">
            <a:avLst/>
          </a:prstGeom>
          <a:solidFill>
            <a:schemeClr val="bg2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52FFEFBB-9B0B-4FA3-B0BC-BC55A4D88153}"/>
              </a:ext>
            </a:extLst>
          </p:cNvPr>
          <p:cNvSpPr txBox="1"/>
          <p:nvPr/>
        </p:nvSpPr>
        <p:spPr>
          <a:xfrm>
            <a:off x="9913964" y="7621334"/>
            <a:ext cx="144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Counterfactual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004DA1-8F79-3D79-2A51-15154D25F751}"/>
              </a:ext>
            </a:extLst>
          </p:cNvPr>
          <p:cNvSpPr txBox="1"/>
          <p:nvPr/>
        </p:nvSpPr>
        <p:spPr>
          <a:xfrm>
            <a:off x="10117706" y="5532677"/>
            <a:ext cx="1551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supervision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734114DC-6EED-E84A-2CF9-B1B2183630B9}"/>
                  </a:ext>
                </a:extLst>
              </p:cNvPr>
              <p:cNvSpPr/>
              <p:nvPr/>
            </p:nvSpPr>
            <p:spPr>
              <a:xfrm>
                <a:off x="12679622" y="7164212"/>
                <a:ext cx="918852" cy="476995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r>
                  <a:rPr lang="en-US" altLang="zh-CN" b="1" i="1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734114DC-6EED-E84A-2CF9-B1B218363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622" y="7164212"/>
                <a:ext cx="918852" cy="476995"/>
              </a:xfrm>
              <a:prstGeom prst="ellipse">
                <a:avLst/>
              </a:prstGeom>
              <a:blipFill>
                <a:blip r:embed="rId39"/>
                <a:stretch>
                  <a:fillRect b="-6173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箭头: 燕尾形 276">
            <a:extLst>
              <a:ext uri="{FF2B5EF4-FFF2-40B4-BE49-F238E27FC236}">
                <a16:creationId xmlns:a16="http://schemas.microsoft.com/office/drawing/2014/main" id="{FFCD3637-0BA9-E292-2081-CA0B3BF4B586}"/>
              </a:ext>
            </a:extLst>
          </p:cNvPr>
          <p:cNvSpPr/>
          <p:nvPr/>
        </p:nvSpPr>
        <p:spPr>
          <a:xfrm rot="16200000">
            <a:off x="10020763" y="5231086"/>
            <a:ext cx="389192" cy="248849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箭头: 燕尾形 277">
            <a:extLst>
              <a:ext uri="{FF2B5EF4-FFF2-40B4-BE49-F238E27FC236}">
                <a16:creationId xmlns:a16="http://schemas.microsoft.com/office/drawing/2014/main" id="{FB20331C-464F-E668-FA13-275406DF9A2C}"/>
              </a:ext>
            </a:extLst>
          </p:cNvPr>
          <p:cNvSpPr/>
          <p:nvPr/>
        </p:nvSpPr>
        <p:spPr>
          <a:xfrm rot="16200000">
            <a:off x="11272660" y="5237940"/>
            <a:ext cx="389192" cy="248849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箭头: 燕尾形 278">
            <a:extLst>
              <a:ext uri="{FF2B5EF4-FFF2-40B4-BE49-F238E27FC236}">
                <a16:creationId xmlns:a16="http://schemas.microsoft.com/office/drawing/2014/main" id="{2CD7E80C-76B4-9140-651B-29B337BE7849}"/>
              </a:ext>
            </a:extLst>
          </p:cNvPr>
          <p:cNvSpPr/>
          <p:nvPr/>
        </p:nvSpPr>
        <p:spPr>
          <a:xfrm>
            <a:off x="11164467" y="4195219"/>
            <a:ext cx="389192" cy="248849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箭头: 燕尾形 279">
            <a:extLst>
              <a:ext uri="{FF2B5EF4-FFF2-40B4-BE49-F238E27FC236}">
                <a16:creationId xmlns:a16="http://schemas.microsoft.com/office/drawing/2014/main" id="{1DD1C71B-F07A-5B9C-4431-6B8B89C8DB65}"/>
              </a:ext>
            </a:extLst>
          </p:cNvPr>
          <p:cNvSpPr/>
          <p:nvPr/>
        </p:nvSpPr>
        <p:spPr>
          <a:xfrm rot="5400000">
            <a:off x="13787294" y="7309277"/>
            <a:ext cx="389192" cy="248849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CD482E9-C57B-67A3-7E0E-C4A2A0773D62}"/>
              </a:ext>
            </a:extLst>
          </p:cNvPr>
          <p:cNvGrpSpPr/>
          <p:nvPr/>
        </p:nvGrpSpPr>
        <p:grpSpPr>
          <a:xfrm>
            <a:off x="10571315" y="6393992"/>
            <a:ext cx="1895207" cy="1222353"/>
            <a:chOff x="12778065" y="9354456"/>
            <a:chExt cx="1895207" cy="1222353"/>
          </a:xfrm>
        </p:grpSpPr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A5EE13D4-C667-52DB-C4B1-3E3A0651D523}"/>
                </a:ext>
              </a:extLst>
            </p:cNvPr>
            <p:cNvGrpSpPr/>
            <p:nvPr/>
          </p:nvGrpSpPr>
          <p:grpSpPr>
            <a:xfrm>
              <a:off x="13185963" y="9354456"/>
              <a:ext cx="1051793" cy="1173400"/>
              <a:chOff x="8887545" y="6494763"/>
              <a:chExt cx="1277720" cy="1425450"/>
            </a:xfrm>
          </p:grpSpPr>
          <p:sp>
            <p:nvSpPr>
              <p:cNvPr id="284" name="椭圆 283">
                <a:extLst>
                  <a:ext uri="{FF2B5EF4-FFF2-40B4-BE49-F238E27FC236}">
                    <a16:creationId xmlns:a16="http://schemas.microsoft.com/office/drawing/2014/main" id="{C49703AE-E999-33EA-0381-0BEB49E9AA83}"/>
                  </a:ext>
                </a:extLst>
              </p:cNvPr>
              <p:cNvSpPr/>
              <p:nvPr/>
            </p:nvSpPr>
            <p:spPr>
              <a:xfrm>
                <a:off x="8887545" y="7376437"/>
                <a:ext cx="537017" cy="543776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椭圆 285">
                    <a:extLst>
                      <a:ext uri="{FF2B5EF4-FFF2-40B4-BE49-F238E27FC236}">
                        <a16:creationId xmlns:a16="http://schemas.microsoft.com/office/drawing/2014/main" id="{BBCB90F6-25FB-427A-6A25-6FC54D848D37}"/>
                      </a:ext>
                    </a:extLst>
                  </p:cNvPr>
                  <p:cNvSpPr/>
                  <p:nvPr/>
                </p:nvSpPr>
                <p:spPr>
                  <a:xfrm>
                    <a:off x="9477500" y="6494763"/>
                    <a:ext cx="537017" cy="543775"/>
                  </a:xfrm>
                  <a:prstGeom prst="ellipse">
                    <a:avLst/>
                  </a:prstGeom>
                  <a:solidFill>
                    <a:srgbClr val="AFABA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b="1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6" name="椭圆 285">
                    <a:extLst>
                      <a:ext uri="{FF2B5EF4-FFF2-40B4-BE49-F238E27FC236}">
                        <a16:creationId xmlns:a16="http://schemas.microsoft.com/office/drawing/2014/main" id="{BBCB90F6-25FB-427A-6A25-6FC54D848D3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7500" y="6494763"/>
                    <a:ext cx="537017" cy="543775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 l="-1333"/>
                    </a:stretch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9" name="箭头: 左 288">
                <a:extLst>
                  <a:ext uri="{FF2B5EF4-FFF2-40B4-BE49-F238E27FC236}">
                    <a16:creationId xmlns:a16="http://schemas.microsoft.com/office/drawing/2014/main" id="{CD4364BA-3646-9130-927D-446E27FAB0B9}"/>
                  </a:ext>
                </a:extLst>
              </p:cNvPr>
              <p:cNvSpPr/>
              <p:nvPr/>
            </p:nvSpPr>
            <p:spPr>
              <a:xfrm rot="10800000">
                <a:off x="9464704" y="7568212"/>
                <a:ext cx="641349" cy="149968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290" name="箭头: 左 289">
                <a:extLst>
                  <a:ext uri="{FF2B5EF4-FFF2-40B4-BE49-F238E27FC236}">
                    <a16:creationId xmlns:a16="http://schemas.microsoft.com/office/drawing/2014/main" id="{675EE6CA-4280-0CFA-1033-973FEBD7D612}"/>
                  </a:ext>
                </a:extLst>
              </p:cNvPr>
              <p:cNvSpPr/>
              <p:nvPr/>
            </p:nvSpPr>
            <p:spPr>
              <a:xfrm rot="7508412">
                <a:off x="9199539" y="7109709"/>
                <a:ext cx="432956" cy="151855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291" name="箭头: 左 290">
                <a:extLst>
                  <a:ext uri="{FF2B5EF4-FFF2-40B4-BE49-F238E27FC236}">
                    <a16:creationId xmlns:a16="http://schemas.microsoft.com/office/drawing/2014/main" id="{C1D62DF4-F1C3-AEA4-5A74-5DA3C090F4CD}"/>
                  </a:ext>
                </a:extLst>
              </p:cNvPr>
              <p:cNvSpPr/>
              <p:nvPr/>
            </p:nvSpPr>
            <p:spPr>
              <a:xfrm rot="14035508">
                <a:off x="9863303" y="7137392"/>
                <a:ext cx="453956" cy="149968"/>
              </a:xfrm>
              <a:prstGeom prst="leftArrow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sp>
          <p:nvSpPr>
            <p:cNvPr id="294" name="乘号 293">
              <a:extLst>
                <a:ext uri="{FF2B5EF4-FFF2-40B4-BE49-F238E27FC236}">
                  <a16:creationId xmlns:a16="http://schemas.microsoft.com/office/drawing/2014/main" id="{6C1BC50C-F7C1-1D99-D2F0-4B909701F585}"/>
                </a:ext>
              </a:extLst>
            </p:cNvPr>
            <p:cNvSpPr/>
            <p:nvPr/>
          </p:nvSpPr>
          <p:spPr>
            <a:xfrm rot="1929653">
              <a:off x="13306840" y="9647501"/>
              <a:ext cx="575618" cy="575617"/>
            </a:xfrm>
            <a:prstGeom prst="mathMultiply">
              <a:avLst>
                <a:gd name="adj1" fmla="val 904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D745666E-2FA0-EA67-409B-BCE55C999236}"/>
                    </a:ext>
                  </a:extLst>
                </p:cNvPr>
                <p:cNvSpPr/>
                <p:nvPr/>
              </p:nvSpPr>
              <p:spPr>
                <a:xfrm>
                  <a:off x="12778065" y="9361813"/>
                  <a:ext cx="442061" cy="447625"/>
                </a:xfrm>
                <a:prstGeom prst="ellipse">
                  <a:avLst/>
                </a:prstGeom>
                <a:solidFill>
                  <a:srgbClr val="AFABAB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D745666E-2FA0-EA67-409B-BCE55C9992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8065" y="9361813"/>
                  <a:ext cx="442061" cy="447625"/>
                </a:xfrm>
                <a:prstGeom prst="ellipse">
                  <a:avLst/>
                </a:prstGeom>
                <a:blipFill>
                  <a:blip r:embed="rId41"/>
                  <a:stretch>
                    <a:fillRect l="-6579"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6" name="箭头: 左 295">
              <a:extLst>
                <a:ext uri="{FF2B5EF4-FFF2-40B4-BE49-F238E27FC236}">
                  <a16:creationId xmlns:a16="http://schemas.microsoft.com/office/drawing/2014/main" id="{5AD8B5EA-A089-62FB-5DE9-2FDDEE5174A0}"/>
                </a:ext>
              </a:extLst>
            </p:cNvPr>
            <p:cNvSpPr/>
            <p:nvPr/>
          </p:nvSpPr>
          <p:spPr>
            <a:xfrm rot="10800000">
              <a:off x="13256321" y="9526017"/>
              <a:ext cx="382908" cy="123450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椭圆 296">
                  <a:extLst>
                    <a:ext uri="{FF2B5EF4-FFF2-40B4-BE49-F238E27FC236}">
                      <a16:creationId xmlns:a16="http://schemas.microsoft.com/office/drawing/2014/main" id="{C1A717EC-DF8B-A449-7E86-A86F02304E88}"/>
                    </a:ext>
                  </a:extLst>
                </p:cNvPr>
                <p:cNvSpPr/>
                <p:nvPr/>
              </p:nvSpPr>
              <p:spPr>
                <a:xfrm>
                  <a:off x="14213636" y="10111388"/>
                  <a:ext cx="459636" cy="46542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1000">
                      <a:schemeClr val="bg2">
                        <a:lumMod val="75000"/>
                      </a:schemeClr>
                    </a:gs>
                    <a:gs pos="50000">
                      <a:schemeClr val="bg1"/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16320000" scaled="0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CN" sz="20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椭圆 296">
                  <a:extLst>
                    <a:ext uri="{FF2B5EF4-FFF2-40B4-BE49-F238E27FC236}">
                      <a16:creationId xmlns:a16="http://schemas.microsoft.com/office/drawing/2014/main" id="{C1A717EC-DF8B-A449-7E86-A86F02304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3636" y="10111388"/>
                  <a:ext cx="459636" cy="465421"/>
                </a:xfrm>
                <a:prstGeom prst="ellipse">
                  <a:avLst/>
                </a:prstGeom>
                <a:blipFill>
                  <a:blip r:embed="rId42"/>
                  <a:stretch>
                    <a:fillRect l="-25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8" name="箭头: 燕尾形 297">
            <a:extLst>
              <a:ext uri="{FF2B5EF4-FFF2-40B4-BE49-F238E27FC236}">
                <a16:creationId xmlns:a16="http://schemas.microsoft.com/office/drawing/2014/main" id="{E3F55F59-DF41-32E2-D3BA-5367A8979865}"/>
              </a:ext>
            </a:extLst>
          </p:cNvPr>
          <p:cNvSpPr/>
          <p:nvPr/>
        </p:nvSpPr>
        <p:spPr>
          <a:xfrm rot="16200000">
            <a:off x="12890620" y="7798301"/>
            <a:ext cx="389192" cy="248849"/>
          </a:xfrm>
          <a:prstGeom prst="notch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0FFA7007-D199-8739-B45B-EA11C62107FD}"/>
              </a:ext>
            </a:extLst>
          </p:cNvPr>
          <p:cNvSpPr txBox="1"/>
          <p:nvPr/>
        </p:nvSpPr>
        <p:spPr>
          <a:xfrm>
            <a:off x="12318475" y="8089684"/>
            <a:ext cx="1551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supervision</a:t>
            </a:r>
            <a:endParaRPr lang="zh-CN" alt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CB300A-8D94-25E1-57EA-D3E7F95E65B8}"/>
              </a:ext>
            </a:extLst>
          </p:cNvPr>
          <p:cNvSpPr txBox="1"/>
          <p:nvPr/>
        </p:nvSpPr>
        <p:spPr>
          <a:xfrm>
            <a:off x="13424196" y="6306123"/>
            <a:ext cx="100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pure effect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822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矩形 298">
            <a:extLst>
              <a:ext uri="{FF2B5EF4-FFF2-40B4-BE49-F238E27FC236}">
                <a16:creationId xmlns:a16="http://schemas.microsoft.com/office/drawing/2014/main" id="{396C3331-9C75-40CB-B4CB-BDB4B6EEDD05}"/>
              </a:ext>
            </a:extLst>
          </p:cNvPr>
          <p:cNvSpPr/>
          <p:nvPr/>
        </p:nvSpPr>
        <p:spPr>
          <a:xfrm>
            <a:off x="14441347" y="10287252"/>
            <a:ext cx="11142803" cy="187898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B255FD2F-2499-4DA1-A458-A46B40E64835}"/>
              </a:ext>
            </a:extLst>
          </p:cNvPr>
          <p:cNvSpPr/>
          <p:nvPr/>
        </p:nvSpPr>
        <p:spPr>
          <a:xfrm>
            <a:off x="14439903" y="7803807"/>
            <a:ext cx="12096747" cy="10546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D7AB5FFD-F5DE-4E9D-AB41-B56B915AEC25}"/>
              </a:ext>
            </a:extLst>
          </p:cNvPr>
          <p:cNvSpPr/>
          <p:nvPr/>
        </p:nvSpPr>
        <p:spPr>
          <a:xfrm>
            <a:off x="14426194" y="4944837"/>
            <a:ext cx="12096747" cy="10546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BEFC2013-E36F-4357-80CC-90CC0CB06641}"/>
              </a:ext>
            </a:extLst>
          </p:cNvPr>
          <p:cNvSpPr/>
          <p:nvPr/>
        </p:nvSpPr>
        <p:spPr>
          <a:xfrm>
            <a:off x="14437079" y="2279305"/>
            <a:ext cx="12096747" cy="105465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3775010-713F-4E37-BE25-3469CB2E5B0D}"/>
              </a:ext>
            </a:extLst>
          </p:cNvPr>
          <p:cNvGrpSpPr/>
          <p:nvPr/>
        </p:nvGrpSpPr>
        <p:grpSpPr>
          <a:xfrm>
            <a:off x="8141427" y="2741160"/>
            <a:ext cx="1549400" cy="1303537"/>
            <a:chOff x="7543800" y="2343150"/>
            <a:chExt cx="3181350" cy="267652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E75376-6D4E-4508-B855-D32368866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2343150"/>
              <a:ext cx="3181350" cy="590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A869250-711E-40B4-AD90-A542DD358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3038475"/>
              <a:ext cx="3181350" cy="590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43834E6-C1DF-4566-AC45-A2C67DA38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3733800"/>
              <a:ext cx="3181350" cy="590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3C4C3D4-3E04-416B-86E4-CD1BC8539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4429125"/>
              <a:ext cx="3181350" cy="590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0C62F98A-83A8-4C82-B964-7B97AD44B010}"/>
              </a:ext>
            </a:extLst>
          </p:cNvPr>
          <p:cNvGrpSpPr/>
          <p:nvPr/>
        </p:nvGrpSpPr>
        <p:grpSpPr>
          <a:xfrm>
            <a:off x="8141427" y="8084041"/>
            <a:ext cx="1550127" cy="1304149"/>
            <a:chOff x="7543800" y="7772400"/>
            <a:chExt cx="3181350" cy="2676525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C995F8B-FFE6-4ABE-9416-82009978F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7772400"/>
              <a:ext cx="3181350" cy="5905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3E119F1-9CF2-4815-A70C-0F1D5B270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8467725"/>
              <a:ext cx="3181350" cy="5905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DF91792-8476-4F6C-83C5-46E8D7E06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9163050"/>
              <a:ext cx="3181350" cy="5905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6E6959-E6DB-4C2C-8331-1CF4D3F00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3800" y="9858375"/>
              <a:ext cx="3181350" cy="5905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8BC8D414-06BC-4963-97B9-46A00E2D9AA8}"/>
              </a:ext>
            </a:extLst>
          </p:cNvPr>
          <p:cNvGrpSpPr/>
          <p:nvPr/>
        </p:nvGrpSpPr>
        <p:grpSpPr>
          <a:xfrm>
            <a:off x="11202580" y="757416"/>
            <a:ext cx="11570563" cy="2193310"/>
            <a:chOff x="11202580" y="757416"/>
            <a:chExt cx="11570563" cy="2193310"/>
          </a:xfrm>
        </p:grpSpPr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05A22A6F-C42F-4376-B73C-8B09CC8E621D}"/>
                </a:ext>
              </a:extLst>
            </p:cNvPr>
            <p:cNvSpPr/>
            <p:nvPr/>
          </p:nvSpPr>
          <p:spPr>
            <a:xfrm>
              <a:off x="11202580" y="1271652"/>
              <a:ext cx="1818548" cy="167907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415BAB9-3E0D-4659-8F15-66E0140DC8EB}"/>
                </a:ext>
              </a:extLst>
            </p:cNvPr>
            <p:cNvGrpSpPr/>
            <p:nvPr/>
          </p:nvGrpSpPr>
          <p:grpSpPr>
            <a:xfrm>
              <a:off x="11337699" y="1443120"/>
              <a:ext cx="1549400" cy="1303537"/>
              <a:chOff x="13716000" y="2343150"/>
              <a:chExt cx="3181350" cy="267652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F688816-1296-488F-BA9C-EAF05BF7F4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2343150"/>
                <a:ext cx="318135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A7CDE25-661A-4447-8A5F-3827441751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3038475"/>
                <a:ext cx="318135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732FF10-10AF-484B-915D-6AD1268259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3733800"/>
                <a:ext cx="318135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AF24EBD-9FA8-4A9B-BC1B-CD1CC26767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4429125"/>
                <a:ext cx="318135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E71D5EF-5DFA-4F91-8E31-796A24823340}"/>
                </a:ext>
              </a:extLst>
            </p:cNvPr>
            <p:cNvGrpSpPr/>
            <p:nvPr/>
          </p:nvGrpSpPr>
          <p:grpSpPr>
            <a:xfrm rot="16200000">
              <a:off x="15376915" y="937942"/>
              <a:ext cx="293181" cy="1303537"/>
              <a:chOff x="19888200" y="2343150"/>
              <a:chExt cx="601980" cy="2676525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D22CF1E-C186-4F29-AD86-D2A0E120B8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7FA2D9B-C080-45A8-B401-820ADA62D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4694A68-E5C4-43FC-ACC8-31FA28641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84CF0E2-E279-42DB-82BE-A2052A658F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1975B61-515F-4A4C-BADA-C1760AC4C8B0}"/>
                </a:ext>
              </a:extLst>
            </p:cNvPr>
            <p:cNvGrpSpPr/>
            <p:nvPr/>
          </p:nvGrpSpPr>
          <p:grpSpPr>
            <a:xfrm rot="16200000">
              <a:off x="15376912" y="1963051"/>
              <a:ext cx="293181" cy="1303543"/>
              <a:chOff x="19888200" y="2343150"/>
              <a:chExt cx="601980" cy="2676525"/>
            </a:xfrm>
            <a:solidFill>
              <a:schemeClr val="bg2"/>
            </a:solidFill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E8BFA12-EAB7-47AB-8F2E-1041599F9A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23431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3921200-1AE6-4153-AF27-8928A4269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03847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D67E91E-8451-4559-9A75-09A109843C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373380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91D7148-5D2E-4579-9537-853C1A422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442912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流程图: 汇总连接 96">
              <a:extLst>
                <a:ext uri="{FF2B5EF4-FFF2-40B4-BE49-F238E27FC236}">
                  <a16:creationId xmlns:a16="http://schemas.microsoft.com/office/drawing/2014/main" id="{5A4FFB1A-779E-47AF-8D6F-F80EE6DD8B35}"/>
                </a:ext>
              </a:extLst>
            </p:cNvPr>
            <p:cNvSpPr/>
            <p:nvPr/>
          </p:nvSpPr>
          <p:spPr>
            <a:xfrm>
              <a:off x="13683487" y="1382312"/>
              <a:ext cx="398091" cy="398091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A601BCC-7C9F-445C-A6C6-FC7CD65EE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37699" y="757416"/>
              <a:ext cx="1549400" cy="287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09ED333-5400-4177-A268-5366783ED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6614" y="1581358"/>
              <a:ext cx="691387" cy="83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754BDC8A-23E8-4250-BF42-9C43C2F73B82}"/>
                </a:ext>
              </a:extLst>
            </p:cNvPr>
            <p:cNvGrpSpPr/>
            <p:nvPr/>
          </p:nvGrpSpPr>
          <p:grpSpPr>
            <a:xfrm>
              <a:off x="12887099" y="893602"/>
              <a:ext cx="1003053" cy="473470"/>
              <a:chOff x="12887099" y="893602"/>
              <a:chExt cx="1003053" cy="473470"/>
            </a:xfrm>
          </p:grpSpPr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2486D4BC-018C-4856-A811-50BF05857D20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flipH="1">
                <a:off x="12887099" y="901222"/>
                <a:ext cx="1003053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F0C20074-5EA1-4A27-B1FB-F4E7B925CA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74913" y="893602"/>
                <a:ext cx="0" cy="4734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0DA04014-5360-4B28-9D8D-42010BA2A6D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>
              <a:off x="14076508" y="1589710"/>
              <a:ext cx="7952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3BC91C75-497F-49D4-BDAD-99EE5523EE76}"/>
                </a:ext>
              </a:extLst>
            </p:cNvPr>
            <p:cNvGrpSpPr/>
            <p:nvPr/>
          </p:nvGrpSpPr>
          <p:grpSpPr>
            <a:xfrm>
              <a:off x="13021854" y="1390664"/>
              <a:ext cx="4978338" cy="1426807"/>
              <a:chOff x="13021854" y="1390664"/>
              <a:chExt cx="4978338" cy="1426807"/>
            </a:xfrm>
          </p:grpSpPr>
          <p:sp>
            <p:nvSpPr>
              <p:cNvPr id="156" name="流程图: 汇总连接 155">
                <a:extLst>
                  <a:ext uri="{FF2B5EF4-FFF2-40B4-BE49-F238E27FC236}">
                    <a16:creationId xmlns:a16="http://schemas.microsoft.com/office/drawing/2014/main" id="{AD2A7E0B-3C2E-4E78-8357-F78B07A88CEC}"/>
                  </a:ext>
                </a:extLst>
              </p:cNvPr>
              <p:cNvSpPr/>
              <p:nvPr/>
            </p:nvSpPr>
            <p:spPr>
              <a:xfrm>
                <a:off x="16915784" y="1390664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63448346-F4B8-4AA4-AD35-6FD6DA573B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911" y="1589710"/>
                <a:ext cx="691387" cy="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176A1A6A-638D-474B-88E0-24E204195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08805" y="1589710"/>
                <a:ext cx="691387" cy="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EA377573-A42F-4ED1-8D07-4BDD3136E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21854" y="2120403"/>
                <a:ext cx="409297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07EDC19E-C79B-4E95-8BAC-F6DABB01A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14829" y="1788755"/>
                <a:ext cx="0" cy="4144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流程图: 汇总连接 165">
                <a:extLst>
                  <a:ext uri="{FF2B5EF4-FFF2-40B4-BE49-F238E27FC236}">
                    <a16:creationId xmlns:a16="http://schemas.microsoft.com/office/drawing/2014/main" id="{3E37829A-6B54-4E7F-AD87-AC6132E09B0C}"/>
                  </a:ext>
                </a:extLst>
              </p:cNvPr>
              <p:cNvSpPr/>
              <p:nvPr/>
            </p:nvSpPr>
            <p:spPr>
              <a:xfrm>
                <a:off x="16910714" y="2419380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9BD1A9A3-F254-46BD-82CF-75E19A3A12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3841" y="2618426"/>
                <a:ext cx="691387" cy="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箭头连接符 167">
                <a:extLst>
                  <a:ext uri="{FF2B5EF4-FFF2-40B4-BE49-F238E27FC236}">
                    <a16:creationId xmlns:a16="http://schemas.microsoft.com/office/drawing/2014/main" id="{2724EC54-3888-4119-A1A1-E25BF487F6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03735" y="2618426"/>
                <a:ext cx="691387" cy="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36033A81-BD70-4F8E-85E9-9BF68FF4A8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15951" y="2004960"/>
                <a:ext cx="0" cy="40968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DC37C010-54BB-4355-A379-4BE934252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58565" y="1443120"/>
              <a:ext cx="1549400" cy="287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5BEA71CA-85B7-46CB-B07B-E885D033D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5802" y="2451224"/>
              <a:ext cx="1549400" cy="287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E6ACFBA-37C2-4D46-8BC6-6CB73050B5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23743" y="2471015"/>
              <a:ext cx="1549400" cy="287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gradFill flip="none" rotWithShape="1"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8157CC82-88BF-4BEC-B4FC-92703514052E}"/>
                </a:ext>
              </a:extLst>
            </p:cNvPr>
            <p:cNvGrpSpPr/>
            <p:nvPr/>
          </p:nvGrpSpPr>
          <p:grpSpPr>
            <a:xfrm>
              <a:off x="19607965" y="1581357"/>
              <a:ext cx="1601683" cy="1236114"/>
              <a:chOff x="19607965" y="1581357"/>
              <a:chExt cx="1601683" cy="1236114"/>
            </a:xfrm>
          </p:grpSpPr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E8AF33EE-0DF1-4C1A-9D06-70F0373CD8D0}"/>
                  </a:ext>
                </a:extLst>
              </p:cNvPr>
              <p:cNvGrpSpPr/>
              <p:nvPr/>
            </p:nvGrpSpPr>
            <p:grpSpPr>
              <a:xfrm>
                <a:off x="20220427" y="2419380"/>
                <a:ext cx="398091" cy="398091"/>
                <a:chOff x="20116800" y="2468231"/>
                <a:chExt cx="398091" cy="398091"/>
              </a:xfrm>
            </p:grpSpPr>
            <p:sp>
              <p:nvSpPr>
                <p:cNvPr id="232" name="流程图: 接点 231">
                  <a:extLst>
                    <a:ext uri="{FF2B5EF4-FFF2-40B4-BE49-F238E27FC236}">
                      <a16:creationId xmlns:a16="http://schemas.microsoft.com/office/drawing/2014/main" id="{A979BDAA-B458-4D6D-9EC2-11CE2D737467}"/>
                    </a:ext>
                  </a:extLst>
                </p:cNvPr>
                <p:cNvSpPr/>
                <p:nvPr/>
              </p:nvSpPr>
              <p:spPr>
                <a:xfrm>
                  <a:off x="20116800" y="2468231"/>
                  <a:ext cx="398091" cy="398091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1959FF26-CBA8-4314-8608-90107DFE296D}"/>
                    </a:ext>
                  </a:extLst>
                </p:cNvPr>
                <p:cNvCxnSpPr>
                  <a:stCxn id="232" idx="2"/>
                  <a:endCxn id="232" idx="6"/>
                </p:cNvCxnSpPr>
                <p:nvPr/>
              </p:nvCxnSpPr>
              <p:spPr>
                <a:xfrm>
                  <a:off x="20116800" y="2667277"/>
                  <a:ext cx="3980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6" name="直接箭头连接符 235">
                <a:extLst>
                  <a:ext uri="{FF2B5EF4-FFF2-40B4-BE49-F238E27FC236}">
                    <a16:creationId xmlns:a16="http://schemas.microsoft.com/office/drawing/2014/main" id="{3E2565C1-2C8C-4A56-933A-4F5A7F452B1C}"/>
                  </a:ext>
                </a:extLst>
              </p:cNvPr>
              <p:cNvCxnSpPr>
                <a:cxnSpLocks/>
                <a:stCxn id="232" idx="2"/>
              </p:cNvCxnSpPr>
              <p:nvPr/>
            </p:nvCxnSpPr>
            <p:spPr>
              <a:xfrm flipH="1">
                <a:off x="19614619" y="2618426"/>
                <a:ext cx="605808" cy="5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94729907-D060-4D1A-BD18-47EED94FE0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03840" y="2621561"/>
                <a:ext cx="605808" cy="5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9" name="组合 238">
                <a:extLst>
                  <a:ext uri="{FF2B5EF4-FFF2-40B4-BE49-F238E27FC236}">
                    <a16:creationId xmlns:a16="http://schemas.microsoft.com/office/drawing/2014/main" id="{D48E2774-FF42-48FF-8A78-556D1D422EBB}"/>
                  </a:ext>
                </a:extLst>
              </p:cNvPr>
              <p:cNvGrpSpPr/>
              <p:nvPr/>
            </p:nvGrpSpPr>
            <p:grpSpPr>
              <a:xfrm>
                <a:off x="19607965" y="1581357"/>
                <a:ext cx="839030" cy="833284"/>
                <a:chOff x="12876457" y="893602"/>
                <a:chExt cx="1013695" cy="473470"/>
              </a:xfrm>
            </p:grpSpPr>
            <p:cxnSp>
              <p:nvCxnSpPr>
                <p:cNvPr id="240" name="直接箭头连接符 239">
                  <a:extLst>
                    <a:ext uri="{FF2B5EF4-FFF2-40B4-BE49-F238E27FC236}">
                      <a16:creationId xmlns:a16="http://schemas.microsoft.com/office/drawing/2014/main" id="{DCD5F2FC-9856-4F0E-B12A-F3D160970EE5}"/>
                    </a:ext>
                  </a:extLst>
                </p:cNvPr>
                <p:cNvCxnSpPr>
                  <a:cxnSpLocks/>
                  <a:endCxn id="222" idx="3"/>
                </p:cNvCxnSpPr>
                <p:nvPr/>
              </p:nvCxnSpPr>
              <p:spPr>
                <a:xfrm flipH="1" flipV="1">
                  <a:off x="12876457" y="896767"/>
                  <a:ext cx="1013695" cy="445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直接箭头连接符 240">
                  <a:extLst>
                    <a:ext uri="{FF2B5EF4-FFF2-40B4-BE49-F238E27FC236}">
                      <a16:creationId xmlns:a16="http://schemas.microsoft.com/office/drawing/2014/main" id="{759F4D61-CB27-4F4D-B0BD-EC7E6EAF2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74913" y="893602"/>
                  <a:ext cx="0" cy="47347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491130F-34F8-4111-BF8E-37C7F171F56F}"/>
              </a:ext>
            </a:extLst>
          </p:cNvPr>
          <p:cNvGrpSpPr/>
          <p:nvPr/>
        </p:nvGrpSpPr>
        <p:grpSpPr>
          <a:xfrm>
            <a:off x="11202580" y="3241304"/>
            <a:ext cx="11556870" cy="2510974"/>
            <a:chOff x="11202580" y="3355604"/>
            <a:chExt cx="11556870" cy="251097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93D7E97-643A-447A-BFF6-65E9462F9814}"/>
                </a:ext>
              </a:extLst>
            </p:cNvPr>
            <p:cNvGrpSpPr/>
            <p:nvPr/>
          </p:nvGrpSpPr>
          <p:grpSpPr>
            <a:xfrm>
              <a:off x="11343935" y="4044082"/>
              <a:ext cx="1549400" cy="1642179"/>
              <a:chOff x="13716000" y="7077075"/>
              <a:chExt cx="3181350" cy="337185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25C4E92-3992-406C-8B19-3D40341C10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7772400"/>
                <a:ext cx="318135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56ED253-22D8-4409-9BA4-C4EE0BEC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8467725"/>
                <a:ext cx="318135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1CF9657-0EBD-4C30-8BA7-1D31C7D179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9163050"/>
                <a:ext cx="318135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466EF14-42FD-426D-83BB-96E08A7EB6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9858375"/>
                <a:ext cx="318135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A1FC9C0-5745-48D5-AA69-7F6C3F35B2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7077075"/>
                <a:ext cx="318135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7AD6150-A351-451E-8F3C-51EB92983568}"/>
                </a:ext>
              </a:extLst>
            </p:cNvPr>
            <p:cNvGrpSpPr/>
            <p:nvPr/>
          </p:nvGrpSpPr>
          <p:grpSpPr>
            <a:xfrm rot="16200000">
              <a:off x="15546239" y="3364012"/>
              <a:ext cx="293181" cy="1642185"/>
              <a:chOff x="19888200" y="7077075"/>
              <a:chExt cx="601980" cy="337185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874A381-0442-447F-A379-777E2B266D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7772400"/>
                <a:ext cx="60198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4817B34-276C-47AF-A002-1407A93776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8467725"/>
                <a:ext cx="60198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D38E753-BF95-4EE3-A8FD-73AC45274D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9163050"/>
                <a:ext cx="60198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2DE8855-F22E-4C18-8DB4-0C54F82D22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9858375"/>
                <a:ext cx="60198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3F57BD8-780B-4447-934A-CEB3DA7E47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7077075"/>
                <a:ext cx="60198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982F017A-39F7-48B9-8F0F-FFB833DBBBF8}"/>
                </a:ext>
              </a:extLst>
            </p:cNvPr>
            <p:cNvGrpSpPr/>
            <p:nvPr/>
          </p:nvGrpSpPr>
          <p:grpSpPr>
            <a:xfrm rot="16200000">
              <a:off x="15546243" y="4724148"/>
              <a:ext cx="293180" cy="1642179"/>
              <a:chOff x="19888200" y="7077075"/>
              <a:chExt cx="601980" cy="3371850"/>
            </a:xfrm>
            <a:solidFill>
              <a:schemeClr val="bg2"/>
            </a:solidFill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2A0EE93D-12D7-402A-B991-A8A4290DE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777240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E7B6DC5-3EFA-4725-AFB5-309B2CACA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846772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5EBDA991-63B2-485A-A110-E86EF25ABF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91630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EE1776A-922E-420B-9F01-2FC08FC6C4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985837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008EA95F-1492-4B2F-995B-342F7412BF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707707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流程图: 汇总连接 103">
              <a:extLst>
                <a:ext uri="{FF2B5EF4-FFF2-40B4-BE49-F238E27FC236}">
                  <a16:creationId xmlns:a16="http://schemas.microsoft.com/office/drawing/2014/main" id="{62026176-CD09-44F7-A6A6-F0BC699FA69B}"/>
                </a:ext>
              </a:extLst>
            </p:cNvPr>
            <p:cNvSpPr/>
            <p:nvPr/>
          </p:nvSpPr>
          <p:spPr>
            <a:xfrm>
              <a:off x="13683487" y="3980490"/>
              <a:ext cx="398091" cy="398091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A41C0827-A238-43C7-81BE-08D3B6A61D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37699" y="3355604"/>
              <a:ext cx="1549400" cy="2876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CA409042-DCE1-4420-A108-374F5C8EEB00}"/>
                </a:ext>
              </a:extLst>
            </p:cNvPr>
            <p:cNvSpPr/>
            <p:nvPr/>
          </p:nvSpPr>
          <p:spPr>
            <a:xfrm>
              <a:off x="11202580" y="3880881"/>
              <a:ext cx="1818548" cy="19856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0C9C14FA-57B9-41BE-B4CC-44C8E5B2D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6614" y="4190588"/>
              <a:ext cx="691387" cy="83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901BC766-0726-4F0B-B229-A726A2E5ABB1}"/>
                </a:ext>
              </a:extLst>
            </p:cNvPr>
            <p:cNvGrpSpPr/>
            <p:nvPr/>
          </p:nvGrpSpPr>
          <p:grpSpPr>
            <a:xfrm>
              <a:off x="12887099" y="3483096"/>
              <a:ext cx="1003053" cy="473470"/>
              <a:chOff x="12887099" y="893602"/>
              <a:chExt cx="1003053" cy="473470"/>
            </a:xfrm>
          </p:grpSpPr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62F3D31D-5556-441F-8BF9-3A28351783DC}"/>
                  </a:ext>
                </a:extLst>
              </p:cNvPr>
              <p:cNvCxnSpPr>
                <a:cxnSpLocks/>
                <a:endCxn id="107" idx="3"/>
              </p:cNvCxnSpPr>
              <p:nvPr/>
            </p:nvCxnSpPr>
            <p:spPr>
              <a:xfrm flipH="1">
                <a:off x="12887099" y="901222"/>
                <a:ext cx="1003053" cy="86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072F0AF3-C510-441B-AA33-765026C715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74913" y="893602"/>
                <a:ext cx="0" cy="4734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1549B1C5-DDA9-4D69-AD1A-4187A322D57B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>
              <a:off x="14108989" y="4185104"/>
              <a:ext cx="762749" cy="1992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1F707603-0918-4418-A227-1E14A3C371D7}"/>
                </a:ext>
              </a:extLst>
            </p:cNvPr>
            <p:cNvGrpSpPr/>
            <p:nvPr/>
          </p:nvGrpSpPr>
          <p:grpSpPr>
            <a:xfrm>
              <a:off x="13029620" y="3990131"/>
              <a:ext cx="5019105" cy="1762325"/>
              <a:chOff x="13016784" y="1156008"/>
              <a:chExt cx="5019105" cy="1762325"/>
            </a:xfrm>
          </p:grpSpPr>
          <p:sp>
            <p:nvSpPr>
              <p:cNvPr id="193" name="流程图: 汇总连接 192">
                <a:extLst>
                  <a:ext uri="{FF2B5EF4-FFF2-40B4-BE49-F238E27FC236}">
                    <a16:creationId xmlns:a16="http://schemas.microsoft.com/office/drawing/2014/main" id="{25EFF990-703F-452D-A643-7E8D55D4CA0B}"/>
                  </a:ext>
                </a:extLst>
              </p:cNvPr>
              <p:cNvSpPr/>
              <p:nvPr/>
            </p:nvSpPr>
            <p:spPr>
              <a:xfrm>
                <a:off x="16892081" y="1156008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4" name="直接箭头连接符 193">
                <a:extLst>
                  <a:ext uri="{FF2B5EF4-FFF2-40B4-BE49-F238E27FC236}">
                    <a16:creationId xmlns:a16="http://schemas.microsoft.com/office/drawing/2014/main" id="{3CD1E8EC-64FE-4669-8E33-A42775DABA9E}"/>
                  </a:ext>
                </a:extLst>
              </p:cNvPr>
              <p:cNvCxnSpPr>
                <a:cxnSpLocks/>
                <a:stCxn id="193" idx="2"/>
                <a:endCxn id="39" idx="2"/>
              </p:cNvCxnSpPr>
              <p:nvPr/>
            </p:nvCxnSpPr>
            <p:spPr>
              <a:xfrm flipH="1" flipV="1">
                <a:off x="16501086" y="1350981"/>
                <a:ext cx="390995" cy="4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箭头连接符 194">
                <a:extLst>
                  <a:ext uri="{FF2B5EF4-FFF2-40B4-BE49-F238E27FC236}">
                    <a16:creationId xmlns:a16="http://schemas.microsoft.com/office/drawing/2014/main" id="{3837B028-EA8B-4655-B60D-2AD8E11A80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00313" y="1337673"/>
                <a:ext cx="691387" cy="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箭头连接符 195">
                <a:extLst>
                  <a:ext uri="{FF2B5EF4-FFF2-40B4-BE49-F238E27FC236}">
                    <a16:creationId xmlns:a16="http://schemas.microsoft.com/office/drawing/2014/main" id="{00DF217E-56DE-4189-8EEE-86F0DDB49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16784" y="2039606"/>
                <a:ext cx="408448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箭头连接符 196">
                <a:extLst>
                  <a:ext uri="{FF2B5EF4-FFF2-40B4-BE49-F238E27FC236}">
                    <a16:creationId xmlns:a16="http://schemas.microsoft.com/office/drawing/2014/main" id="{7B887E74-07DF-4B09-B4D6-0D1C61554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91127" y="1529877"/>
                <a:ext cx="0" cy="58486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流程图: 汇总连接 197">
                <a:extLst>
                  <a:ext uri="{FF2B5EF4-FFF2-40B4-BE49-F238E27FC236}">
                    <a16:creationId xmlns:a16="http://schemas.microsoft.com/office/drawing/2014/main" id="{64776664-1164-4998-95AF-7D12C4B165CC}"/>
                  </a:ext>
                </a:extLst>
              </p:cNvPr>
              <p:cNvSpPr/>
              <p:nvPr/>
            </p:nvSpPr>
            <p:spPr>
              <a:xfrm>
                <a:off x="16910714" y="2520242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EFE3AEB9-6777-4E34-8BDD-4731DDC4198C}"/>
                  </a:ext>
                </a:extLst>
              </p:cNvPr>
              <p:cNvCxnSpPr>
                <a:cxnSpLocks/>
                <a:stCxn id="198" idx="2"/>
                <a:endCxn id="56" idx="2"/>
              </p:cNvCxnSpPr>
              <p:nvPr/>
            </p:nvCxnSpPr>
            <p:spPr>
              <a:xfrm flipH="1" flipV="1">
                <a:off x="16501087" y="2711115"/>
                <a:ext cx="409627" cy="81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5B8C79C0-862D-49D9-8688-667A94A56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44502" y="2697308"/>
                <a:ext cx="691387" cy="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箭头连接符 200">
                <a:extLst>
                  <a:ext uri="{FF2B5EF4-FFF2-40B4-BE49-F238E27FC236}">
                    <a16:creationId xmlns:a16="http://schemas.microsoft.com/office/drawing/2014/main" id="{EDFA32E7-98A1-460B-8F56-35E53428C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091126" y="2095003"/>
                <a:ext cx="10141" cy="4252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FF24DDBD-B3D4-448D-AA5E-AFE6F58B1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21835" y="4015191"/>
              <a:ext cx="1549400" cy="2876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5700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B57FBC2F-B3E2-41F6-96F1-1D14461AF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21835" y="5387624"/>
              <a:ext cx="1549400" cy="2876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78000">
                  <a:schemeClr val="accent5">
                    <a:lumMod val="60000"/>
                    <a:lumOff val="40000"/>
                  </a:schemeClr>
                </a:gs>
                <a:gs pos="5400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3227DA7E-89F5-4582-A275-F283AFD8A54C}"/>
                </a:ext>
              </a:extLst>
            </p:cNvPr>
            <p:cNvGrpSpPr/>
            <p:nvPr/>
          </p:nvGrpSpPr>
          <p:grpSpPr>
            <a:xfrm>
              <a:off x="19601625" y="4166057"/>
              <a:ext cx="1601683" cy="1546021"/>
              <a:chOff x="19601625" y="4166057"/>
              <a:chExt cx="1601683" cy="1546021"/>
            </a:xfrm>
          </p:grpSpPr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667517E0-6F8C-419C-B5AF-88C63B7B6C17}"/>
                  </a:ext>
                </a:extLst>
              </p:cNvPr>
              <p:cNvGrpSpPr/>
              <p:nvPr/>
            </p:nvGrpSpPr>
            <p:grpSpPr>
              <a:xfrm>
                <a:off x="20214087" y="5313987"/>
                <a:ext cx="398091" cy="398091"/>
                <a:chOff x="20116800" y="2468231"/>
                <a:chExt cx="398091" cy="398091"/>
              </a:xfrm>
            </p:grpSpPr>
            <p:sp>
              <p:nvSpPr>
                <p:cNvPr id="270" name="流程图: 接点 269">
                  <a:extLst>
                    <a:ext uri="{FF2B5EF4-FFF2-40B4-BE49-F238E27FC236}">
                      <a16:creationId xmlns:a16="http://schemas.microsoft.com/office/drawing/2014/main" id="{84B35C0C-46A6-4183-A0CB-A591AF25FF65}"/>
                    </a:ext>
                  </a:extLst>
                </p:cNvPr>
                <p:cNvSpPr/>
                <p:nvPr/>
              </p:nvSpPr>
              <p:spPr>
                <a:xfrm>
                  <a:off x="20116800" y="2468231"/>
                  <a:ext cx="398091" cy="398091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71" name="直接连接符 270">
                  <a:extLst>
                    <a:ext uri="{FF2B5EF4-FFF2-40B4-BE49-F238E27FC236}">
                      <a16:creationId xmlns:a16="http://schemas.microsoft.com/office/drawing/2014/main" id="{56374B9C-073D-4218-97D3-82B7386029AC}"/>
                    </a:ext>
                  </a:extLst>
                </p:cNvPr>
                <p:cNvCxnSpPr>
                  <a:stCxn id="270" idx="2"/>
                  <a:endCxn id="270" idx="6"/>
                </p:cNvCxnSpPr>
                <p:nvPr/>
              </p:nvCxnSpPr>
              <p:spPr>
                <a:xfrm>
                  <a:off x="20116800" y="2667277"/>
                  <a:ext cx="3980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5" name="直接箭头连接符 264">
                <a:extLst>
                  <a:ext uri="{FF2B5EF4-FFF2-40B4-BE49-F238E27FC236}">
                    <a16:creationId xmlns:a16="http://schemas.microsoft.com/office/drawing/2014/main" id="{3BCF979A-D8AF-4301-B07D-CA4DE0C707CA}"/>
                  </a:ext>
                </a:extLst>
              </p:cNvPr>
              <p:cNvCxnSpPr>
                <a:cxnSpLocks/>
                <a:stCxn id="270" idx="2"/>
              </p:cNvCxnSpPr>
              <p:nvPr/>
            </p:nvCxnSpPr>
            <p:spPr>
              <a:xfrm flipH="1">
                <a:off x="19608279" y="5513033"/>
                <a:ext cx="605808" cy="5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箭头连接符 265">
                <a:extLst>
                  <a:ext uri="{FF2B5EF4-FFF2-40B4-BE49-F238E27FC236}">
                    <a16:creationId xmlns:a16="http://schemas.microsoft.com/office/drawing/2014/main" id="{AD79D305-0D8F-4A24-B7A0-AF32DB3A72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500" y="5516168"/>
                <a:ext cx="605808" cy="5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F63A6C93-7D8F-4256-9548-8F3AE66F7E8A}"/>
                  </a:ext>
                </a:extLst>
              </p:cNvPr>
              <p:cNvGrpSpPr/>
              <p:nvPr/>
            </p:nvGrpSpPr>
            <p:grpSpPr>
              <a:xfrm>
                <a:off x="19601625" y="4166057"/>
                <a:ext cx="839030" cy="1143191"/>
                <a:chOff x="12876457" y="893602"/>
                <a:chExt cx="1013695" cy="473470"/>
              </a:xfrm>
            </p:grpSpPr>
            <p:cxnSp>
              <p:nvCxnSpPr>
                <p:cNvPr id="268" name="直接箭头连接符 267">
                  <a:extLst>
                    <a:ext uri="{FF2B5EF4-FFF2-40B4-BE49-F238E27FC236}">
                      <a16:creationId xmlns:a16="http://schemas.microsoft.com/office/drawing/2014/main" id="{020887DA-A2A2-49F5-81DB-4A11A74E4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876457" y="896767"/>
                  <a:ext cx="1013695" cy="445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直接箭头连接符 268">
                  <a:extLst>
                    <a:ext uri="{FF2B5EF4-FFF2-40B4-BE49-F238E27FC236}">
                      <a16:creationId xmlns:a16="http://schemas.microsoft.com/office/drawing/2014/main" id="{38EBB4B5-2BD8-4246-AD11-299BB56AFF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74913" y="893602"/>
                  <a:ext cx="0" cy="47347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E4FAE75A-103A-4EB7-8BFD-4C064081F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10050" y="5354365"/>
              <a:ext cx="1549400" cy="2876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80000">
                  <a:schemeClr val="accent5">
                    <a:lumMod val="60000"/>
                    <a:lumOff val="40000"/>
                  </a:schemeClr>
                </a:gs>
                <a:gs pos="5700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28575">
              <a:gradFill flip="none" rotWithShape="1"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273ADAB9-64B8-4754-B068-4095CBE9A2AC}"/>
              </a:ext>
            </a:extLst>
          </p:cNvPr>
          <p:cNvGrpSpPr/>
          <p:nvPr/>
        </p:nvGrpSpPr>
        <p:grpSpPr>
          <a:xfrm>
            <a:off x="11202580" y="6016997"/>
            <a:ext cx="11584041" cy="2492347"/>
            <a:chOff x="11202580" y="6740897"/>
            <a:chExt cx="11584041" cy="2492347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4E7375E4-0216-4A16-853E-71A9885A1DC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065219" y="8805159"/>
              <a:ext cx="1549400" cy="2876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41000">
                  <a:schemeClr val="accent5">
                    <a:lumMod val="60000"/>
                    <a:lumOff val="40000"/>
                  </a:schemeClr>
                </a:gs>
                <a:gs pos="2000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1A2711F7-10A1-4F00-A994-EB14881980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065219" y="7432726"/>
              <a:ext cx="1549400" cy="2876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41000">
                  <a:schemeClr val="accent5">
                    <a:lumMod val="60000"/>
                    <a:lumOff val="40000"/>
                  </a:schemeClr>
                </a:gs>
                <a:gs pos="2000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C5139467-A7D6-49BD-9D92-EE4248EBC84A}"/>
                </a:ext>
              </a:extLst>
            </p:cNvPr>
            <p:cNvGrpSpPr/>
            <p:nvPr/>
          </p:nvGrpSpPr>
          <p:grpSpPr>
            <a:xfrm>
              <a:off x="11343935" y="7409802"/>
              <a:ext cx="1549400" cy="1642179"/>
              <a:chOff x="13716000" y="7077075"/>
              <a:chExt cx="3181350" cy="33718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C19A0304-2C0A-4298-ACB0-27E705C01A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7772400"/>
                <a:ext cx="318135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44CE12C7-EF0A-4FB8-9A86-23D5A619BF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8467725"/>
                <a:ext cx="318135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FB30733-7FD4-4A88-849E-962D5ED66C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9163050"/>
                <a:ext cx="318135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79BA7E0-F0BC-4D5A-9C5B-8FF4CDB8FE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9858375"/>
                <a:ext cx="318135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CFEA987-BF53-42D9-B2E9-E9C82C193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16000" y="7077075"/>
                <a:ext cx="318135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5BE7A20-9F3A-45A5-9D14-43A9D96E589C}"/>
                </a:ext>
              </a:extLst>
            </p:cNvPr>
            <p:cNvGrpSpPr/>
            <p:nvPr/>
          </p:nvGrpSpPr>
          <p:grpSpPr>
            <a:xfrm rot="16200000">
              <a:off x="15546243" y="8089868"/>
              <a:ext cx="293180" cy="1642179"/>
              <a:chOff x="19888200" y="7077075"/>
              <a:chExt cx="601980" cy="3371850"/>
            </a:xfrm>
            <a:solidFill>
              <a:schemeClr val="bg2"/>
            </a:solidFill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DFB4368E-C0B2-4F3E-80F8-46AD14AC8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777240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053D5DF-5FE5-4434-9856-A31186D746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846772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0CAC1CA-750A-4D54-AACB-6284AC35FC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9163050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C6E4262-C16A-4EC2-98D1-A6A62CD5AD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985837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12EECED-ABBE-41FF-BF0A-9ED2341F72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7077075"/>
                <a:ext cx="601980" cy="59055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3C7B860-6870-4103-BEA8-5214A6439A1A}"/>
                </a:ext>
              </a:extLst>
            </p:cNvPr>
            <p:cNvGrpSpPr/>
            <p:nvPr/>
          </p:nvGrpSpPr>
          <p:grpSpPr>
            <a:xfrm rot="16200000">
              <a:off x="15546232" y="6737600"/>
              <a:ext cx="293181" cy="1642185"/>
              <a:chOff x="19888200" y="7077075"/>
              <a:chExt cx="601980" cy="337185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B2A4AF1-8825-4E47-AC54-C5BDF72A8B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7772400"/>
                <a:ext cx="60198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DDAF970-8B97-4445-BE38-3F9979862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8467725"/>
                <a:ext cx="60198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D5B09B72-F2F5-41D4-BEA3-84BFCA174D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9163050"/>
                <a:ext cx="60198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136A9C9-76CD-4700-B201-AA0DC2FCC5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9858375"/>
                <a:ext cx="601980" cy="590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B73E2EC6-64A5-4A0B-BEB8-A21DC7E5E0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0" y="7077075"/>
                <a:ext cx="601980" cy="59055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流程图: 汇总连接 104">
              <a:extLst>
                <a:ext uri="{FF2B5EF4-FFF2-40B4-BE49-F238E27FC236}">
                  <a16:creationId xmlns:a16="http://schemas.microsoft.com/office/drawing/2014/main" id="{79664817-5721-405A-8AB7-EA9D453791C1}"/>
                </a:ext>
              </a:extLst>
            </p:cNvPr>
            <p:cNvSpPr/>
            <p:nvPr/>
          </p:nvSpPr>
          <p:spPr>
            <a:xfrm>
              <a:off x="13683487" y="7348994"/>
              <a:ext cx="398091" cy="398091"/>
            </a:xfrm>
            <a:prstGeom prst="flowChartSummingJunction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1E88190-B568-4413-8B88-1C1C2D747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37699" y="6740897"/>
              <a:ext cx="1549400" cy="2876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18665F8B-CA3D-4606-ABC8-9D063B414301}"/>
                </a:ext>
              </a:extLst>
            </p:cNvPr>
            <p:cNvSpPr/>
            <p:nvPr/>
          </p:nvSpPr>
          <p:spPr>
            <a:xfrm>
              <a:off x="11202580" y="7247547"/>
              <a:ext cx="1818548" cy="1985697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714C9EC-FF4F-4DDB-819E-53E6B3044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6614" y="7557254"/>
              <a:ext cx="691387" cy="83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ECFF7FED-71A6-4411-B293-22B368F6BB2D}"/>
                </a:ext>
              </a:extLst>
            </p:cNvPr>
            <p:cNvGrpSpPr/>
            <p:nvPr/>
          </p:nvGrpSpPr>
          <p:grpSpPr>
            <a:xfrm>
              <a:off x="12894719" y="6862476"/>
              <a:ext cx="995433" cy="473470"/>
              <a:chOff x="12894719" y="893602"/>
              <a:chExt cx="995433" cy="473470"/>
            </a:xfrm>
          </p:grpSpPr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1B777777-EDFE-4612-838D-CEFC0DDD73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894719" y="901222"/>
                <a:ext cx="995433" cy="134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A9B7C8A2-A991-4415-A827-8D81131E9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74913" y="893602"/>
                <a:ext cx="0" cy="4734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2BBBAD7A-B8E1-470B-8472-A061A2532F14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 flipV="1">
              <a:off x="14076507" y="7548039"/>
              <a:ext cx="795224" cy="106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组合 211">
              <a:extLst>
                <a:ext uri="{FF2B5EF4-FFF2-40B4-BE49-F238E27FC236}">
                  <a16:creationId xmlns:a16="http://schemas.microsoft.com/office/drawing/2014/main" id="{80A50A05-BB57-4251-AA9E-B9D88C899631}"/>
                </a:ext>
              </a:extLst>
            </p:cNvPr>
            <p:cNvGrpSpPr/>
            <p:nvPr/>
          </p:nvGrpSpPr>
          <p:grpSpPr>
            <a:xfrm>
              <a:off x="13039460" y="7381564"/>
              <a:ext cx="5019105" cy="1762325"/>
              <a:chOff x="13016784" y="1156008"/>
              <a:chExt cx="5019105" cy="1762325"/>
            </a:xfrm>
          </p:grpSpPr>
          <p:sp>
            <p:nvSpPr>
              <p:cNvPr id="213" name="流程图: 汇总连接 212">
                <a:extLst>
                  <a:ext uri="{FF2B5EF4-FFF2-40B4-BE49-F238E27FC236}">
                    <a16:creationId xmlns:a16="http://schemas.microsoft.com/office/drawing/2014/main" id="{D5327DE7-8358-48CD-BF93-ADA8D538D01C}"/>
                  </a:ext>
                </a:extLst>
              </p:cNvPr>
              <p:cNvSpPr/>
              <p:nvPr/>
            </p:nvSpPr>
            <p:spPr>
              <a:xfrm>
                <a:off x="16892081" y="1156008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4" name="直接箭头连接符 213">
                <a:extLst>
                  <a:ext uri="{FF2B5EF4-FFF2-40B4-BE49-F238E27FC236}">
                    <a16:creationId xmlns:a16="http://schemas.microsoft.com/office/drawing/2014/main" id="{6109E961-403E-40E2-ACDD-A56388CE702B}"/>
                  </a:ext>
                </a:extLst>
              </p:cNvPr>
              <p:cNvCxnSpPr>
                <a:cxnSpLocks/>
                <a:stCxn id="213" idx="2"/>
              </p:cNvCxnSpPr>
              <p:nvPr/>
            </p:nvCxnSpPr>
            <p:spPr>
              <a:xfrm flipH="1" flipV="1">
                <a:off x="16501086" y="1350981"/>
                <a:ext cx="390995" cy="4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>
                <a:extLst>
                  <a:ext uri="{FF2B5EF4-FFF2-40B4-BE49-F238E27FC236}">
                    <a16:creationId xmlns:a16="http://schemas.microsoft.com/office/drawing/2014/main" id="{CDE849CC-8BD0-4132-B80B-2D27179768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00313" y="1337673"/>
                <a:ext cx="691387" cy="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3193A29A-243B-49D6-8124-CE568C54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16784" y="2039606"/>
                <a:ext cx="408448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接箭头连接符 216">
                <a:extLst>
                  <a:ext uri="{FF2B5EF4-FFF2-40B4-BE49-F238E27FC236}">
                    <a16:creationId xmlns:a16="http://schemas.microsoft.com/office/drawing/2014/main" id="{955FECF0-96C2-42DC-ADF7-F79864DDC4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91127" y="1529877"/>
                <a:ext cx="0" cy="58486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流程图: 汇总连接 217">
                <a:extLst>
                  <a:ext uri="{FF2B5EF4-FFF2-40B4-BE49-F238E27FC236}">
                    <a16:creationId xmlns:a16="http://schemas.microsoft.com/office/drawing/2014/main" id="{04DD46F9-B927-4EAB-B67E-34F993D842F6}"/>
                  </a:ext>
                </a:extLst>
              </p:cNvPr>
              <p:cNvSpPr/>
              <p:nvPr/>
            </p:nvSpPr>
            <p:spPr>
              <a:xfrm>
                <a:off x="16910714" y="2520242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B18D963F-1824-4EC0-BC42-6F6A3943B84E}"/>
                  </a:ext>
                </a:extLst>
              </p:cNvPr>
              <p:cNvCxnSpPr>
                <a:cxnSpLocks/>
                <a:stCxn id="218" idx="2"/>
              </p:cNvCxnSpPr>
              <p:nvPr/>
            </p:nvCxnSpPr>
            <p:spPr>
              <a:xfrm flipH="1" flipV="1">
                <a:off x="16501087" y="2711115"/>
                <a:ext cx="409627" cy="81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80381C88-D6A9-47A7-84A8-47433F069E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44502" y="2697308"/>
                <a:ext cx="691387" cy="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C4B5E2E9-085B-4D24-B6EA-E89A1C6FC7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091126" y="2095003"/>
                <a:ext cx="10141" cy="4252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674B6F31-410B-4A17-89C1-1DF0E68DFF60}"/>
                </a:ext>
              </a:extLst>
            </p:cNvPr>
            <p:cNvGrpSpPr/>
            <p:nvPr/>
          </p:nvGrpSpPr>
          <p:grpSpPr>
            <a:xfrm>
              <a:off x="19635538" y="7598019"/>
              <a:ext cx="1601683" cy="1546021"/>
              <a:chOff x="19601625" y="4166057"/>
              <a:chExt cx="1601683" cy="1546021"/>
            </a:xfrm>
          </p:grpSpPr>
          <p:grpSp>
            <p:nvGrpSpPr>
              <p:cNvPr id="275" name="组合 274">
                <a:extLst>
                  <a:ext uri="{FF2B5EF4-FFF2-40B4-BE49-F238E27FC236}">
                    <a16:creationId xmlns:a16="http://schemas.microsoft.com/office/drawing/2014/main" id="{A8A27F62-18BA-49CC-AC02-F834E1A1CEB6}"/>
                  </a:ext>
                </a:extLst>
              </p:cNvPr>
              <p:cNvGrpSpPr/>
              <p:nvPr/>
            </p:nvGrpSpPr>
            <p:grpSpPr>
              <a:xfrm>
                <a:off x="20214087" y="5313987"/>
                <a:ext cx="398091" cy="398091"/>
                <a:chOff x="20116800" y="2468231"/>
                <a:chExt cx="398091" cy="398091"/>
              </a:xfrm>
            </p:grpSpPr>
            <p:sp>
              <p:nvSpPr>
                <p:cNvPr id="281" name="流程图: 接点 280">
                  <a:extLst>
                    <a:ext uri="{FF2B5EF4-FFF2-40B4-BE49-F238E27FC236}">
                      <a16:creationId xmlns:a16="http://schemas.microsoft.com/office/drawing/2014/main" id="{B97949C3-F6B6-4E47-A204-5D55FE023CEC}"/>
                    </a:ext>
                  </a:extLst>
                </p:cNvPr>
                <p:cNvSpPr/>
                <p:nvPr/>
              </p:nvSpPr>
              <p:spPr>
                <a:xfrm>
                  <a:off x="20116800" y="2468231"/>
                  <a:ext cx="398091" cy="398091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82" name="直接连接符 281">
                  <a:extLst>
                    <a:ext uri="{FF2B5EF4-FFF2-40B4-BE49-F238E27FC236}">
                      <a16:creationId xmlns:a16="http://schemas.microsoft.com/office/drawing/2014/main" id="{C5B72E70-5B52-4090-89B0-C019945065A5}"/>
                    </a:ext>
                  </a:extLst>
                </p:cNvPr>
                <p:cNvCxnSpPr>
                  <a:stCxn id="281" idx="2"/>
                  <a:endCxn id="281" idx="6"/>
                </p:cNvCxnSpPr>
                <p:nvPr/>
              </p:nvCxnSpPr>
              <p:spPr>
                <a:xfrm>
                  <a:off x="20116800" y="2667277"/>
                  <a:ext cx="3980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5BCB53F0-CCBD-4CFF-BDEA-33643C516B41}"/>
                  </a:ext>
                </a:extLst>
              </p:cNvPr>
              <p:cNvCxnSpPr>
                <a:cxnSpLocks/>
                <a:stCxn id="281" idx="2"/>
              </p:cNvCxnSpPr>
              <p:nvPr/>
            </p:nvCxnSpPr>
            <p:spPr>
              <a:xfrm flipH="1">
                <a:off x="19608279" y="5513033"/>
                <a:ext cx="605808" cy="5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箭头连接符 276">
                <a:extLst>
                  <a:ext uri="{FF2B5EF4-FFF2-40B4-BE49-F238E27FC236}">
                    <a16:creationId xmlns:a16="http://schemas.microsoft.com/office/drawing/2014/main" id="{D22503ED-0C79-45AF-92CB-CF0C8F826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97500" y="5516168"/>
                <a:ext cx="605808" cy="57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C505E5A8-D959-4318-880D-FBABF177CCB4}"/>
                  </a:ext>
                </a:extLst>
              </p:cNvPr>
              <p:cNvGrpSpPr/>
              <p:nvPr/>
            </p:nvGrpSpPr>
            <p:grpSpPr>
              <a:xfrm>
                <a:off x="19601625" y="4166057"/>
                <a:ext cx="839030" cy="1143191"/>
                <a:chOff x="12876457" y="893602"/>
                <a:chExt cx="1013695" cy="473470"/>
              </a:xfrm>
            </p:grpSpPr>
            <p:cxnSp>
              <p:nvCxnSpPr>
                <p:cNvPr id="279" name="直接箭头连接符 278">
                  <a:extLst>
                    <a:ext uri="{FF2B5EF4-FFF2-40B4-BE49-F238E27FC236}">
                      <a16:creationId xmlns:a16="http://schemas.microsoft.com/office/drawing/2014/main" id="{9D87C90D-4A39-46FB-A8BB-569532E1B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876457" y="896767"/>
                  <a:ext cx="1013695" cy="445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>
                  <a:extLst>
                    <a:ext uri="{FF2B5EF4-FFF2-40B4-BE49-F238E27FC236}">
                      <a16:creationId xmlns:a16="http://schemas.microsoft.com/office/drawing/2014/main" id="{85F78290-AABD-4EFA-A626-3C04C493DA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74913" y="893602"/>
                  <a:ext cx="0" cy="47347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9CC6EFB3-EEE4-4C43-A599-58AB90EDD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1237221" y="8779057"/>
              <a:ext cx="1549400" cy="28761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34000">
                  <a:schemeClr val="accent5">
                    <a:lumMod val="60000"/>
                    <a:lumOff val="40000"/>
                  </a:schemeClr>
                </a:gs>
                <a:gs pos="20000">
                  <a:schemeClr val="accent6">
                    <a:lumMod val="60000"/>
                    <a:lumOff val="4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28575">
              <a:gradFill flip="none" rotWithShape="1">
                <a:gsLst>
                  <a:gs pos="0">
                    <a:srgbClr val="FF0000"/>
                  </a:gs>
                  <a:gs pos="100000">
                    <a:srgbClr val="FFC000"/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A5E5D1C0-1A04-4B3A-9E50-AC0FC1F199D2}"/>
              </a:ext>
            </a:extLst>
          </p:cNvPr>
          <p:cNvGrpSpPr/>
          <p:nvPr/>
        </p:nvGrpSpPr>
        <p:grpSpPr>
          <a:xfrm>
            <a:off x="11188066" y="8840329"/>
            <a:ext cx="11553977" cy="2156003"/>
            <a:chOff x="11188066" y="9716629"/>
            <a:chExt cx="11553977" cy="2156003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516A1B30-84FA-4EEA-BAAA-F11ADE3456F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028489" y="11377230"/>
              <a:ext cx="1549400" cy="2876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A7BF54AF-B59D-4C2B-9473-A6E69DD7C52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021252" y="10369126"/>
              <a:ext cx="1549400" cy="2876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0D7DEF06-33BE-4477-8F5D-97ACA10E8195}"/>
                </a:ext>
              </a:extLst>
            </p:cNvPr>
            <p:cNvGrpSpPr/>
            <p:nvPr/>
          </p:nvGrpSpPr>
          <p:grpSpPr>
            <a:xfrm>
              <a:off x="11188066" y="9716629"/>
              <a:ext cx="11553977" cy="2156003"/>
              <a:chOff x="11188066" y="9716629"/>
              <a:chExt cx="11553977" cy="2156003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F1C6731-1C31-4569-A7B5-7BBEE70B8B39}"/>
                  </a:ext>
                </a:extLst>
              </p:cNvPr>
              <p:cNvGrpSpPr/>
              <p:nvPr/>
            </p:nvGrpSpPr>
            <p:grpSpPr>
              <a:xfrm>
                <a:off x="11343935" y="10356130"/>
                <a:ext cx="1549400" cy="1303537"/>
                <a:chOff x="13716000" y="2343150"/>
                <a:chExt cx="3181350" cy="267652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127DED11-F239-47B8-B1B0-2D05F49C7F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716000" y="2343150"/>
                  <a:ext cx="3181350" cy="5905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306E840-7F03-4E6C-A140-813C33679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716000" y="3038475"/>
                  <a:ext cx="3181350" cy="5905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1B494EC7-1AF3-442A-8F54-803A7EC09F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716000" y="3733800"/>
                  <a:ext cx="3181350" cy="5905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F2A63C7D-7A1C-4D38-B63C-4E59306599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716000" y="4429125"/>
                  <a:ext cx="3181350" cy="5905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8BF2A1F6-22CB-4620-B91D-B20081FD7F99}"/>
                  </a:ext>
                </a:extLst>
              </p:cNvPr>
              <p:cNvGrpSpPr/>
              <p:nvPr/>
            </p:nvGrpSpPr>
            <p:grpSpPr>
              <a:xfrm rot="16200000">
                <a:off x="15376912" y="10866873"/>
                <a:ext cx="293181" cy="1303543"/>
                <a:chOff x="19888200" y="2343150"/>
                <a:chExt cx="601980" cy="2676525"/>
              </a:xfrm>
              <a:solidFill>
                <a:schemeClr val="bg2"/>
              </a:solidFill>
            </p:grpSpPr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94BE0341-E2EC-47C7-AD88-20BD03D804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88200" y="2343150"/>
                  <a:ext cx="601980" cy="59055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8EA26A4D-FDF9-4AEE-9DA9-AEA3CBC412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88200" y="3038475"/>
                  <a:ext cx="601980" cy="59055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CE258C98-E13E-4C8E-A99E-5E75BC66E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88200" y="3733800"/>
                  <a:ext cx="601980" cy="59055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A1E9C275-22F5-48CA-BA03-030CE535E3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88200" y="4429125"/>
                  <a:ext cx="601980" cy="590550"/>
                </a:xfrm>
                <a:prstGeom prst="rect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F53379AB-C600-44FD-B766-361A0D6D033D}"/>
                  </a:ext>
                </a:extLst>
              </p:cNvPr>
              <p:cNvGrpSpPr/>
              <p:nvPr/>
            </p:nvGrpSpPr>
            <p:grpSpPr>
              <a:xfrm rot="16200000">
                <a:off x="15376908" y="9850952"/>
                <a:ext cx="293181" cy="1303537"/>
                <a:chOff x="19888200" y="2343150"/>
                <a:chExt cx="601980" cy="2676525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ED5AA77C-A282-4824-AAAC-52B6087BD7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88200" y="2343150"/>
                  <a:ext cx="601980" cy="5905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2C079B97-D805-42E1-8969-FD2E1D4709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88200" y="3038475"/>
                  <a:ext cx="601980" cy="5905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199237BA-98EF-4FEC-9BD2-92BFA2E533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88200" y="3733800"/>
                  <a:ext cx="601980" cy="5905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A7B13A75-2DA4-4FFF-8D84-C38197D1F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88200" y="4429125"/>
                  <a:ext cx="601980" cy="59055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6" name="流程图: 汇总连接 105">
                <a:extLst>
                  <a:ext uri="{FF2B5EF4-FFF2-40B4-BE49-F238E27FC236}">
                    <a16:creationId xmlns:a16="http://schemas.microsoft.com/office/drawing/2014/main" id="{973343BA-F8C2-4C08-9B95-10D3D81E1FBE}"/>
                  </a:ext>
                </a:extLst>
              </p:cNvPr>
              <p:cNvSpPr/>
              <p:nvPr/>
            </p:nvSpPr>
            <p:spPr>
              <a:xfrm>
                <a:off x="13683487" y="10319407"/>
                <a:ext cx="398091" cy="398091"/>
              </a:xfrm>
              <a:prstGeom prst="flowChartSummingJunction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B086FB12-AE0A-4892-B15E-AA8648F37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337699" y="9716629"/>
                <a:ext cx="1549400" cy="28761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02DD019B-DA76-484F-B51B-0A3F26CBC9EA}"/>
                  </a:ext>
                </a:extLst>
              </p:cNvPr>
              <p:cNvSpPr/>
              <p:nvPr/>
            </p:nvSpPr>
            <p:spPr>
              <a:xfrm>
                <a:off x="11188066" y="10193558"/>
                <a:ext cx="1818548" cy="167907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938F1AC2-30DE-41FB-A19F-A0CB7E091D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92100" y="10503264"/>
                <a:ext cx="691387" cy="83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8587A1DC-A57F-49C0-B8A3-6FBF050CAAA1}"/>
                  </a:ext>
                </a:extLst>
              </p:cNvPr>
              <p:cNvGrpSpPr/>
              <p:nvPr/>
            </p:nvGrpSpPr>
            <p:grpSpPr>
              <a:xfrm>
                <a:off x="12894719" y="9843152"/>
                <a:ext cx="995433" cy="473470"/>
                <a:chOff x="12894719" y="893602"/>
                <a:chExt cx="995433" cy="473470"/>
              </a:xfrm>
            </p:grpSpPr>
            <p:cxnSp>
              <p:nvCxnSpPr>
                <p:cNvPr id="150" name="直接箭头连接符 149">
                  <a:extLst>
                    <a:ext uri="{FF2B5EF4-FFF2-40B4-BE49-F238E27FC236}">
                      <a16:creationId xmlns:a16="http://schemas.microsoft.com/office/drawing/2014/main" id="{1CC7C48A-51F1-44B3-AC0C-8EE324E6B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894719" y="901222"/>
                  <a:ext cx="995433" cy="1344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>
                  <a:extLst>
                    <a:ext uri="{FF2B5EF4-FFF2-40B4-BE49-F238E27FC236}">
                      <a16:creationId xmlns:a16="http://schemas.microsoft.com/office/drawing/2014/main" id="{5D2A4267-5E0D-4EAA-A98A-BD1B903B4D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874913" y="893602"/>
                  <a:ext cx="0" cy="47347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F0778098-D47B-4F8C-BFD6-42ABB89E9B2B}"/>
                  </a:ext>
                </a:extLst>
              </p:cNvPr>
              <p:cNvCxnSpPr>
                <a:cxnSpLocks/>
                <a:stCxn id="93" idx="0"/>
              </p:cNvCxnSpPr>
              <p:nvPr/>
            </p:nvCxnSpPr>
            <p:spPr>
              <a:xfrm flipH="1">
                <a:off x="14101725" y="10502720"/>
                <a:ext cx="770005" cy="47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91184A4D-6990-4628-83E7-2C4D2E1E556B}"/>
                  </a:ext>
                </a:extLst>
              </p:cNvPr>
              <p:cNvGrpSpPr/>
              <p:nvPr/>
            </p:nvGrpSpPr>
            <p:grpSpPr>
              <a:xfrm>
                <a:off x="13021128" y="10342516"/>
                <a:ext cx="4978338" cy="1426807"/>
                <a:chOff x="13021854" y="1390664"/>
                <a:chExt cx="4978338" cy="1426807"/>
              </a:xfrm>
            </p:grpSpPr>
            <p:sp>
              <p:nvSpPr>
                <p:cNvPr id="183" name="流程图: 汇总连接 182">
                  <a:extLst>
                    <a:ext uri="{FF2B5EF4-FFF2-40B4-BE49-F238E27FC236}">
                      <a16:creationId xmlns:a16="http://schemas.microsoft.com/office/drawing/2014/main" id="{C1739118-6264-4B17-844F-ADDD2D555354}"/>
                    </a:ext>
                  </a:extLst>
                </p:cNvPr>
                <p:cNvSpPr/>
                <p:nvPr/>
              </p:nvSpPr>
              <p:spPr>
                <a:xfrm>
                  <a:off x="16915784" y="1390664"/>
                  <a:ext cx="398091" cy="398091"/>
                </a:xfrm>
                <a:prstGeom prst="flowChartSummingJunction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E43CF5C0-BD10-4E48-A447-6CFA8FC0D1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38911" y="1589710"/>
                  <a:ext cx="691387" cy="835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直接箭头连接符 184">
                  <a:extLst>
                    <a:ext uri="{FF2B5EF4-FFF2-40B4-BE49-F238E27FC236}">
                      <a16:creationId xmlns:a16="http://schemas.microsoft.com/office/drawing/2014/main" id="{3FD0CB90-E5A8-401B-A0FD-C303DAB6E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08805" y="1589710"/>
                  <a:ext cx="691387" cy="835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A92011C4-176B-4431-95FC-E238F232E7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021854" y="2120403"/>
                  <a:ext cx="409297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箭头连接符 186">
                  <a:extLst>
                    <a:ext uri="{FF2B5EF4-FFF2-40B4-BE49-F238E27FC236}">
                      <a16:creationId xmlns:a16="http://schemas.microsoft.com/office/drawing/2014/main" id="{81DE21C3-CD79-45FB-B2E3-934CA2A6E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14829" y="1788755"/>
                  <a:ext cx="0" cy="41442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流程图: 汇总连接 187">
                  <a:extLst>
                    <a:ext uri="{FF2B5EF4-FFF2-40B4-BE49-F238E27FC236}">
                      <a16:creationId xmlns:a16="http://schemas.microsoft.com/office/drawing/2014/main" id="{8E68BC55-1B63-4C5A-9E60-B6DBB5818393}"/>
                    </a:ext>
                  </a:extLst>
                </p:cNvPr>
                <p:cNvSpPr/>
                <p:nvPr/>
              </p:nvSpPr>
              <p:spPr>
                <a:xfrm>
                  <a:off x="16910714" y="2419380"/>
                  <a:ext cx="398091" cy="398091"/>
                </a:xfrm>
                <a:prstGeom prst="flowChartSummingJunction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9" name="直接箭头连接符 188">
                  <a:extLst>
                    <a:ext uri="{FF2B5EF4-FFF2-40B4-BE49-F238E27FC236}">
                      <a16:creationId xmlns:a16="http://schemas.microsoft.com/office/drawing/2014/main" id="{F1E4D6BC-75BD-4BDC-867F-4710316F4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233841" y="2618426"/>
                  <a:ext cx="691387" cy="835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箭头连接符 189">
                  <a:extLst>
                    <a:ext uri="{FF2B5EF4-FFF2-40B4-BE49-F238E27FC236}">
                      <a16:creationId xmlns:a16="http://schemas.microsoft.com/office/drawing/2014/main" id="{6A0C5F29-D52F-48CF-9EA6-B6768D75C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303735" y="2618426"/>
                  <a:ext cx="691387" cy="835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箭头连接符 190">
                  <a:extLst>
                    <a:ext uri="{FF2B5EF4-FFF2-40B4-BE49-F238E27FC236}">
                      <a16:creationId xmlns:a16="http://schemas.microsoft.com/office/drawing/2014/main" id="{CC9B5F95-7E5F-4F66-B2B1-B0FC8F3C7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115951" y="2004960"/>
                  <a:ext cx="0" cy="40968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4DA26FB1-F4C1-41BD-910E-536724F2E28E}"/>
                  </a:ext>
                </a:extLst>
              </p:cNvPr>
              <p:cNvGrpSpPr/>
              <p:nvPr/>
            </p:nvGrpSpPr>
            <p:grpSpPr>
              <a:xfrm>
                <a:off x="19590960" y="10514423"/>
                <a:ext cx="1601683" cy="1236114"/>
                <a:chOff x="19607965" y="1581357"/>
                <a:chExt cx="1601683" cy="1236114"/>
              </a:xfrm>
            </p:grpSpPr>
            <p:grpSp>
              <p:nvGrpSpPr>
                <p:cNvPr id="255" name="组合 254">
                  <a:extLst>
                    <a:ext uri="{FF2B5EF4-FFF2-40B4-BE49-F238E27FC236}">
                      <a16:creationId xmlns:a16="http://schemas.microsoft.com/office/drawing/2014/main" id="{547B0F8E-8C77-40F9-AC49-B767A7FBCF88}"/>
                    </a:ext>
                  </a:extLst>
                </p:cNvPr>
                <p:cNvGrpSpPr/>
                <p:nvPr/>
              </p:nvGrpSpPr>
              <p:grpSpPr>
                <a:xfrm>
                  <a:off x="20220427" y="2419380"/>
                  <a:ext cx="398091" cy="398091"/>
                  <a:chOff x="20116800" y="2468231"/>
                  <a:chExt cx="398091" cy="398091"/>
                </a:xfrm>
              </p:grpSpPr>
              <p:sp>
                <p:nvSpPr>
                  <p:cNvPr id="261" name="流程图: 接点 260">
                    <a:extLst>
                      <a:ext uri="{FF2B5EF4-FFF2-40B4-BE49-F238E27FC236}">
                        <a16:creationId xmlns:a16="http://schemas.microsoft.com/office/drawing/2014/main" id="{9C13EAD0-AB60-4B3D-B81C-277A1C13BABD}"/>
                      </a:ext>
                    </a:extLst>
                  </p:cNvPr>
                  <p:cNvSpPr/>
                  <p:nvPr/>
                </p:nvSpPr>
                <p:spPr>
                  <a:xfrm>
                    <a:off x="20116800" y="2468231"/>
                    <a:ext cx="398091" cy="398091"/>
                  </a:xfrm>
                  <a:prstGeom prst="flowChartConnector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2" name="直接连接符 261">
                    <a:extLst>
                      <a:ext uri="{FF2B5EF4-FFF2-40B4-BE49-F238E27FC236}">
                        <a16:creationId xmlns:a16="http://schemas.microsoft.com/office/drawing/2014/main" id="{CEE1EC62-B7B3-455C-B11B-9E9496D3C926}"/>
                      </a:ext>
                    </a:extLst>
                  </p:cNvPr>
                  <p:cNvCxnSpPr>
                    <a:stCxn id="261" idx="2"/>
                    <a:endCxn id="261" idx="6"/>
                  </p:cNvCxnSpPr>
                  <p:nvPr/>
                </p:nvCxnSpPr>
                <p:spPr>
                  <a:xfrm>
                    <a:off x="20116800" y="2667277"/>
                    <a:ext cx="39809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6" name="直接箭头连接符 255">
                  <a:extLst>
                    <a:ext uri="{FF2B5EF4-FFF2-40B4-BE49-F238E27FC236}">
                      <a16:creationId xmlns:a16="http://schemas.microsoft.com/office/drawing/2014/main" id="{C3BCE54D-E527-446E-BB55-A913A2A84DDC}"/>
                    </a:ext>
                  </a:extLst>
                </p:cNvPr>
                <p:cNvCxnSpPr>
                  <a:cxnSpLocks/>
                  <a:stCxn id="261" idx="2"/>
                </p:cNvCxnSpPr>
                <p:nvPr/>
              </p:nvCxnSpPr>
              <p:spPr>
                <a:xfrm flipH="1">
                  <a:off x="19614619" y="2618426"/>
                  <a:ext cx="605808" cy="57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直接箭头连接符 256">
                  <a:extLst>
                    <a:ext uri="{FF2B5EF4-FFF2-40B4-BE49-F238E27FC236}">
                      <a16:creationId xmlns:a16="http://schemas.microsoft.com/office/drawing/2014/main" id="{079DB7CA-41D1-49FB-926B-98764A236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03840" y="2621561"/>
                  <a:ext cx="605808" cy="57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8" name="组合 257">
                  <a:extLst>
                    <a:ext uri="{FF2B5EF4-FFF2-40B4-BE49-F238E27FC236}">
                      <a16:creationId xmlns:a16="http://schemas.microsoft.com/office/drawing/2014/main" id="{8BA77112-D43A-4D35-834E-D939287EA358}"/>
                    </a:ext>
                  </a:extLst>
                </p:cNvPr>
                <p:cNvGrpSpPr/>
                <p:nvPr/>
              </p:nvGrpSpPr>
              <p:grpSpPr>
                <a:xfrm>
                  <a:off x="19607965" y="1581357"/>
                  <a:ext cx="839030" cy="833284"/>
                  <a:chOff x="12876457" y="893602"/>
                  <a:chExt cx="1013695" cy="473470"/>
                </a:xfrm>
              </p:grpSpPr>
              <p:cxnSp>
                <p:nvCxnSpPr>
                  <p:cNvPr id="259" name="直接箭头连接符 258">
                    <a:extLst>
                      <a:ext uri="{FF2B5EF4-FFF2-40B4-BE49-F238E27FC236}">
                        <a16:creationId xmlns:a16="http://schemas.microsoft.com/office/drawing/2014/main" id="{4836E29E-7876-411E-982B-97035C6B0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2876457" y="896767"/>
                    <a:ext cx="1013695" cy="445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直接箭头连接符 259">
                    <a:extLst>
                      <a:ext uri="{FF2B5EF4-FFF2-40B4-BE49-F238E27FC236}">
                        <a16:creationId xmlns:a16="http://schemas.microsoft.com/office/drawing/2014/main" id="{34D004EF-DF81-4090-A4DA-3E19A50754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874913" y="893602"/>
                    <a:ext cx="0" cy="47347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5E5B4842-4E3F-4183-8087-F645C18535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92643" y="11377230"/>
                <a:ext cx="1549400" cy="28761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gradFill flip="none" rotWithShape="1">
                  <a:gsLst>
                    <a:gs pos="0">
                      <a:srgbClr val="FF0000"/>
                    </a:gs>
                    <a:gs pos="100000">
                      <a:srgbClr val="FFC00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01" name="矩形 300">
            <a:extLst>
              <a:ext uri="{FF2B5EF4-FFF2-40B4-BE49-F238E27FC236}">
                <a16:creationId xmlns:a16="http://schemas.microsoft.com/office/drawing/2014/main" id="{CB9CA2B4-3503-4D45-9E36-B91C9369315A}"/>
              </a:ext>
            </a:extLst>
          </p:cNvPr>
          <p:cNvSpPr/>
          <p:nvPr/>
        </p:nvSpPr>
        <p:spPr>
          <a:xfrm>
            <a:off x="23861486" y="2414640"/>
            <a:ext cx="2868176" cy="967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A9A22699-C9CA-4671-B8CF-0D20A8D0212F}"/>
              </a:ext>
            </a:extLst>
          </p:cNvPr>
          <p:cNvCxnSpPr>
            <a:cxnSpLocks/>
          </p:cNvCxnSpPr>
          <p:nvPr/>
        </p:nvCxnSpPr>
        <p:spPr>
          <a:xfrm>
            <a:off x="23861486" y="3333956"/>
            <a:ext cx="0" cy="1610881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3238BA3F-5B38-474C-A278-8CA41CA5D198}"/>
              </a:ext>
            </a:extLst>
          </p:cNvPr>
          <p:cNvCxnSpPr>
            <a:cxnSpLocks/>
          </p:cNvCxnSpPr>
          <p:nvPr/>
        </p:nvCxnSpPr>
        <p:spPr>
          <a:xfrm>
            <a:off x="23872372" y="6018698"/>
            <a:ext cx="0" cy="1785109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BEB393BB-5612-476E-AAA9-49FD9ACCD076}"/>
              </a:ext>
            </a:extLst>
          </p:cNvPr>
          <p:cNvCxnSpPr>
            <a:cxnSpLocks/>
          </p:cNvCxnSpPr>
          <p:nvPr/>
        </p:nvCxnSpPr>
        <p:spPr>
          <a:xfrm>
            <a:off x="23883258" y="8840329"/>
            <a:ext cx="0" cy="1610881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AF1EAE-89F3-407C-A644-3D34EC1366E4}"/>
              </a:ext>
            </a:extLst>
          </p:cNvPr>
          <p:cNvSpPr/>
          <p:nvPr/>
        </p:nvSpPr>
        <p:spPr>
          <a:xfrm>
            <a:off x="10792863" y="476250"/>
            <a:ext cx="15751899" cy="11691785"/>
          </a:xfrm>
          <a:prstGeom prst="roundRect">
            <a:avLst>
              <a:gd name="adj" fmla="val 748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62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3060</TotalTime>
  <Words>555</Words>
  <Application>Microsoft Office PowerPoint</Application>
  <PresentationFormat>自定义</PresentationFormat>
  <Paragraphs>327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Cambria Math</vt:lpstr>
      <vt:lpstr>Roboto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旭霖</dc:creator>
  <cp:lastModifiedBy>旭霖 李</cp:lastModifiedBy>
  <cp:revision>42</cp:revision>
  <dcterms:created xsi:type="dcterms:W3CDTF">2022-02-24T14:37:33Z</dcterms:created>
  <dcterms:modified xsi:type="dcterms:W3CDTF">2025-09-14T08:13:57Z</dcterms:modified>
</cp:coreProperties>
</file>