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3" r:id="rId3"/>
    <p:sldId id="262" r:id="rId4"/>
    <p:sldId id="264" r:id="rId5"/>
    <p:sldId id="266" r:id="rId6"/>
    <p:sldId id="267" r:id="rId7"/>
    <p:sldId id="258" r:id="rId8"/>
    <p:sldId id="261" r:id="rId9"/>
    <p:sldId id="268" r:id="rId10"/>
  </p:sldIdLst>
  <p:sldSz cx="28800425" cy="1835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CF"/>
    <a:srgbClr val="C00000"/>
    <a:srgbClr val="2E75B6"/>
    <a:srgbClr val="DEEBF7"/>
    <a:srgbClr val="FACCCE"/>
    <a:srgbClr val="E6E6E6"/>
    <a:srgbClr val="7F7F7F"/>
    <a:srgbClr val="ED7D31"/>
    <a:srgbClr val="4472C4"/>
    <a:srgbClr val="0AB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4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3004660"/>
            <a:ext cx="21600319" cy="6391804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642956"/>
            <a:ext cx="21600319" cy="4432613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2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77470"/>
            <a:ext cx="6210092" cy="1555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77470"/>
            <a:ext cx="18270270" cy="1555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577113"/>
            <a:ext cx="24840367" cy="763701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286376"/>
            <a:ext cx="24840367" cy="4016126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1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887350"/>
            <a:ext cx="12240181" cy="116488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887350"/>
            <a:ext cx="12240181" cy="116488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4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77471"/>
            <a:ext cx="24840367" cy="35486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500614"/>
            <a:ext cx="12183929" cy="220568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706295"/>
            <a:ext cx="12183929" cy="98639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500614"/>
            <a:ext cx="12243932" cy="220568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706295"/>
            <a:ext cx="12243932" cy="98639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1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4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23962"/>
            <a:ext cx="9288886" cy="428386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643420"/>
            <a:ext cx="14580215" cy="1304710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507831"/>
            <a:ext cx="9288886" cy="10203939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2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23962"/>
            <a:ext cx="9288886" cy="428386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643420"/>
            <a:ext cx="14580215" cy="1304710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507831"/>
            <a:ext cx="9288886" cy="10203939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87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77471"/>
            <a:ext cx="24840367" cy="354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887350"/>
            <a:ext cx="24840367" cy="11648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7016480"/>
            <a:ext cx="6480096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9F5FC-D661-4BCF-BDD7-CA9D8C02F97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7016480"/>
            <a:ext cx="9720143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7016480"/>
            <a:ext cx="6480096" cy="977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4890-2232-468F-9162-A4941B0D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3C5343F-B214-4310-85D2-707E0CBC9A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427" y="4854773"/>
            <a:ext cx="10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520AB0-C8A6-413F-8457-96846E3AE2D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5" y="4821398"/>
            <a:ext cx="1080000" cy="2160000"/>
          </a:xfrm>
          <a:prstGeom prst="rect">
            <a:avLst/>
          </a:prstGeom>
        </p:spPr>
      </p:pic>
      <p:sp>
        <p:nvSpPr>
          <p:cNvPr id="2" name="立方体 1">
            <a:extLst>
              <a:ext uri="{FF2B5EF4-FFF2-40B4-BE49-F238E27FC236}">
                <a16:creationId xmlns:a16="http://schemas.microsoft.com/office/drawing/2014/main" id="{7EE6DC59-A3B4-48F2-B2DD-4B7175414CE8}"/>
              </a:ext>
            </a:extLst>
          </p:cNvPr>
          <p:cNvSpPr/>
          <p:nvPr/>
        </p:nvSpPr>
        <p:spPr>
          <a:xfrm>
            <a:off x="6869131" y="4176508"/>
            <a:ext cx="2535382" cy="5029198"/>
          </a:xfrm>
          <a:prstGeom prst="cube">
            <a:avLst>
              <a:gd name="adj" fmla="val 88195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1BB9CB53-1943-41F6-BF28-08A159EDC4F2}"/>
              </a:ext>
            </a:extLst>
          </p:cNvPr>
          <p:cNvSpPr/>
          <p:nvPr/>
        </p:nvSpPr>
        <p:spPr>
          <a:xfrm>
            <a:off x="7573984" y="5096106"/>
            <a:ext cx="1780309" cy="3480953"/>
          </a:xfrm>
          <a:prstGeom prst="cube">
            <a:avLst>
              <a:gd name="adj" fmla="val 80408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A77BDBD-5F40-45E7-B3D3-DDF1DF51461C}"/>
              </a:ext>
            </a:extLst>
          </p:cNvPr>
          <p:cNvSpPr/>
          <p:nvPr/>
        </p:nvSpPr>
        <p:spPr>
          <a:xfrm>
            <a:off x="8282296" y="5901398"/>
            <a:ext cx="1340428" cy="1870364"/>
          </a:xfrm>
          <a:prstGeom prst="cube">
            <a:avLst>
              <a:gd name="adj" fmla="val 5589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849E0DEB-8749-4AC0-9653-512D1492E142}"/>
              </a:ext>
            </a:extLst>
          </p:cNvPr>
          <p:cNvSpPr/>
          <p:nvPr/>
        </p:nvSpPr>
        <p:spPr>
          <a:xfrm>
            <a:off x="9103179" y="6431334"/>
            <a:ext cx="980209" cy="1035701"/>
          </a:xfrm>
          <a:prstGeom prst="cube">
            <a:avLst>
              <a:gd name="adj" fmla="val 38065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B3F4C44F-3387-4013-8638-F3C759093766}"/>
              </a:ext>
            </a:extLst>
          </p:cNvPr>
          <p:cNvSpPr/>
          <p:nvPr/>
        </p:nvSpPr>
        <p:spPr>
          <a:xfrm>
            <a:off x="9873842" y="6691109"/>
            <a:ext cx="1030426" cy="476287"/>
          </a:xfrm>
          <a:prstGeom prst="cube">
            <a:avLst>
              <a:gd name="adj" fmla="val 2554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30CD9B8-AD8C-4BF5-887B-B3608FC1B12D}"/>
              </a:ext>
            </a:extLst>
          </p:cNvPr>
          <p:cNvSpPr/>
          <p:nvPr/>
        </p:nvSpPr>
        <p:spPr>
          <a:xfrm>
            <a:off x="11347613" y="6586350"/>
            <a:ext cx="174567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63779-06B1-40EF-8347-ACD1A5FBAEA6}"/>
              </a:ext>
            </a:extLst>
          </p:cNvPr>
          <p:cNvSpPr txBox="1"/>
          <p:nvPr/>
        </p:nvSpPr>
        <p:spPr>
          <a:xfrm>
            <a:off x="11659343" y="6001577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GAP</a:t>
            </a:r>
            <a:endParaRPr lang="zh-CN" altLang="en-US" sz="3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F5DE71-34EE-406D-B475-41799048C087}"/>
              </a:ext>
            </a:extLst>
          </p:cNvPr>
          <p:cNvSpPr/>
          <p:nvPr/>
        </p:nvSpPr>
        <p:spPr>
          <a:xfrm>
            <a:off x="13249149" y="5776709"/>
            <a:ext cx="1963882" cy="249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4C411A1-D07C-4361-91B0-740D2D39DF8C}"/>
              </a:ext>
            </a:extLst>
          </p:cNvPr>
          <p:cNvSpPr/>
          <p:nvPr/>
        </p:nvSpPr>
        <p:spPr>
          <a:xfrm>
            <a:off x="13536631" y="6406210"/>
            <a:ext cx="1963882" cy="249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10279C8-72F7-421C-BA4D-59E49FA3801E}"/>
              </a:ext>
            </a:extLst>
          </p:cNvPr>
          <p:cNvSpPr/>
          <p:nvPr/>
        </p:nvSpPr>
        <p:spPr>
          <a:xfrm>
            <a:off x="13950536" y="7042705"/>
            <a:ext cx="1963882" cy="249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2D08A95-EED1-4597-A804-03274A8DA470}"/>
              </a:ext>
            </a:extLst>
          </p:cNvPr>
          <p:cNvSpPr/>
          <p:nvPr/>
        </p:nvSpPr>
        <p:spPr>
          <a:xfrm>
            <a:off x="14329804" y="7657572"/>
            <a:ext cx="1963882" cy="249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C47EA9FD-D1C7-42A9-A980-69B03A3D5DFE}"/>
              </a:ext>
            </a:extLst>
          </p:cNvPr>
          <p:cNvSpPr/>
          <p:nvPr/>
        </p:nvSpPr>
        <p:spPr>
          <a:xfrm>
            <a:off x="16420736" y="6595046"/>
            <a:ext cx="174567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66AE9017-CBE1-40B2-804A-31112C539BD0}"/>
              </a:ext>
            </a:extLst>
          </p:cNvPr>
          <p:cNvSpPr/>
          <p:nvPr/>
        </p:nvSpPr>
        <p:spPr>
          <a:xfrm>
            <a:off x="21417802" y="6113657"/>
            <a:ext cx="1241910" cy="4338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165FF9F-2C50-4D30-BF1D-FE794C6CD4FA}"/>
              </a:ext>
            </a:extLst>
          </p:cNvPr>
          <p:cNvSpPr/>
          <p:nvPr/>
        </p:nvSpPr>
        <p:spPr>
          <a:xfrm rot="2012396">
            <a:off x="15426147" y="8537711"/>
            <a:ext cx="1241910" cy="4338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F5B1EA-EC96-431F-8E6B-A867DAC4FD64}"/>
              </a:ext>
            </a:extLst>
          </p:cNvPr>
          <p:cNvSpPr txBox="1"/>
          <p:nvPr/>
        </p:nvSpPr>
        <p:spPr>
          <a:xfrm>
            <a:off x="22893745" y="6043428"/>
            <a:ext cx="1366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ID Loss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EBBDCC06-9883-4106-BB13-9ABA1E1C0D3A}"/>
              </a:ext>
            </a:extLst>
          </p:cNvPr>
          <p:cNvSpPr/>
          <p:nvPr/>
        </p:nvSpPr>
        <p:spPr>
          <a:xfrm>
            <a:off x="21417802" y="6976986"/>
            <a:ext cx="1241910" cy="43381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218625-8097-414C-8A25-E30D04958AA1}"/>
              </a:ext>
            </a:extLst>
          </p:cNvPr>
          <p:cNvSpPr txBox="1"/>
          <p:nvPr/>
        </p:nvSpPr>
        <p:spPr>
          <a:xfrm>
            <a:off x="22893745" y="6906757"/>
            <a:ext cx="2430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CACC_kl</a:t>
            </a:r>
            <a:r>
              <a:rPr lang="en-US" altLang="zh-CN" sz="3200" b="1" dirty="0">
                <a:solidFill>
                  <a:srgbClr val="FF0000"/>
                </a:solidFill>
              </a:rPr>
              <a:t> Loss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CDB4881-CB84-4B6E-8487-B758CF2E3FDD}"/>
              </a:ext>
            </a:extLst>
          </p:cNvPr>
          <p:cNvSpPr txBox="1"/>
          <p:nvPr/>
        </p:nvSpPr>
        <p:spPr>
          <a:xfrm>
            <a:off x="17045576" y="8698857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>
                <a:solidFill>
                  <a:srgbClr val="FF0000"/>
                </a:solidFill>
              </a:rPr>
              <a:t>CACC_euc</a:t>
            </a:r>
            <a:r>
              <a:rPr lang="en-US" altLang="zh-CN" sz="3200" b="1" dirty="0">
                <a:solidFill>
                  <a:srgbClr val="FF0000"/>
                </a:solidFill>
              </a:rPr>
              <a:t> Loss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1EB153-12AF-4328-A80C-145FFD309AD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5" y="5365217"/>
            <a:ext cx="108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E85462-7993-419C-AB29-D74EAB20141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28" y="5389144"/>
            <a:ext cx="108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9F3EA6-4F62-4188-9D51-51C408931B4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79" y="5889334"/>
            <a:ext cx="10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0A0410-343E-4361-87F7-D70864AA6BE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25" y="5901398"/>
            <a:ext cx="10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AC7E4B-7549-4681-AE98-E9891119661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112" y="6499641"/>
            <a:ext cx="10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984DDF-FC61-41BF-BF2F-33703E996F8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08" y="6469144"/>
            <a:ext cx="1080000" cy="2160000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50D088F0-1015-4337-8918-72F7EA520C58}"/>
              </a:ext>
            </a:extLst>
          </p:cNvPr>
          <p:cNvSpPr/>
          <p:nvPr/>
        </p:nvSpPr>
        <p:spPr>
          <a:xfrm>
            <a:off x="4732069" y="6586350"/>
            <a:ext cx="174567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3AE3A5-EFF5-4C1B-AFE5-416ABB3E6BB9}"/>
              </a:ext>
            </a:extLst>
          </p:cNvPr>
          <p:cNvSpPr txBox="1"/>
          <p:nvPr/>
        </p:nvSpPr>
        <p:spPr>
          <a:xfrm>
            <a:off x="1943840" y="8947064"/>
            <a:ext cx="138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Images</a:t>
            </a:r>
            <a:endParaRPr lang="zh-CN" altLang="en-US" sz="32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363694-6683-434E-AEBF-808591140BA3}"/>
              </a:ext>
            </a:extLst>
          </p:cNvPr>
          <p:cNvSpPr txBox="1"/>
          <p:nvPr/>
        </p:nvSpPr>
        <p:spPr>
          <a:xfrm>
            <a:off x="7620496" y="9001643"/>
            <a:ext cx="3430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Backbone Network</a:t>
            </a:r>
            <a:endParaRPr lang="zh-CN" altLang="en-US" sz="32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F080042-0484-4B9F-A85B-464F2E674534}"/>
              </a:ext>
            </a:extLst>
          </p:cNvPr>
          <p:cNvSpPr txBox="1"/>
          <p:nvPr/>
        </p:nvSpPr>
        <p:spPr>
          <a:xfrm>
            <a:off x="13314651" y="4967761"/>
            <a:ext cx="158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features</a:t>
            </a:r>
            <a:endParaRPr lang="zh-CN" altLang="en-US" sz="3200" b="1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681E7C8-A130-40BB-9CF0-F935B75715D4}"/>
              </a:ext>
            </a:extLst>
          </p:cNvPr>
          <p:cNvSpPr/>
          <p:nvPr/>
        </p:nvSpPr>
        <p:spPr>
          <a:xfrm>
            <a:off x="673055" y="10091676"/>
            <a:ext cx="21986657" cy="42733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7E894DDD-C7F4-4CFA-A1B6-8E0E19074B1E}"/>
              </a:ext>
            </a:extLst>
          </p:cNvPr>
          <p:cNvSpPr/>
          <p:nvPr/>
        </p:nvSpPr>
        <p:spPr>
          <a:xfrm>
            <a:off x="4886473" y="10922111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329DE15-EBDD-4EC7-B57D-9CEE086A9945}"/>
              </a:ext>
            </a:extLst>
          </p:cNvPr>
          <p:cNvSpPr/>
          <p:nvPr/>
        </p:nvSpPr>
        <p:spPr>
          <a:xfrm>
            <a:off x="6034896" y="11949254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20912E4-3C95-40AC-96A5-ACEB01698E97}"/>
              </a:ext>
            </a:extLst>
          </p:cNvPr>
          <p:cNvSpPr/>
          <p:nvPr/>
        </p:nvSpPr>
        <p:spPr>
          <a:xfrm>
            <a:off x="6341960" y="10287072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4C0E9AA5-DD7C-4846-8332-43D96D25E29A}"/>
              </a:ext>
            </a:extLst>
          </p:cNvPr>
          <p:cNvSpPr/>
          <p:nvPr/>
        </p:nvSpPr>
        <p:spPr>
          <a:xfrm>
            <a:off x="9206123" y="13124962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382C3AFE-6AD6-4D4D-A35A-B50F779C9F16}"/>
              </a:ext>
            </a:extLst>
          </p:cNvPr>
          <p:cNvSpPr/>
          <p:nvPr/>
        </p:nvSpPr>
        <p:spPr>
          <a:xfrm>
            <a:off x="10897100" y="12390901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13C49DE8-5678-44C8-8097-3F3572809607}"/>
              </a:ext>
            </a:extLst>
          </p:cNvPr>
          <p:cNvSpPr/>
          <p:nvPr/>
        </p:nvSpPr>
        <p:spPr>
          <a:xfrm>
            <a:off x="9933639" y="11420872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1AD202-92CA-497F-8078-F6B34BA62E31}"/>
              </a:ext>
            </a:extLst>
          </p:cNvPr>
          <p:cNvSpPr/>
          <p:nvPr/>
        </p:nvSpPr>
        <p:spPr>
          <a:xfrm>
            <a:off x="6672009" y="12721021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B924691-4DF0-442E-B3D3-C2A8DC19E4CD}"/>
              </a:ext>
            </a:extLst>
          </p:cNvPr>
          <p:cNvSpPr/>
          <p:nvPr/>
        </p:nvSpPr>
        <p:spPr>
          <a:xfrm>
            <a:off x="7788546" y="12461374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B4149F3-A29E-4716-8F8D-84D9AC7F420F}"/>
              </a:ext>
            </a:extLst>
          </p:cNvPr>
          <p:cNvSpPr/>
          <p:nvPr/>
        </p:nvSpPr>
        <p:spPr>
          <a:xfrm>
            <a:off x="7479418" y="13713754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A0D0C19-9A8E-4F75-8938-B59E367AD00A}"/>
              </a:ext>
            </a:extLst>
          </p:cNvPr>
          <p:cNvSpPr/>
          <p:nvPr/>
        </p:nvSpPr>
        <p:spPr>
          <a:xfrm>
            <a:off x="15645119" y="10898256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B49139B-D3D5-4077-8607-598038DAA57C}"/>
              </a:ext>
            </a:extLst>
          </p:cNvPr>
          <p:cNvSpPr/>
          <p:nvPr/>
        </p:nvSpPr>
        <p:spPr>
          <a:xfrm>
            <a:off x="16339280" y="11638237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735F190-8413-43C3-B121-512D1C28185D}"/>
              </a:ext>
            </a:extLst>
          </p:cNvPr>
          <p:cNvSpPr/>
          <p:nvPr/>
        </p:nvSpPr>
        <p:spPr>
          <a:xfrm>
            <a:off x="16463689" y="10474756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B8A359D5-ABE4-4431-B68D-BDD3E280D572}"/>
              </a:ext>
            </a:extLst>
          </p:cNvPr>
          <p:cNvSpPr/>
          <p:nvPr/>
        </p:nvSpPr>
        <p:spPr>
          <a:xfrm>
            <a:off x="16242864" y="10983026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A5A509C0-479C-468C-85A6-F468C790AE94}"/>
              </a:ext>
            </a:extLst>
          </p:cNvPr>
          <p:cNvSpPr/>
          <p:nvPr/>
        </p:nvSpPr>
        <p:spPr>
          <a:xfrm>
            <a:off x="16957461" y="11171283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8874C1D8-FD3F-4C2C-B382-12E3001A6E5F}"/>
              </a:ext>
            </a:extLst>
          </p:cNvPr>
          <p:cNvSpPr/>
          <p:nvPr/>
        </p:nvSpPr>
        <p:spPr>
          <a:xfrm>
            <a:off x="17135095" y="10496525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12E7096-7D36-4F22-B22C-7D581E1F9812}"/>
              </a:ext>
            </a:extLst>
          </p:cNvPr>
          <p:cNvSpPr/>
          <p:nvPr/>
        </p:nvSpPr>
        <p:spPr>
          <a:xfrm>
            <a:off x="20870564" y="12608896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B59E27F-B976-4C4F-9467-38AE07B5E5F8}"/>
              </a:ext>
            </a:extLst>
          </p:cNvPr>
          <p:cNvSpPr/>
          <p:nvPr/>
        </p:nvSpPr>
        <p:spPr>
          <a:xfrm>
            <a:off x="20870565" y="13227825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F93937C-711A-46C4-944A-14917233D5DF}"/>
              </a:ext>
            </a:extLst>
          </p:cNvPr>
          <p:cNvSpPr/>
          <p:nvPr/>
        </p:nvSpPr>
        <p:spPr>
          <a:xfrm>
            <a:off x="21409762" y="12982121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79" name="等腰三角形 78">
            <a:extLst>
              <a:ext uri="{FF2B5EF4-FFF2-40B4-BE49-F238E27FC236}">
                <a16:creationId xmlns:a16="http://schemas.microsoft.com/office/drawing/2014/main" id="{D3ADC739-FB62-4063-8572-12ACBCED9E49}"/>
              </a:ext>
            </a:extLst>
          </p:cNvPr>
          <p:cNvSpPr/>
          <p:nvPr/>
        </p:nvSpPr>
        <p:spPr>
          <a:xfrm>
            <a:off x="9794942" y="12340288"/>
            <a:ext cx="441649" cy="3807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F424BF93-B4CF-41EE-B851-9BBB1C038E96}"/>
              </a:ext>
            </a:extLst>
          </p:cNvPr>
          <p:cNvSpPr/>
          <p:nvPr/>
        </p:nvSpPr>
        <p:spPr>
          <a:xfrm>
            <a:off x="5900311" y="11047334"/>
            <a:ext cx="441649" cy="4416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69A8B9E-D113-4976-8D87-AD78735A7D2C}"/>
              </a:ext>
            </a:extLst>
          </p:cNvPr>
          <p:cNvSpPr/>
          <p:nvPr/>
        </p:nvSpPr>
        <p:spPr>
          <a:xfrm>
            <a:off x="7430124" y="13041212"/>
            <a:ext cx="373225" cy="373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67AAA3D-E615-4E98-90FD-F30C387EEE89}"/>
              </a:ext>
            </a:extLst>
          </p:cNvPr>
          <p:cNvCxnSpPr>
            <a:stCxn id="60" idx="6"/>
            <a:endCxn id="79" idx="1"/>
          </p:cNvCxnSpPr>
          <p:nvPr/>
        </p:nvCxnSpPr>
        <p:spPr>
          <a:xfrm>
            <a:off x="6476545" y="12170079"/>
            <a:ext cx="3428809" cy="360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E094995-9695-4588-8B33-BAAA32C5BFC7}"/>
              </a:ext>
            </a:extLst>
          </p:cNvPr>
          <p:cNvCxnSpPr>
            <a:cxnSpLocks/>
            <a:stCxn id="61" idx="5"/>
          </p:cNvCxnSpPr>
          <p:nvPr/>
        </p:nvCxnSpPr>
        <p:spPr>
          <a:xfrm>
            <a:off x="6718930" y="10664043"/>
            <a:ext cx="3186456" cy="18666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B7F36419-396D-4271-9D25-3AB26E6939F4}"/>
              </a:ext>
            </a:extLst>
          </p:cNvPr>
          <p:cNvCxnSpPr>
            <a:stCxn id="59" idx="6"/>
            <a:endCxn id="79" idx="1"/>
          </p:cNvCxnSpPr>
          <p:nvPr/>
        </p:nvCxnSpPr>
        <p:spPr>
          <a:xfrm>
            <a:off x="5328120" y="11142934"/>
            <a:ext cx="4577232" cy="13877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箭头: 右弧形 89">
            <a:extLst>
              <a:ext uri="{FF2B5EF4-FFF2-40B4-BE49-F238E27FC236}">
                <a16:creationId xmlns:a16="http://schemas.microsoft.com/office/drawing/2014/main" id="{59C3E2BB-8900-42FA-A096-1D148357C120}"/>
              </a:ext>
            </a:extLst>
          </p:cNvPr>
          <p:cNvSpPr/>
          <p:nvPr/>
        </p:nvSpPr>
        <p:spPr>
          <a:xfrm rot="16200000">
            <a:off x="12809910" y="9751586"/>
            <a:ext cx="1042838" cy="2867751"/>
          </a:xfrm>
          <a:prstGeom prst="curved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A91545C-7AEC-4D28-A8E5-FA6F9D7FE6FB}"/>
              </a:ext>
            </a:extLst>
          </p:cNvPr>
          <p:cNvSpPr txBox="1"/>
          <p:nvPr/>
        </p:nvSpPr>
        <p:spPr>
          <a:xfrm>
            <a:off x="12344123" y="12072111"/>
            <a:ext cx="2421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LEARNING</a:t>
            </a:r>
            <a:endParaRPr lang="zh-CN" altLang="en-US" sz="3200" b="1" dirty="0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81A0155-78E1-462C-AF44-41C5A18EBBE8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03349" y="12721021"/>
            <a:ext cx="1991593" cy="52502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ECEE322-7C9B-4454-A600-A2BD06D98916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6277281" y="11424305"/>
            <a:ext cx="1152842" cy="164128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C831EFCF-E6CD-4517-ACA5-97E8A892988E}"/>
              </a:ext>
            </a:extLst>
          </p:cNvPr>
          <p:cNvSpPr txBox="1"/>
          <p:nvPr/>
        </p:nvSpPr>
        <p:spPr>
          <a:xfrm>
            <a:off x="5627153" y="10658542"/>
            <a:ext cx="98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center</a:t>
            </a:r>
            <a:endParaRPr lang="zh-CN" altLang="en-US" sz="24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B88F811-83DC-4F7F-9461-CFD4EF3C83E3}"/>
              </a:ext>
            </a:extLst>
          </p:cNvPr>
          <p:cNvSpPr txBox="1"/>
          <p:nvPr/>
        </p:nvSpPr>
        <p:spPr>
          <a:xfrm>
            <a:off x="6484539" y="13158303"/>
            <a:ext cx="98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center</a:t>
            </a:r>
            <a:endParaRPr lang="zh-CN" altLang="en-US" sz="24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B0AF02E-8E72-46D1-8E0F-1548F433F6F2}"/>
              </a:ext>
            </a:extLst>
          </p:cNvPr>
          <p:cNvSpPr txBox="1"/>
          <p:nvPr/>
        </p:nvSpPr>
        <p:spPr>
          <a:xfrm>
            <a:off x="9591284" y="11897206"/>
            <a:ext cx="98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center</a:t>
            </a:r>
            <a:endParaRPr lang="zh-CN" altLang="en-US" sz="24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F7DDCB0-84D6-44BF-A39B-B7621E1401B8}"/>
              </a:ext>
            </a:extLst>
          </p:cNvPr>
          <p:cNvSpPr txBox="1"/>
          <p:nvPr/>
        </p:nvSpPr>
        <p:spPr>
          <a:xfrm>
            <a:off x="7975158" y="11047333"/>
            <a:ext cx="1338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Roboto" panose="02000000000000000000" pitchFamily="2" charset="0"/>
              </a:rPr>
              <a:t>aggregate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3D8BBA8-FA48-4FF2-B367-096C9F9E3849}"/>
              </a:ext>
            </a:extLst>
          </p:cNvPr>
          <p:cNvSpPr txBox="1"/>
          <p:nvPr/>
        </p:nvSpPr>
        <p:spPr>
          <a:xfrm>
            <a:off x="7850963" y="13145254"/>
            <a:ext cx="1401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Roboto" panose="02000000000000000000" pitchFamily="2" charset="0"/>
              </a:rPr>
              <a:t>push away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0B43C75-90B2-49E5-A671-BB708C87C5A2}"/>
              </a:ext>
            </a:extLst>
          </p:cNvPr>
          <p:cNvSpPr txBox="1"/>
          <p:nvPr/>
        </p:nvSpPr>
        <p:spPr>
          <a:xfrm>
            <a:off x="12151166" y="13574183"/>
            <a:ext cx="23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CACC Loss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F1D79CEF-B23B-41FE-8A00-B6984D4B18BE}"/>
              </a:ext>
            </a:extLst>
          </p:cNvPr>
          <p:cNvSpPr txBox="1"/>
          <p:nvPr/>
        </p:nvSpPr>
        <p:spPr>
          <a:xfrm>
            <a:off x="6843904" y="10248395"/>
            <a:ext cx="2289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</a:t>
            </a:r>
            <a:r>
              <a:rPr lang="en-US" altLang="zh-CN" sz="2400"/>
              <a:t>eatures </a:t>
            </a:r>
            <a:r>
              <a:rPr lang="en-US" altLang="zh-CN" sz="2400" dirty="0"/>
              <a:t>or logits</a:t>
            </a:r>
            <a:endParaRPr lang="zh-CN" altLang="en-US" sz="2400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C161173E-2102-891A-1E17-F578D5757679}"/>
              </a:ext>
            </a:extLst>
          </p:cNvPr>
          <p:cNvSpPr/>
          <p:nvPr/>
        </p:nvSpPr>
        <p:spPr>
          <a:xfrm>
            <a:off x="1026535" y="10426056"/>
            <a:ext cx="441649" cy="441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9E44169-9794-9615-2099-4B4AFFBFED99}"/>
              </a:ext>
            </a:extLst>
          </p:cNvPr>
          <p:cNvSpPr/>
          <p:nvPr/>
        </p:nvSpPr>
        <p:spPr>
          <a:xfrm>
            <a:off x="1058584" y="11977142"/>
            <a:ext cx="373225" cy="3732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0E7E4A07-AFE9-E53C-43E6-F0CF13081027}"/>
              </a:ext>
            </a:extLst>
          </p:cNvPr>
          <p:cNvSpPr/>
          <p:nvPr/>
        </p:nvSpPr>
        <p:spPr>
          <a:xfrm>
            <a:off x="1024373" y="11180063"/>
            <a:ext cx="441649" cy="3807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29FB85F-D234-5033-949D-EF2151BD409A}"/>
              </a:ext>
            </a:extLst>
          </p:cNvPr>
          <p:cNvSpPr txBox="1"/>
          <p:nvPr/>
        </p:nvSpPr>
        <p:spPr>
          <a:xfrm>
            <a:off x="1653530" y="10397024"/>
            <a:ext cx="1976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ID1  Clothes 1</a:t>
            </a:r>
            <a:endParaRPr lang="zh-CN" altLang="en-US" sz="2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4A88CB4-DE32-8007-B7A6-129366D0B73F}"/>
              </a:ext>
            </a:extLst>
          </p:cNvPr>
          <p:cNvSpPr txBox="1"/>
          <p:nvPr/>
        </p:nvSpPr>
        <p:spPr>
          <a:xfrm>
            <a:off x="1624353" y="11150108"/>
            <a:ext cx="21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ID1  Clothes 2</a:t>
            </a:r>
            <a:endParaRPr lang="zh-CN" altLang="en-US" sz="24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8253000-CF9E-F444-9D5F-75976A3B33B6}"/>
              </a:ext>
            </a:extLst>
          </p:cNvPr>
          <p:cNvSpPr txBox="1"/>
          <p:nvPr/>
        </p:nvSpPr>
        <p:spPr>
          <a:xfrm>
            <a:off x="1628280" y="11977142"/>
            <a:ext cx="211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ID2  Clothes 3</a:t>
            </a:r>
            <a:endParaRPr lang="zh-CN" altLang="en-US" sz="24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62F1AF3-42D2-22E1-CC12-98831191F23A}"/>
              </a:ext>
            </a:extLst>
          </p:cNvPr>
          <p:cNvSpPr/>
          <p:nvPr/>
        </p:nvSpPr>
        <p:spPr>
          <a:xfrm>
            <a:off x="17996224" y="5760570"/>
            <a:ext cx="1963882" cy="249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2B73361-6C8F-26AF-8D4B-F794C97DC206}"/>
              </a:ext>
            </a:extLst>
          </p:cNvPr>
          <p:cNvSpPr/>
          <p:nvPr/>
        </p:nvSpPr>
        <p:spPr>
          <a:xfrm>
            <a:off x="18283706" y="6390071"/>
            <a:ext cx="1963882" cy="249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7DC1E3A-2E67-6F16-FB18-6555B4396BB0}"/>
              </a:ext>
            </a:extLst>
          </p:cNvPr>
          <p:cNvSpPr/>
          <p:nvPr/>
        </p:nvSpPr>
        <p:spPr>
          <a:xfrm>
            <a:off x="18697611" y="7026566"/>
            <a:ext cx="1963882" cy="249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3EFA750-BDD4-725A-3325-C7B11444E461}"/>
              </a:ext>
            </a:extLst>
          </p:cNvPr>
          <p:cNvSpPr/>
          <p:nvPr/>
        </p:nvSpPr>
        <p:spPr>
          <a:xfrm>
            <a:off x="19076879" y="7641433"/>
            <a:ext cx="1963882" cy="2493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56D1D98-7F6F-9797-CA91-E5707D5C1C68}"/>
              </a:ext>
            </a:extLst>
          </p:cNvPr>
          <p:cNvSpPr txBox="1"/>
          <p:nvPr/>
        </p:nvSpPr>
        <p:spPr>
          <a:xfrm>
            <a:off x="18458050" y="4923166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logits</a:t>
            </a:r>
            <a:endParaRPr lang="zh-CN" altLang="en-US" sz="32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44EE869-8EDF-7E25-E65D-D77B6BECD2B0}"/>
              </a:ext>
            </a:extLst>
          </p:cNvPr>
          <p:cNvSpPr txBox="1"/>
          <p:nvPr/>
        </p:nvSpPr>
        <p:spPr>
          <a:xfrm>
            <a:off x="16152497" y="5989983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8165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3C5343F-B214-4310-85D2-707E0CBC9A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86" y="4676580"/>
            <a:ext cx="10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520AB0-C8A6-413F-8457-96846E3AE2D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0" y="4963428"/>
            <a:ext cx="1080000" cy="2160000"/>
          </a:xfrm>
          <a:prstGeom prst="rect">
            <a:avLst/>
          </a:prstGeom>
        </p:spPr>
      </p:pic>
      <p:sp>
        <p:nvSpPr>
          <p:cNvPr id="2" name="立方体 1">
            <a:extLst>
              <a:ext uri="{FF2B5EF4-FFF2-40B4-BE49-F238E27FC236}">
                <a16:creationId xmlns:a16="http://schemas.microsoft.com/office/drawing/2014/main" id="{7EE6DC59-A3B4-48F2-B2DD-4B7175414CE8}"/>
              </a:ext>
            </a:extLst>
          </p:cNvPr>
          <p:cNvSpPr/>
          <p:nvPr/>
        </p:nvSpPr>
        <p:spPr>
          <a:xfrm>
            <a:off x="6050984" y="4176508"/>
            <a:ext cx="2535382" cy="5029198"/>
          </a:xfrm>
          <a:prstGeom prst="cube">
            <a:avLst>
              <a:gd name="adj" fmla="val 88195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1BB9CB53-1943-41F6-BF28-08A159EDC4F2}"/>
              </a:ext>
            </a:extLst>
          </p:cNvPr>
          <p:cNvSpPr/>
          <p:nvPr/>
        </p:nvSpPr>
        <p:spPr>
          <a:xfrm>
            <a:off x="6755837" y="5096106"/>
            <a:ext cx="1780309" cy="3480953"/>
          </a:xfrm>
          <a:prstGeom prst="cube">
            <a:avLst>
              <a:gd name="adj" fmla="val 80408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A77BDBD-5F40-45E7-B3D3-DDF1DF51461C}"/>
              </a:ext>
            </a:extLst>
          </p:cNvPr>
          <p:cNvSpPr/>
          <p:nvPr/>
        </p:nvSpPr>
        <p:spPr>
          <a:xfrm>
            <a:off x="7464149" y="5901398"/>
            <a:ext cx="1340428" cy="1870364"/>
          </a:xfrm>
          <a:prstGeom prst="cube">
            <a:avLst>
              <a:gd name="adj" fmla="val 5589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849E0DEB-8749-4AC0-9653-512D1492E142}"/>
              </a:ext>
            </a:extLst>
          </p:cNvPr>
          <p:cNvSpPr/>
          <p:nvPr/>
        </p:nvSpPr>
        <p:spPr>
          <a:xfrm>
            <a:off x="8285032" y="6431334"/>
            <a:ext cx="980209" cy="1035701"/>
          </a:xfrm>
          <a:prstGeom prst="cube">
            <a:avLst>
              <a:gd name="adj" fmla="val 38065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B3F4C44F-3387-4013-8638-F3C759093766}"/>
              </a:ext>
            </a:extLst>
          </p:cNvPr>
          <p:cNvSpPr/>
          <p:nvPr/>
        </p:nvSpPr>
        <p:spPr>
          <a:xfrm>
            <a:off x="9055695" y="6691109"/>
            <a:ext cx="1030426" cy="476287"/>
          </a:xfrm>
          <a:prstGeom prst="cube">
            <a:avLst>
              <a:gd name="adj" fmla="val 2554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30CD9B8-AD8C-4BF5-887B-B3608FC1B12D}"/>
              </a:ext>
            </a:extLst>
          </p:cNvPr>
          <p:cNvSpPr/>
          <p:nvPr/>
        </p:nvSpPr>
        <p:spPr>
          <a:xfrm>
            <a:off x="10529466" y="6586350"/>
            <a:ext cx="174567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63779-06B1-40EF-8347-ACD1A5FBAEA6}"/>
              </a:ext>
            </a:extLst>
          </p:cNvPr>
          <p:cNvSpPr txBox="1"/>
          <p:nvPr/>
        </p:nvSpPr>
        <p:spPr>
          <a:xfrm>
            <a:off x="9591201" y="5632508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global average 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Roboto" panose="02000000000000000000" pitchFamily="2" charset="0"/>
              </a:rPr>
              <a:t>p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ooling </a:t>
            </a:r>
            <a:endParaRPr lang="zh-CN" altLang="en-US" sz="3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F5DE71-34EE-406D-B475-41799048C087}"/>
              </a:ext>
            </a:extLst>
          </p:cNvPr>
          <p:cNvSpPr/>
          <p:nvPr/>
        </p:nvSpPr>
        <p:spPr>
          <a:xfrm>
            <a:off x="12766218" y="3824654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4C411A1-D07C-4361-91B0-740D2D39DF8C}"/>
              </a:ext>
            </a:extLst>
          </p:cNvPr>
          <p:cNvSpPr/>
          <p:nvPr/>
        </p:nvSpPr>
        <p:spPr>
          <a:xfrm>
            <a:off x="12751032" y="4326434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C47EA9FD-D1C7-42A9-A980-69B03A3D5DFE}"/>
              </a:ext>
            </a:extLst>
          </p:cNvPr>
          <p:cNvSpPr/>
          <p:nvPr/>
        </p:nvSpPr>
        <p:spPr>
          <a:xfrm>
            <a:off x="15186732" y="6547748"/>
            <a:ext cx="1065319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66AE9017-CBE1-40B2-804A-31112C539BD0}"/>
              </a:ext>
            </a:extLst>
          </p:cNvPr>
          <p:cNvSpPr/>
          <p:nvPr/>
        </p:nvSpPr>
        <p:spPr>
          <a:xfrm>
            <a:off x="22973580" y="6640669"/>
            <a:ext cx="1241910" cy="433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F5B1EA-EC96-431F-8E6B-A867DAC4FD64}"/>
              </a:ext>
            </a:extLst>
          </p:cNvPr>
          <p:cNvSpPr txBox="1"/>
          <p:nvPr/>
        </p:nvSpPr>
        <p:spPr>
          <a:xfrm>
            <a:off x="24310195" y="6548114"/>
            <a:ext cx="232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Identity Loss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218625-8097-414C-8A25-E30D04958AA1}"/>
              </a:ext>
            </a:extLst>
          </p:cNvPr>
          <p:cNvSpPr txBox="1"/>
          <p:nvPr/>
        </p:nvSpPr>
        <p:spPr>
          <a:xfrm>
            <a:off x="10797096" y="9918225"/>
            <a:ext cx="6806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Cloth-Aware Center Cluster (CACC) loss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1EB153-12AF-4328-A80C-145FFD309AD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5" y="5365217"/>
            <a:ext cx="108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E85462-7993-419C-AB29-D74EAB20141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73" y="5317401"/>
            <a:ext cx="108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9F3EA6-4F62-4188-9D51-51C408931B4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2" y="6087395"/>
            <a:ext cx="10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0A0410-343E-4361-87F7-D70864AA6BE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2" y="6003973"/>
            <a:ext cx="10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AC7E4B-7549-4681-AE98-E9891119661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51" y="6550023"/>
            <a:ext cx="10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984DDF-FC61-41BF-BF2F-33703E996F8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60" y="6702262"/>
            <a:ext cx="1080000" cy="2160000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50D088F0-1015-4337-8918-72F7EA520C58}"/>
              </a:ext>
            </a:extLst>
          </p:cNvPr>
          <p:cNvSpPr/>
          <p:nvPr/>
        </p:nvSpPr>
        <p:spPr>
          <a:xfrm>
            <a:off x="4699985" y="6586350"/>
            <a:ext cx="1076978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3AE3A5-EFF5-4C1B-AFE5-416ABB3E6BB9}"/>
              </a:ext>
            </a:extLst>
          </p:cNvPr>
          <p:cNvSpPr txBox="1"/>
          <p:nvPr/>
        </p:nvSpPr>
        <p:spPr>
          <a:xfrm>
            <a:off x="2193900" y="9014501"/>
            <a:ext cx="138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Images</a:t>
            </a:r>
            <a:endParaRPr lang="zh-CN" altLang="en-US" sz="3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363694-6683-434E-AEBF-808591140BA3}"/>
              </a:ext>
            </a:extLst>
          </p:cNvPr>
          <p:cNvSpPr txBox="1"/>
          <p:nvPr/>
        </p:nvSpPr>
        <p:spPr>
          <a:xfrm>
            <a:off x="6802349" y="9001643"/>
            <a:ext cx="3430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Backbone Network</a:t>
            </a:r>
            <a:endParaRPr lang="zh-CN" altLang="en-US" sz="3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F080042-0484-4B9F-A85B-464F2E674534}"/>
              </a:ext>
            </a:extLst>
          </p:cNvPr>
          <p:cNvSpPr txBox="1"/>
          <p:nvPr/>
        </p:nvSpPr>
        <p:spPr>
          <a:xfrm>
            <a:off x="12901936" y="2590637"/>
            <a:ext cx="158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features</a:t>
            </a:r>
            <a:endParaRPr lang="zh-CN" altLang="en-US" sz="3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44EE869-8EDF-7E25-E65D-D77B6BECD2B0}"/>
              </a:ext>
            </a:extLst>
          </p:cNvPr>
          <p:cNvSpPr txBox="1"/>
          <p:nvPr/>
        </p:nvSpPr>
        <p:spPr>
          <a:xfrm>
            <a:off x="15442057" y="3794027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bottleneck</a:t>
            </a:r>
            <a:endParaRPr lang="zh-CN" altLang="en-US" sz="32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D78EB9-AA11-646A-233F-649E867745A9}"/>
              </a:ext>
            </a:extLst>
          </p:cNvPr>
          <p:cNvSpPr/>
          <p:nvPr/>
        </p:nvSpPr>
        <p:spPr>
          <a:xfrm>
            <a:off x="12740817" y="5374792"/>
            <a:ext cx="1963882" cy="249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673DE13-1BF8-A40C-E134-11A175EC90C4}"/>
              </a:ext>
            </a:extLst>
          </p:cNvPr>
          <p:cNvSpPr/>
          <p:nvPr/>
        </p:nvSpPr>
        <p:spPr>
          <a:xfrm>
            <a:off x="12750150" y="6461659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EBF9F81-BE53-4B84-822D-0207570D666C}"/>
              </a:ext>
            </a:extLst>
          </p:cNvPr>
          <p:cNvSpPr/>
          <p:nvPr/>
        </p:nvSpPr>
        <p:spPr>
          <a:xfrm>
            <a:off x="12750150" y="6988046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6114EE0-941F-EFAB-F11A-6D34783E48AD}"/>
              </a:ext>
            </a:extLst>
          </p:cNvPr>
          <p:cNvSpPr/>
          <p:nvPr/>
        </p:nvSpPr>
        <p:spPr>
          <a:xfrm>
            <a:off x="12724237" y="8002797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4CC7F-7B97-D48B-7CFB-24A8746B3E96}"/>
              </a:ext>
            </a:extLst>
          </p:cNvPr>
          <p:cNvSpPr txBox="1"/>
          <p:nvPr/>
        </p:nvSpPr>
        <p:spPr>
          <a:xfrm>
            <a:off x="20464078" y="2556030"/>
            <a:ext cx="2324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probabilities</a:t>
            </a:r>
            <a:endParaRPr lang="zh-CN" altLang="en-US" sz="32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0DE2D0-B0F2-7F0D-A730-733F2CB02DC6}"/>
              </a:ext>
            </a:extLst>
          </p:cNvPr>
          <p:cNvSpPr txBox="1"/>
          <p:nvPr/>
        </p:nvSpPr>
        <p:spPr>
          <a:xfrm>
            <a:off x="13236266" y="4714840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FBA9D43-2411-4F67-53D8-AFF5A168FDBC}"/>
              </a:ext>
            </a:extLst>
          </p:cNvPr>
          <p:cNvSpPr txBox="1"/>
          <p:nvPr/>
        </p:nvSpPr>
        <p:spPr>
          <a:xfrm>
            <a:off x="13261672" y="732938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12B3461-0D8C-F332-83E0-841F670F0F76}"/>
              </a:ext>
            </a:extLst>
          </p:cNvPr>
          <p:cNvSpPr txBox="1"/>
          <p:nvPr/>
        </p:nvSpPr>
        <p:spPr>
          <a:xfrm>
            <a:off x="13282919" y="8431339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86D6C0E-06DA-E499-4D65-2715F6E19852}"/>
              </a:ext>
            </a:extLst>
          </p:cNvPr>
          <p:cNvSpPr txBox="1"/>
          <p:nvPr/>
        </p:nvSpPr>
        <p:spPr>
          <a:xfrm>
            <a:off x="12850258" y="3190208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24F3D4E-6E7B-C648-201B-A1F0DF35C2E4}"/>
              </a:ext>
            </a:extLst>
          </p:cNvPr>
          <p:cNvSpPr txBox="1"/>
          <p:nvPr/>
        </p:nvSpPr>
        <p:spPr>
          <a:xfrm>
            <a:off x="12883304" y="5826203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A7A2DA0-C4D7-45C7-24D0-27F9A32D6114}"/>
              </a:ext>
            </a:extLst>
          </p:cNvPr>
          <p:cNvSpPr/>
          <p:nvPr/>
        </p:nvSpPr>
        <p:spPr>
          <a:xfrm>
            <a:off x="433136" y="10566978"/>
            <a:ext cx="27517370" cy="6947603"/>
          </a:xfrm>
          <a:prstGeom prst="roundRect">
            <a:avLst>
              <a:gd name="adj" fmla="val 9972"/>
            </a:avLst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5BE0F3D-CD5B-98D9-CC4A-576AE5C1C1EF}"/>
              </a:ext>
            </a:extLst>
          </p:cNvPr>
          <p:cNvSpPr txBox="1"/>
          <p:nvPr/>
        </p:nvSpPr>
        <p:spPr>
          <a:xfrm>
            <a:off x="959459" y="10673159"/>
            <a:ext cx="3857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Features/probabilities</a:t>
            </a:r>
            <a:endParaRPr lang="zh-CN" altLang="en-US" sz="3200" dirty="0"/>
          </a:p>
        </p:txBody>
      </p: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DE57D117-0A4B-D50A-D8C8-AE9E764177C6}"/>
              </a:ext>
            </a:extLst>
          </p:cNvPr>
          <p:cNvSpPr/>
          <p:nvPr/>
        </p:nvSpPr>
        <p:spPr>
          <a:xfrm rot="5400000">
            <a:off x="7345431" y="12091391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44639BBB-9D94-80DB-5158-C3304F44711E}"/>
              </a:ext>
            </a:extLst>
          </p:cNvPr>
          <p:cNvSpPr/>
          <p:nvPr/>
        </p:nvSpPr>
        <p:spPr>
          <a:xfrm rot="5400000">
            <a:off x="9358843" y="12189696"/>
            <a:ext cx="409776" cy="1534379"/>
          </a:xfrm>
          <a:prstGeom prst="rightBrace">
            <a:avLst>
              <a:gd name="adj1" fmla="val 55310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4D506159-7FB7-6EF0-AC09-6EC2A380C313}"/>
              </a:ext>
            </a:extLst>
          </p:cNvPr>
          <p:cNvSpPr/>
          <p:nvPr/>
        </p:nvSpPr>
        <p:spPr>
          <a:xfrm>
            <a:off x="3958976" y="13768015"/>
            <a:ext cx="2371163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1E3EAB0-2C18-83EC-E921-6B9873608438}"/>
              </a:ext>
            </a:extLst>
          </p:cNvPr>
          <p:cNvSpPr txBox="1"/>
          <p:nvPr/>
        </p:nvSpPr>
        <p:spPr>
          <a:xfrm>
            <a:off x="3958976" y="13152933"/>
            <a:ext cx="237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cloth-aware</a:t>
            </a:r>
            <a:endParaRPr lang="zh-CN" altLang="en-US" sz="3200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EFB1EC18-C12E-D03C-3A63-CA5327C18124}"/>
              </a:ext>
            </a:extLst>
          </p:cNvPr>
          <p:cNvSpPr/>
          <p:nvPr/>
        </p:nvSpPr>
        <p:spPr>
          <a:xfrm>
            <a:off x="6606650" y="12147585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231CF75-CAD9-7D4B-8452-5FC8B4A73DB9}"/>
              </a:ext>
            </a:extLst>
          </p:cNvPr>
          <p:cNvSpPr/>
          <p:nvPr/>
        </p:nvSpPr>
        <p:spPr>
          <a:xfrm>
            <a:off x="6666001" y="14825786"/>
            <a:ext cx="373225" cy="37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C677BC58-53A5-53B4-AA28-4AB14908DA1A}"/>
              </a:ext>
            </a:extLst>
          </p:cNvPr>
          <p:cNvSpPr/>
          <p:nvPr/>
        </p:nvSpPr>
        <p:spPr>
          <a:xfrm>
            <a:off x="8721814" y="12175928"/>
            <a:ext cx="441649" cy="38073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C0A6BE9-8400-87E1-1F81-5C9F9BCACC36}"/>
              </a:ext>
            </a:extLst>
          </p:cNvPr>
          <p:cNvSpPr txBox="1"/>
          <p:nvPr/>
        </p:nvSpPr>
        <p:spPr>
          <a:xfrm>
            <a:off x="6593563" y="13147328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A1</a:t>
            </a:r>
            <a:endParaRPr lang="zh-CN" altLang="en-US" sz="32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B07150A-0EAE-4255-2ACB-35D6771C2136}"/>
              </a:ext>
            </a:extLst>
          </p:cNvPr>
          <p:cNvSpPr txBox="1"/>
          <p:nvPr/>
        </p:nvSpPr>
        <p:spPr>
          <a:xfrm>
            <a:off x="8689227" y="131564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A2</a:t>
            </a:r>
            <a:endParaRPr lang="zh-CN" altLang="en-US" sz="32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FDD9282-AC99-226E-6F9C-364DD53576DF}"/>
              </a:ext>
            </a:extLst>
          </p:cNvPr>
          <p:cNvSpPr txBox="1"/>
          <p:nvPr/>
        </p:nvSpPr>
        <p:spPr>
          <a:xfrm>
            <a:off x="10549055" y="12537352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08CE162-14AE-AE29-8BB7-B45166A54B81}"/>
              </a:ext>
            </a:extLst>
          </p:cNvPr>
          <p:cNvSpPr txBox="1"/>
          <p:nvPr/>
        </p:nvSpPr>
        <p:spPr>
          <a:xfrm>
            <a:off x="8616460" y="1656126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02BB78E-F436-EB39-23FD-7A307B6AEF81}"/>
              </a:ext>
            </a:extLst>
          </p:cNvPr>
          <p:cNvSpPr/>
          <p:nvPr/>
        </p:nvSpPr>
        <p:spPr>
          <a:xfrm>
            <a:off x="12510772" y="3193940"/>
            <a:ext cx="2431273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C128C2-A896-5FC7-4EF2-73E14CF48BC4}"/>
              </a:ext>
            </a:extLst>
          </p:cNvPr>
          <p:cNvSpPr/>
          <p:nvPr/>
        </p:nvSpPr>
        <p:spPr>
          <a:xfrm>
            <a:off x="16309484" y="4383010"/>
            <a:ext cx="551536" cy="4962198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右 189">
            <a:extLst>
              <a:ext uri="{FF2B5EF4-FFF2-40B4-BE49-F238E27FC236}">
                <a16:creationId xmlns:a16="http://schemas.microsoft.com/office/drawing/2014/main" id="{77BF547B-ECC5-466F-23D5-E62CC269730B}"/>
              </a:ext>
            </a:extLst>
          </p:cNvPr>
          <p:cNvSpPr/>
          <p:nvPr/>
        </p:nvSpPr>
        <p:spPr>
          <a:xfrm>
            <a:off x="17071107" y="6548443"/>
            <a:ext cx="1065319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9826937-F9AC-582B-63C5-950815CB49FD}"/>
              </a:ext>
            </a:extLst>
          </p:cNvPr>
          <p:cNvSpPr txBox="1"/>
          <p:nvPr/>
        </p:nvSpPr>
        <p:spPr>
          <a:xfrm>
            <a:off x="17814425" y="3794028"/>
            <a:ext cx="1843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sz="3200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137F606-CE5A-4758-12AD-AC29C4ACEE7B}"/>
              </a:ext>
            </a:extLst>
          </p:cNvPr>
          <p:cNvSpPr/>
          <p:nvPr/>
        </p:nvSpPr>
        <p:spPr>
          <a:xfrm>
            <a:off x="18193859" y="4383705"/>
            <a:ext cx="551536" cy="4962198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3B3D2F96-5B88-01FA-D4D8-750E3322DAEC}"/>
              </a:ext>
            </a:extLst>
          </p:cNvPr>
          <p:cNvSpPr/>
          <p:nvPr/>
        </p:nvSpPr>
        <p:spPr>
          <a:xfrm>
            <a:off x="20650910" y="3800592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E9559F5-ECD7-0A75-BAF1-B8D9BE6F1D29}"/>
              </a:ext>
            </a:extLst>
          </p:cNvPr>
          <p:cNvSpPr/>
          <p:nvPr/>
        </p:nvSpPr>
        <p:spPr>
          <a:xfrm>
            <a:off x="20635724" y="4302372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4C4D53C-65D5-5537-EC1A-DCD56B44A4DB}"/>
              </a:ext>
            </a:extLst>
          </p:cNvPr>
          <p:cNvSpPr/>
          <p:nvPr/>
        </p:nvSpPr>
        <p:spPr>
          <a:xfrm>
            <a:off x="20625509" y="5350730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1B9DA852-2B59-A377-6066-A840885FD8F7}"/>
              </a:ext>
            </a:extLst>
          </p:cNvPr>
          <p:cNvSpPr/>
          <p:nvPr/>
        </p:nvSpPr>
        <p:spPr>
          <a:xfrm>
            <a:off x="20634842" y="6437597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929C34C-C64A-10EC-194E-C2E2499E780B}"/>
              </a:ext>
            </a:extLst>
          </p:cNvPr>
          <p:cNvSpPr/>
          <p:nvPr/>
        </p:nvSpPr>
        <p:spPr>
          <a:xfrm>
            <a:off x="20634842" y="6963984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5F2292B-7A69-94B1-981A-5D4724BFA23A}"/>
              </a:ext>
            </a:extLst>
          </p:cNvPr>
          <p:cNvSpPr/>
          <p:nvPr/>
        </p:nvSpPr>
        <p:spPr>
          <a:xfrm>
            <a:off x="20608929" y="7978735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D6762BCB-4CDE-9F20-BDD1-C7E98798BFE9}"/>
              </a:ext>
            </a:extLst>
          </p:cNvPr>
          <p:cNvSpPr txBox="1"/>
          <p:nvPr/>
        </p:nvSpPr>
        <p:spPr>
          <a:xfrm>
            <a:off x="21120958" y="4690778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8627993-496F-541A-14F5-4BC5AED5EEA0}"/>
              </a:ext>
            </a:extLst>
          </p:cNvPr>
          <p:cNvSpPr txBox="1"/>
          <p:nvPr/>
        </p:nvSpPr>
        <p:spPr>
          <a:xfrm>
            <a:off x="21146364" y="730532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5CBD1A1-20B4-B88C-1D45-F53B3B7C98CA}"/>
              </a:ext>
            </a:extLst>
          </p:cNvPr>
          <p:cNvSpPr txBox="1"/>
          <p:nvPr/>
        </p:nvSpPr>
        <p:spPr>
          <a:xfrm>
            <a:off x="21167611" y="840727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146C0A58-AE40-BF75-536B-27EA6244DAD5}"/>
              </a:ext>
            </a:extLst>
          </p:cNvPr>
          <p:cNvSpPr txBox="1"/>
          <p:nvPr/>
        </p:nvSpPr>
        <p:spPr>
          <a:xfrm>
            <a:off x="20734950" y="3166146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B4454E9-41F6-A41D-3727-2511CF535E31}"/>
              </a:ext>
            </a:extLst>
          </p:cNvPr>
          <p:cNvSpPr txBox="1"/>
          <p:nvPr/>
        </p:nvSpPr>
        <p:spPr>
          <a:xfrm>
            <a:off x="20767996" y="5802141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15C96702-545F-9E37-D674-015E6B4318B5}"/>
              </a:ext>
            </a:extLst>
          </p:cNvPr>
          <p:cNvSpPr/>
          <p:nvPr/>
        </p:nvSpPr>
        <p:spPr>
          <a:xfrm>
            <a:off x="20395464" y="3169878"/>
            <a:ext cx="2431273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E0A8D249-D17A-3DA9-29C4-ACF979EAC812}"/>
              </a:ext>
            </a:extLst>
          </p:cNvPr>
          <p:cNvSpPr/>
          <p:nvPr/>
        </p:nvSpPr>
        <p:spPr>
          <a:xfrm>
            <a:off x="18852642" y="6577629"/>
            <a:ext cx="133610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8EB8E58-EE07-E1A3-A9BB-654D24AFFE97}"/>
              </a:ext>
            </a:extLst>
          </p:cNvPr>
          <p:cNvSpPr/>
          <p:nvPr/>
        </p:nvSpPr>
        <p:spPr>
          <a:xfrm>
            <a:off x="1738050" y="11895981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05DF04E-E29D-09EA-CC47-37716963E809}"/>
              </a:ext>
            </a:extLst>
          </p:cNvPr>
          <p:cNvSpPr/>
          <p:nvPr/>
        </p:nvSpPr>
        <p:spPr>
          <a:xfrm>
            <a:off x="1722864" y="12397761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39C84F9-69AC-7F03-54BC-B785BB37B816}"/>
              </a:ext>
            </a:extLst>
          </p:cNvPr>
          <p:cNvSpPr/>
          <p:nvPr/>
        </p:nvSpPr>
        <p:spPr>
          <a:xfrm>
            <a:off x="1712649" y="13446119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274614C-6018-1076-DFD4-9EA739D99D73}"/>
              </a:ext>
            </a:extLst>
          </p:cNvPr>
          <p:cNvSpPr/>
          <p:nvPr/>
        </p:nvSpPr>
        <p:spPr>
          <a:xfrm>
            <a:off x="1721982" y="14532986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DF3847A-7A9A-D46E-8D24-5528B08C175C}"/>
              </a:ext>
            </a:extLst>
          </p:cNvPr>
          <p:cNvSpPr/>
          <p:nvPr/>
        </p:nvSpPr>
        <p:spPr>
          <a:xfrm>
            <a:off x="1721982" y="15059373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A62E03A-E33B-EE1F-F188-35969AF600FF}"/>
              </a:ext>
            </a:extLst>
          </p:cNvPr>
          <p:cNvSpPr/>
          <p:nvPr/>
        </p:nvSpPr>
        <p:spPr>
          <a:xfrm>
            <a:off x="1696069" y="16074124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10A7787-1CF6-327E-EB21-90BABB0446F7}"/>
              </a:ext>
            </a:extLst>
          </p:cNvPr>
          <p:cNvSpPr txBox="1"/>
          <p:nvPr/>
        </p:nvSpPr>
        <p:spPr>
          <a:xfrm>
            <a:off x="2208098" y="1278616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AC12D22-3A8C-1054-91C3-A4A1520CD92F}"/>
              </a:ext>
            </a:extLst>
          </p:cNvPr>
          <p:cNvSpPr txBox="1"/>
          <p:nvPr/>
        </p:nvSpPr>
        <p:spPr>
          <a:xfrm>
            <a:off x="2233504" y="1540071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2CB758A-2CE9-DD1E-D821-DA82CA8B72A0}"/>
              </a:ext>
            </a:extLst>
          </p:cNvPr>
          <p:cNvSpPr txBox="1"/>
          <p:nvPr/>
        </p:nvSpPr>
        <p:spPr>
          <a:xfrm>
            <a:off x="2254751" y="16502666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561CE3C5-7907-9C4D-714F-7E5DBE349521}"/>
              </a:ext>
            </a:extLst>
          </p:cNvPr>
          <p:cNvSpPr txBox="1"/>
          <p:nvPr/>
        </p:nvSpPr>
        <p:spPr>
          <a:xfrm>
            <a:off x="1822090" y="11261535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C8B7925-95EF-002D-C5FD-734094F16EE6}"/>
              </a:ext>
            </a:extLst>
          </p:cNvPr>
          <p:cNvSpPr txBox="1"/>
          <p:nvPr/>
        </p:nvSpPr>
        <p:spPr>
          <a:xfrm>
            <a:off x="1855136" y="13897530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D58D21C-C78D-262D-6F17-E500993D2BA7}"/>
              </a:ext>
            </a:extLst>
          </p:cNvPr>
          <p:cNvSpPr/>
          <p:nvPr/>
        </p:nvSpPr>
        <p:spPr>
          <a:xfrm>
            <a:off x="1442722" y="11265267"/>
            <a:ext cx="2470170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CB63A30-B276-C60B-454B-53C3DAD71B81}"/>
              </a:ext>
            </a:extLst>
          </p:cNvPr>
          <p:cNvSpPr txBox="1"/>
          <p:nvPr/>
        </p:nvSpPr>
        <p:spPr>
          <a:xfrm>
            <a:off x="8055649" y="11335636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EEFFDA6-80D1-36EE-92CC-86225A030810}"/>
              </a:ext>
            </a:extLst>
          </p:cNvPr>
          <p:cNvSpPr txBox="1"/>
          <p:nvPr/>
        </p:nvSpPr>
        <p:spPr>
          <a:xfrm>
            <a:off x="8073061" y="14003105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9AA97015-BDAD-2030-2894-48F48B03D435}"/>
              </a:ext>
            </a:extLst>
          </p:cNvPr>
          <p:cNvSpPr/>
          <p:nvPr/>
        </p:nvSpPr>
        <p:spPr>
          <a:xfrm>
            <a:off x="6423426" y="11282445"/>
            <a:ext cx="5059811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8C37886C-8787-6422-30BC-7E570CED9CD9}"/>
              </a:ext>
            </a:extLst>
          </p:cNvPr>
          <p:cNvSpPr/>
          <p:nvPr/>
        </p:nvSpPr>
        <p:spPr>
          <a:xfrm>
            <a:off x="7085154" y="12157686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B5553FF2-CA48-21AA-6514-2585A7931F41}"/>
              </a:ext>
            </a:extLst>
          </p:cNvPr>
          <p:cNvSpPr/>
          <p:nvPr/>
        </p:nvSpPr>
        <p:spPr>
          <a:xfrm>
            <a:off x="7989202" y="12167568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141E338B-3CC4-E60D-8DCA-A54B2B795CF0}"/>
              </a:ext>
            </a:extLst>
          </p:cNvPr>
          <p:cNvSpPr/>
          <p:nvPr/>
        </p:nvSpPr>
        <p:spPr>
          <a:xfrm>
            <a:off x="9215447" y="12171454"/>
            <a:ext cx="441649" cy="38073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8" name="等腰三角形 237">
            <a:extLst>
              <a:ext uri="{FF2B5EF4-FFF2-40B4-BE49-F238E27FC236}">
                <a16:creationId xmlns:a16="http://schemas.microsoft.com/office/drawing/2014/main" id="{09E75AA0-BF50-980E-D6EC-C32757E12253}"/>
              </a:ext>
            </a:extLst>
          </p:cNvPr>
          <p:cNvSpPr/>
          <p:nvPr/>
        </p:nvSpPr>
        <p:spPr>
          <a:xfrm>
            <a:off x="10000043" y="12178526"/>
            <a:ext cx="441649" cy="38073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29F8E13D-5A0C-1B92-B300-682703C1D33A}"/>
              </a:ext>
            </a:extLst>
          </p:cNvPr>
          <p:cNvSpPr/>
          <p:nvPr/>
        </p:nvSpPr>
        <p:spPr>
          <a:xfrm rot="5400000">
            <a:off x="7390019" y="14776274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6B91BCF6-9D9A-AEFB-AA83-AE369C01958B}"/>
              </a:ext>
            </a:extLst>
          </p:cNvPr>
          <p:cNvSpPr/>
          <p:nvPr/>
        </p:nvSpPr>
        <p:spPr>
          <a:xfrm rot="5400000">
            <a:off x="9428384" y="14864216"/>
            <a:ext cx="409776" cy="1534379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6894E82A-1F76-B774-9C03-0371BD009784}"/>
              </a:ext>
            </a:extLst>
          </p:cNvPr>
          <p:cNvSpPr txBox="1"/>
          <p:nvPr/>
        </p:nvSpPr>
        <p:spPr>
          <a:xfrm>
            <a:off x="6638151" y="15832211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B1</a:t>
            </a:r>
            <a:endParaRPr lang="zh-CN" altLang="en-US" sz="32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1190D2F-1101-3C5D-27E4-4AF74E32E204}"/>
              </a:ext>
            </a:extLst>
          </p:cNvPr>
          <p:cNvSpPr txBox="1"/>
          <p:nvPr/>
        </p:nvSpPr>
        <p:spPr>
          <a:xfrm>
            <a:off x="8733815" y="15841285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B2</a:t>
            </a:r>
            <a:endParaRPr lang="zh-CN" altLang="en-US" sz="32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4014F9B-D60E-5EAC-3B99-A01015A377FA}"/>
              </a:ext>
            </a:extLst>
          </p:cNvPr>
          <p:cNvSpPr txBox="1"/>
          <p:nvPr/>
        </p:nvSpPr>
        <p:spPr>
          <a:xfrm>
            <a:off x="10549055" y="15321931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4AFC5848-8D99-7AB7-7556-B3A4631A2A74}"/>
              </a:ext>
            </a:extLst>
          </p:cNvPr>
          <p:cNvSpPr txBox="1"/>
          <p:nvPr/>
        </p:nvSpPr>
        <p:spPr>
          <a:xfrm>
            <a:off x="7291595" y="1211047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C2F7B40-CB9F-8036-BC47-40F25A1CA77A}"/>
              </a:ext>
            </a:extLst>
          </p:cNvPr>
          <p:cNvSpPr txBox="1"/>
          <p:nvPr/>
        </p:nvSpPr>
        <p:spPr>
          <a:xfrm>
            <a:off x="9358852" y="1212904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9E5C7CBD-9999-6547-EEC6-1139C2F13102}"/>
              </a:ext>
            </a:extLst>
          </p:cNvPr>
          <p:cNvSpPr txBox="1"/>
          <p:nvPr/>
        </p:nvSpPr>
        <p:spPr>
          <a:xfrm>
            <a:off x="9420279" y="1474126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34194B2-D562-224E-EAAC-DD268B6DB079}"/>
              </a:ext>
            </a:extLst>
          </p:cNvPr>
          <p:cNvSpPr txBox="1"/>
          <p:nvPr/>
        </p:nvSpPr>
        <p:spPr>
          <a:xfrm>
            <a:off x="7281801" y="147251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D4AE6A40-C654-9A9E-579F-B6212922B4D6}"/>
              </a:ext>
            </a:extLst>
          </p:cNvPr>
          <p:cNvSpPr/>
          <p:nvPr/>
        </p:nvSpPr>
        <p:spPr>
          <a:xfrm>
            <a:off x="7135330" y="14820295"/>
            <a:ext cx="373225" cy="37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3B1796F-289D-FB21-FDFE-BA51175B6D74}"/>
              </a:ext>
            </a:extLst>
          </p:cNvPr>
          <p:cNvSpPr/>
          <p:nvPr/>
        </p:nvSpPr>
        <p:spPr>
          <a:xfrm>
            <a:off x="7979144" y="14825102"/>
            <a:ext cx="373225" cy="37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DF419EBB-9587-A1B2-074E-365F1DCF84A6}"/>
              </a:ext>
            </a:extLst>
          </p:cNvPr>
          <p:cNvSpPr/>
          <p:nvPr/>
        </p:nvSpPr>
        <p:spPr>
          <a:xfrm rot="20618423">
            <a:off x="12910219" y="11994374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0" name="等腰三角形 259">
            <a:extLst>
              <a:ext uri="{FF2B5EF4-FFF2-40B4-BE49-F238E27FC236}">
                <a16:creationId xmlns:a16="http://schemas.microsoft.com/office/drawing/2014/main" id="{CA51F95A-9FDE-8D9D-4181-6C62DE5A7791}"/>
              </a:ext>
            </a:extLst>
          </p:cNvPr>
          <p:cNvSpPr/>
          <p:nvPr/>
        </p:nvSpPr>
        <p:spPr>
          <a:xfrm>
            <a:off x="16014998" y="14072156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1" name="等腰三角形 260">
            <a:extLst>
              <a:ext uri="{FF2B5EF4-FFF2-40B4-BE49-F238E27FC236}">
                <a16:creationId xmlns:a16="http://schemas.microsoft.com/office/drawing/2014/main" id="{F36EFF95-A4D1-8D66-1309-692E64EC2145}"/>
              </a:ext>
            </a:extLst>
          </p:cNvPr>
          <p:cNvSpPr/>
          <p:nvPr/>
        </p:nvSpPr>
        <p:spPr>
          <a:xfrm>
            <a:off x="18703179" y="15530794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2" name="等腰三角形 261">
            <a:extLst>
              <a:ext uri="{FF2B5EF4-FFF2-40B4-BE49-F238E27FC236}">
                <a16:creationId xmlns:a16="http://schemas.microsoft.com/office/drawing/2014/main" id="{53F14D05-1EA9-EA00-E1CE-FF3C2D98C778}"/>
              </a:ext>
            </a:extLst>
          </p:cNvPr>
          <p:cNvSpPr/>
          <p:nvPr/>
        </p:nvSpPr>
        <p:spPr>
          <a:xfrm>
            <a:off x="18161164" y="13032077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A16D1266-B054-E257-A124-30F5F11605C6}"/>
              </a:ext>
            </a:extLst>
          </p:cNvPr>
          <p:cNvSpPr/>
          <p:nvPr/>
        </p:nvSpPr>
        <p:spPr>
          <a:xfrm>
            <a:off x="14712887" y="14296322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F32EE2A-9BB7-8324-B748-3E44D7A999F9}"/>
              </a:ext>
            </a:extLst>
          </p:cNvPr>
          <p:cNvSpPr/>
          <p:nvPr/>
        </p:nvSpPr>
        <p:spPr>
          <a:xfrm>
            <a:off x="17050949" y="15554027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503D313-3E28-1A50-BAED-F5C1DA0C3734}"/>
              </a:ext>
            </a:extLst>
          </p:cNvPr>
          <p:cNvSpPr/>
          <p:nvPr/>
        </p:nvSpPr>
        <p:spPr>
          <a:xfrm>
            <a:off x="14829300" y="16339889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A252736A-20FC-8AD5-2B4F-84A99022F423}"/>
              </a:ext>
            </a:extLst>
          </p:cNvPr>
          <p:cNvSpPr/>
          <p:nvPr/>
        </p:nvSpPr>
        <p:spPr>
          <a:xfrm>
            <a:off x="17905608" y="14423945"/>
            <a:ext cx="441649" cy="380732"/>
          </a:xfrm>
          <a:prstGeom prst="triangl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FBFE1943-794C-6897-25B6-155DD3E9B888}"/>
              </a:ext>
            </a:extLst>
          </p:cNvPr>
          <p:cNvSpPr/>
          <p:nvPr/>
        </p:nvSpPr>
        <p:spPr>
          <a:xfrm>
            <a:off x="15748201" y="15250267"/>
            <a:ext cx="373225" cy="373225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1B50B2BE-800A-452E-FBEE-248451B93493}"/>
              </a:ext>
            </a:extLst>
          </p:cNvPr>
          <p:cNvCxnSpPr>
            <a:cxnSpLocks/>
            <a:stCxn id="259" idx="5"/>
          </p:cNvCxnSpPr>
          <p:nvPr/>
        </p:nvCxnSpPr>
        <p:spPr>
          <a:xfrm>
            <a:off x="13324849" y="12321042"/>
            <a:ext cx="4598693" cy="2359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4AB13D9C-79B1-57D7-791D-ED8538EBF1BA}"/>
              </a:ext>
            </a:extLst>
          </p:cNvPr>
          <p:cNvCxnSpPr>
            <a:cxnSpLocks/>
            <a:stCxn id="268" idx="3"/>
            <a:endCxn id="266" idx="2"/>
          </p:cNvCxnSpPr>
          <p:nvPr/>
        </p:nvCxnSpPr>
        <p:spPr>
          <a:xfrm flipV="1">
            <a:off x="16121426" y="14804677"/>
            <a:ext cx="1784182" cy="632203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C45B0488-6D2F-2764-7774-C883C48B3736}"/>
              </a:ext>
            </a:extLst>
          </p:cNvPr>
          <p:cNvSpPr txBox="1"/>
          <p:nvPr/>
        </p:nvSpPr>
        <p:spPr>
          <a:xfrm>
            <a:off x="15284252" y="15603247"/>
            <a:ext cx="136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ED7D31"/>
                </a:solidFill>
              </a:rPr>
              <a:t>center</a:t>
            </a:r>
            <a:endParaRPr lang="zh-CN" altLang="en-US" sz="3200" dirty="0">
              <a:solidFill>
                <a:srgbClr val="ED7D31"/>
              </a:solidFill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8BD8496-C6B8-5868-37A8-F51A715F6139}"/>
              </a:ext>
            </a:extLst>
          </p:cNvPr>
          <p:cNvSpPr txBox="1"/>
          <p:nvPr/>
        </p:nvSpPr>
        <p:spPr>
          <a:xfrm>
            <a:off x="17549212" y="14799944"/>
            <a:ext cx="145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4472C4"/>
                </a:solidFill>
              </a:rPr>
              <a:t>center</a:t>
            </a:r>
            <a:endParaRPr lang="zh-CN" altLang="en-US" sz="3200" dirty="0">
              <a:solidFill>
                <a:srgbClr val="4472C4"/>
              </a:solidFill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B065EE79-B9AC-65AC-B1F8-2D9C9D1B9ED9}"/>
              </a:ext>
            </a:extLst>
          </p:cNvPr>
          <p:cNvSpPr txBox="1"/>
          <p:nvPr/>
        </p:nvSpPr>
        <p:spPr>
          <a:xfrm>
            <a:off x="15435507" y="12010530"/>
            <a:ext cx="208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Roboto" panose="02000000000000000000" pitchFamily="2" charset="0"/>
              </a:rPr>
              <a:t>aggregate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AA7056E4-94CE-1D7C-1B93-035A80FB6D1A}"/>
              </a:ext>
            </a:extLst>
          </p:cNvPr>
          <p:cNvSpPr txBox="1"/>
          <p:nvPr/>
        </p:nvSpPr>
        <p:spPr>
          <a:xfrm>
            <a:off x="15256143" y="14507557"/>
            <a:ext cx="2504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50"/>
                </a:solidFill>
                <a:latin typeface="Roboto" panose="02000000000000000000" pitchFamily="2" charset="0"/>
              </a:rPr>
              <a:t>push away</a:t>
            </a:r>
            <a:endParaRPr lang="zh-CN" altLang="en-US" sz="3200" dirty="0">
              <a:solidFill>
                <a:srgbClr val="00B050"/>
              </a:solidFill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F8EDFBDC-A51E-222E-CCC3-8BC6E3E13A1C}"/>
              </a:ext>
            </a:extLst>
          </p:cNvPr>
          <p:cNvSpPr/>
          <p:nvPr/>
        </p:nvSpPr>
        <p:spPr>
          <a:xfrm>
            <a:off x="23364800" y="12262073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202DDB23-74D9-2093-785D-2BE8B82B25DA}"/>
              </a:ext>
            </a:extLst>
          </p:cNvPr>
          <p:cNvSpPr/>
          <p:nvPr/>
        </p:nvSpPr>
        <p:spPr>
          <a:xfrm>
            <a:off x="23478340" y="11773549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D6712316-C3EF-2F79-28B8-A9ADCA67082A}"/>
              </a:ext>
            </a:extLst>
          </p:cNvPr>
          <p:cNvSpPr/>
          <p:nvPr/>
        </p:nvSpPr>
        <p:spPr>
          <a:xfrm>
            <a:off x="23952271" y="12654884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5" name="等腰三角形 284">
            <a:extLst>
              <a:ext uri="{FF2B5EF4-FFF2-40B4-BE49-F238E27FC236}">
                <a16:creationId xmlns:a16="http://schemas.microsoft.com/office/drawing/2014/main" id="{BB696C4E-7A2F-1FB3-AF35-32DE8870F361}"/>
              </a:ext>
            </a:extLst>
          </p:cNvPr>
          <p:cNvSpPr/>
          <p:nvPr/>
        </p:nvSpPr>
        <p:spPr>
          <a:xfrm>
            <a:off x="24585032" y="12274152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B2CDE1ED-483E-0027-E0D4-CF62C3F0DB4F}"/>
              </a:ext>
            </a:extLst>
          </p:cNvPr>
          <p:cNvSpPr/>
          <p:nvPr/>
        </p:nvSpPr>
        <p:spPr>
          <a:xfrm>
            <a:off x="24059337" y="11791305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81BFC08-8D59-8734-8F5E-0B5CABCFA8FD}"/>
              </a:ext>
            </a:extLst>
          </p:cNvPr>
          <p:cNvSpPr/>
          <p:nvPr/>
        </p:nvSpPr>
        <p:spPr>
          <a:xfrm>
            <a:off x="26428175" y="15342701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89DDE625-FE11-87FD-E1F2-A1B8B776F25B}"/>
              </a:ext>
            </a:extLst>
          </p:cNvPr>
          <p:cNvSpPr/>
          <p:nvPr/>
        </p:nvSpPr>
        <p:spPr>
          <a:xfrm>
            <a:off x="25791795" y="15720093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878FC68-6D08-2E8B-DBA0-6BE0E73F2B1D}"/>
              </a:ext>
            </a:extLst>
          </p:cNvPr>
          <p:cNvSpPr/>
          <p:nvPr/>
        </p:nvSpPr>
        <p:spPr>
          <a:xfrm>
            <a:off x="26487983" y="15932300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90" name="箭头: 右弧形 289">
            <a:extLst>
              <a:ext uri="{FF2B5EF4-FFF2-40B4-BE49-F238E27FC236}">
                <a16:creationId xmlns:a16="http://schemas.microsoft.com/office/drawing/2014/main" id="{B2B75FBE-298A-C345-93FD-CEE6FC72B2ED}"/>
              </a:ext>
            </a:extLst>
          </p:cNvPr>
          <p:cNvSpPr/>
          <p:nvPr/>
        </p:nvSpPr>
        <p:spPr>
          <a:xfrm rot="16200000">
            <a:off x="20506412" y="10808154"/>
            <a:ext cx="1042838" cy="2867751"/>
          </a:xfrm>
          <a:prstGeom prst="curved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3ABED168-1EDD-A60F-D231-7F3A4FD13DE2}"/>
              </a:ext>
            </a:extLst>
          </p:cNvPr>
          <p:cNvSpPr txBox="1"/>
          <p:nvPr/>
        </p:nvSpPr>
        <p:spPr>
          <a:xfrm>
            <a:off x="19811486" y="13019240"/>
            <a:ext cx="2421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CACC Loss training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99" name="五边形 298">
            <a:extLst>
              <a:ext uri="{FF2B5EF4-FFF2-40B4-BE49-F238E27FC236}">
                <a16:creationId xmlns:a16="http://schemas.microsoft.com/office/drawing/2014/main" id="{8EA237EE-9395-6EBB-A075-EB5CFB5F1D5A}"/>
              </a:ext>
            </a:extLst>
          </p:cNvPr>
          <p:cNvSpPr/>
          <p:nvPr/>
        </p:nvSpPr>
        <p:spPr>
          <a:xfrm>
            <a:off x="8657666" y="14799945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五边形 300">
            <a:extLst>
              <a:ext uri="{FF2B5EF4-FFF2-40B4-BE49-F238E27FC236}">
                <a16:creationId xmlns:a16="http://schemas.microsoft.com/office/drawing/2014/main" id="{73D201EC-2369-0B95-9837-23774C1832BE}"/>
              </a:ext>
            </a:extLst>
          </p:cNvPr>
          <p:cNvSpPr/>
          <p:nvPr/>
        </p:nvSpPr>
        <p:spPr>
          <a:xfrm>
            <a:off x="10131329" y="14807221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五边形 301">
            <a:extLst>
              <a:ext uri="{FF2B5EF4-FFF2-40B4-BE49-F238E27FC236}">
                <a16:creationId xmlns:a16="http://schemas.microsoft.com/office/drawing/2014/main" id="{450B4E05-3221-6B76-6E4C-A54ECFAA91D3}"/>
              </a:ext>
            </a:extLst>
          </p:cNvPr>
          <p:cNvSpPr/>
          <p:nvPr/>
        </p:nvSpPr>
        <p:spPr>
          <a:xfrm>
            <a:off x="9178703" y="14799945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615CB7E3-17B5-48F4-082C-C3D37681DC0E}"/>
              </a:ext>
            </a:extLst>
          </p:cNvPr>
          <p:cNvSpPr/>
          <p:nvPr/>
        </p:nvSpPr>
        <p:spPr>
          <a:xfrm>
            <a:off x="11847311" y="11282444"/>
            <a:ext cx="7612697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CBFA1791-14F6-5975-A462-8C77A28A62DF}"/>
              </a:ext>
            </a:extLst>
          </p:cNvPr>
          <p:cNvSpPr/>
          <p:nvPr/>
        </p:nvSpPr>
        <p:spPr>
          <a:xfrm>
            <a:off x="22614792" y="11259746"/>
            <a:ext cx="4896374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28E9C9CD-7D21-7289-9E47-FA1E560A3626}"/>
              </a:ext>
            </a:extLst>
          </p:cNvPr>
          <p:cNvSpPr/>
          <p:nvPr/>
        </p:nvSpPr>
        <p:spPr>
          <a:xfrm>
            <a:off x="11493456" y="12285473"/>
            <a:ext cx="368339" cy="3037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E4E8F377-99EE-0FFA-E593-016707EF2489}"/>
              </a:ext>
            </a:extLst>
          </p:cNvPr>
          <p:cNvSpPr/>
          <p:nvPr/>
        </p:nvSpPr>
        <p:spPr>
          <a:xfrm>
            <a:off x="11500204" y="16032409"/>
            <a:ext cx="368339" cy="2731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五边形 156">
            <a:extLst>
              <a:ext uri="{FF2B5EF4-FFF2-40B4-BE49-F238E27FC236}">
                <a16:creationId xmlns:a16="http://schemas.microsoft.com/office/drawing/2014/main" id="{C5A9D375-632A-E7F5-9FFC-51D9EBA12D5D}"/>
              </a:ext>
            </a:extLst>
          </p:cNvPr>
          <p:cNvSpPr/>
          <p:nvPr/>
        </p:nvSpPr>
        <p:spPr>
          <a:xfrm>
            <a:off x="13264605" y="14862160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50279867-AB91-4304-0DBD-AAD3ED5B12B3}"/>
              </a:ext>
            </a:extLst>
          </p:cNvPr>
          <p:cNvSpPr/>
          <p:nvPr/>
        </p:nvSpPr>
        <p:spPr>
          <a:xfrm>
            <a:off x="14361834" y="11953443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63" name="五边形 162">
            <a:extLst>
              <a:ext uri="{FF2B5EF4-FFF2-40B4-BE49-F238E27FC236}">
                <a16:creationId xmlns:a16="http://schemas.microsoft.com/office/drawing/2014/main" id="{1140C8A3-7785-1F4C-93DB-F87638406225}"/>
              </a:ext>
            </a:extLst>
          </p:cNvPr>
          <p:cNvSpPr/>
          <p:nvPr/>
        </p:nvSpPr>
        <p:spPr>
          <a:xfrm>
            <a:off x="12249739" y="13286203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五边形 171">
            <a:extLst>
              <a:ext uri="{FF2B5EF4-FFF2-40B4-BE49-F238E27FC236}">
                <a16:creationId xmlns:a16="http://schemas.microsoft.com/office/drawing/2014/main" id="{A2689AD5-BAA5-4158-3A44-F038D0A727C3}"/>
              </a:ext>
            </a:extLst>
          </p:cNvPr>
          <p:cNvSpPr/>
          <p:nvPr/>
        </p:nvSpPr>
        <p:spPr>
          <a:xfrm>
            <a:off x="26883974" y="15512280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五边形 174">
            <a:extLst>
              <a:ext uri="{FF2B5EF4-FFF2-40B4-BE49-F238E27FC236}">
                <a16:creationId xmlns:a16="http://schemas.microsoft.com/office/drawing/2014/main" id="{7CD7EDD9-24A5-78E7-F777-4B984A518774}"/>
              </a:ext>
            </a:extLst>
          </p:cNvPr>
          <p:cNvSpPr/>
          <p:nvPr/>
        </p:nvSpPr>
        <p:spPr>
          <a:xfrm>
            <a:off x="26181278" y="16242064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等腰三角形 177">
            <a:extLst>
              <a:ext uri="{FF2B5EF4-FFF2-40B4-BE49-F238E27FC236}">
                <a16:creationId xmlns:a16="http://schemas.microsoft.com/office/drawing/2014/main" id="{2C375939-B6C9-C382-228A-2A24EB500CEE}"/>
              </a:ext>
            </a:extLst>
          </p:cNvPr>
          <p:cNvSpPr/>
          <p:nvPr/>
        </p:nvSpPr>
        <p:spPr>
          <a:xfrm>
            <a:off x="24152952" y="12218603"/>
            <a:ext cx="441649" cy="380732"/>
          </a:xfrm>
          <a:prstGeom prst="triangl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3952256D-2240-78CB-8750-D9314EE7780B}"/>
              </a:ext>
            </a:extLst>
          </p:cNvPr>
          <p:cNvSpPr/>
          <p:nvPr/>
        </p:nvSpPr>
        <p:spPr>
          <a:xfrm>
            <a:off x="26241563" y="15685656"/>
            <a:ext cx="373225" cy="373225"/>
          </a:xfrm>
          <a:prstGeom prst="rect">
            <a:avLst/>
          </a:prstGeom>
          <a:noFill/>
          <a:ln w="571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BF3B9EBD-01B2-2D96-0DEF-FBDF4BB32B8B}"/>
              </a:ext>
            </a:extLst>
          </p:cNvPr>
          <p:cNvCxnSpPr>
            <a:cxnSpLocks/>
            <a:stCxn id="178" idx="3"/>
            <a:endCxn id="179" idx="0"/>
          </p:cNvCxnSpPr>
          <p:nvPr/>
        </p:nvCxnSpPr>
        <p:spPr>
          <a:xfrm>
            <a:off x="24373777" y="12599335"/>
            <a:ext cx="2054399" cy="3086321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984F226-F369-E9D3-2593-AE1ECF6BE73A}"/>
              </a:ext>
            </a:extLst>
          </p:cNvPr>
          <p:cNvCxnSpPr>
            <a:cxnSpLocks/>
            <a:stCxn id="283" idx="5"/>
          </p:cNvCxnSpPr>
          <p:nvPr/>
        </p:nvCxnSpPr>
        <p:spPr>
          <a:xfrm>
            <a:off x="23855311" y="12150520"/>
            <a:ext cx="429559" cy="1440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CE9B069-5261-854B-41F7-11D83A1F9497}"/>
              </a:ext>
            </a:extLst>
          </p:cNvPr>
          <p:cNvCxnSpPr>
            <a:cxnSpLocks/>
            <a:stCxn id="159" idx="5"/>
          </p:cNvCxnSpPr>
          <p:nvPr/>
        </p:nvCxnSpPr>
        <p:spPr>
          <a:xfrm>
            <a:off x="14738805" y="12330414"/>
            <a:ext cx="3285253" cy="21661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7CB9468D-C8E9-E4C5-1A20-027A6B3994DC}"/>
              </a:ext>
            </a:extLst>
          </p:cNvPr>
          <p:cNvCxnSpPr>
            <a:cxnSpLocks/>
            <a:stCxn id="281" idx="6"/>
          </p:cNvCxnSpPr>
          <p:nvPr/>
        </p:nvCxnSpPr>
        <p:spPr>
          <a:xfrm>
            <a:off x="23806449" y="12482898"/>
            <a:ext cx="36664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箭头: 右 188">
            <a:extLst>
              <a:ext uri="{FF2B5EF4-FFF2-40B4-BE49-F238E27FC236}">
                <a16:creationId xmlns:a16="http://schemas.microsoft.com/office/drawing/2014/main" id="{0EF3E257-504E-3654-EB86-3D344A77CBB9}"/>
              </a:ext>
            </a:extLst>
          </p:cNvPr>
          <p:cNvSpPr/>
          <p:nvPr/>
        </p:nvSpPr>
        <p:spPr>
          <a:xfrm rot="19556659">
            <a:off x="14983289" y="2912106"/>
            <a:ext cx="1241910" cy="433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箭头: 右 195">
            <a:extLst>
              <a:ext uri="{FF2B5EF4-FFF2-40B4-BE49-F238E27FC236}">
                <a16:creationId xmlns:a16="http://schemas.microsoft.com/office/drawing/2014/main" id="{3EFBF923-FFC8-539D-F3A6-0B595228D8EC}"/>
              </a:ext>
            </a:extLst>
          </p:cNvPr>
          <p:cNvSpPr/>
          <p:nvPr/>
        </p:nvSpPr>
        <p:spPr>
          <a:xfrm>
            <a:off x="22973580" y="5826203"/>
            <a:ext cx="1241910" cy="433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4313182D-403E-CB90-9BE8-30222BBBA577}"/>
              </a:ext>
            </a:extLst>
          </p:cNvPr>
          <p:cNvSpPr txBox="1"/>
          <p:nvPr/>
        </p:nvSpPr>
        <p:spPr>
          <a:xfrm>
            <a:off x="16229759" y="2501812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CACC Loss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4DBD77BC-5D73-68EB-95A0-03C225443F16}"/>
              </a:ext>
            </a:extLst>
          </p:cNvPr>
          <p:cNvSpPr txBox="1"/>
          <p:nvPr/>
        </p:nvSpPr>
        <p:spPr>
          <a:xfrm>
            <a:off x="24245375" y="5723485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CACC Loss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D3ED33B5-8D44-570F-A244-1CB05FE9045F}"/>
              </a:ext>
            </a:extLst>
          </p:cNvPr>
          <p:cNvSpPr txBox="1"/>
          <p:nvPr/>
        </p:nvSpPr>
        <p:spPr>
          <a:xfrm>
            <a:off x="12523665" y="10699288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Euclidean distance/KL distance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887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13C5343F-B214-4310-85D2-707E0CBC9A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86" y="4676580"/>
            <a:ext cx="10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0520AB0-C8A6-413F-8457-96846E3AE2D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0" y="4963428"/>
            <a:ext cx="1080000" cy="2160000"/>
          </a:xfrm>
          <a:prstGeom prst="rect">
            <a:avLst/>
          </a:prstGeom>
        </p:spPr>
      </p:pic>
      <p:sp>
        <p:nvSpPr>
          <p:cNvPr id="2" name="立方体 1">
            <a:extLst>
              <a:ext uri="{FF2B5EF4-FFF2-40B4-BE49-F238E27FC236}">
                <a16:creationId xmlns:a16="http://schemas.microsoft.com/office/drawing/2014/main" id="{7EE6DC59-A3B4-48F2-B2DD-4B7175414CE8}"/>
              </a:ext>
            </a:extLst>
          </p:cNvPr>
          <p:cNvSpPr/>
          <p:nvPr/>
        </p:nvSpPr>
        <p:spPr>
          <a:xfrm>
            <a:off x="6050984" y="4176508"/>
            <a:ext cx="2535382" cy="5029198"/>
          </a:xfrm>
          <a:prstGeom prst="cube">
            <a:avLst>
              <a:gd name="adj" fmla="val 88195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1BB9CB53-1943-41F6-BF28-08A159EDC4F2}"/>
              </a:ext>
            </a:extLst>
          </p:cNvPr>
          <p:cNvSpPr/>
          <p:nvPr/>
        </p:nvSpPr>
        <p:spPr>
          <a:xfrm>
            <a:off x="6755837" y="5096106"/>
            <a:ext cx="1780309" cy="3480953"/>
          </a:xfrm>
          <a:prstGeom prst="cube">
            <a:avLst>
              <a:gd name="adj" fmla="val 80408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AA77BDBD-5F40-45E7-B3D3-DDF1DF51461C}"/>
              </a:ext>
            </a:extLst>
          </p:cNvPr>
          <p:cNvSpPr/>
          <p:nvPr/>
        </p:nvSpPr>
        <p:spPr>
          <a:xfrm>
            <a:off x="7464149" y="5901398"/>
            <a:ext cx="1340428" cy="1870364"/>
          </a:xfrm>
          <a:prstGeom prst="cube">
            <a:avLst>
              <a:gd name="adj" fmla="val 5589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849E0DEB-8749-4AC0-9653-512D1492E142}"/>
              </a:ext>
            </a:extLst>
          </p:cNvPr>
          <p:cNvSpPr/>
          <p:nvPr/>
        </p:nvSpPr>
        <p:spPr>
          <a:xfrm>
            <a:off x="8285032" y="6431334"/>
            <a:ext cx="980209" cy="1035701"/>
          </a:xfrm>
          <a:prstGeom prst="cube">
            <a:avLst>
              <a:gd name="adj" fmla="val 38065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B3F4C44F-3387-4013-8638-F3C759093766}"/>
              </a:ext>
            </a:extLst>
          </p:cNvPr>
          <p:cNvSpPr/>
          <p:nvPr/>
        </p:nvSpPr>
        <p:spPr>
          <a:xfrm>
            <a:off x="9055695" y="6691109"/>
            <a:ext cx="1030426" cy="476287"/>
          </a:xfrm>
          <a:prstGeom prst="cube">
            <a:avLst>
              <a:gd name="adj" fmla="val 25544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30CD9B8-AD8C-4BF5-887B-B3608FC1B12D}"/>
              </a:ext>
            </a:extLst>
          </p:cNvPr>
          <p:cNvSpPr/>
          <p:nvPr/>
        </p:nvSpPr>
        <p:spPr>
          <a:xfrm>
            <a:off x="10529466" y="6586350"/>
            <a:ext cx="174567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63779-06B1-40EF-8347-ACD1A5FBAEA6}"/>
              </a:ext>
            </a:extLst>
          </p:cNvPr>
          <p:cNvSpPr txBox="1"/>
          <p:nvPr/>
        </p:nvSpPr>
        <p:spPr>
          <a:xfrm>
            <a:off x="9591201" y="5632508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global average 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Roboto" panose="02000000000000000000" pitchFamily="2" charset="0"/>
              </a:rPr>
              <a:t>p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ooling </a:t>
            </a:r>
            <a:endParaRPr lang="zh-CN" altLang="en-US" sz="32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F5DE71-34EE-406D-B475-41799048C087}"/>
              </a:ext>
            </a:extLst>
          </p:cNvPr>
          <p:cNvSpPr/>
          <p:nvPr/>
        </p:nvSpPr>
        <p:spPr>
          <a:xfrm>
            <a:off x="12766218" y="3824654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4C411A1-D07C-4361-91B0-740D2D39DF8C}"/>
              </a:ext>
            </a:extLst>
          </p:cNvPr>
          <p:cNvSpPr/>
          <p:nvPr/>
        </p:nvSpPr>
        <p:spPr>
          <a:xfrm>
            <a:off x="12751032" y="4326434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C47EA9FD-D1C7-42A9-A980-69B03A3D5DFE}"/>
              </a:ext>
            </a:extLst>
          </p:cNvPr>
          <p:cNvSpPr/>
          <p:nvPr/>
        </p:nvSpPr>
        <p:spPr>
          <a:xfrm>
            <a:off x="15186732" y="6547748"/>
            <a:ext cx="1065319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66AE9017-CBE1-40B2-804A-31112C539BD0}"/>
              </a:ext>
            </a:extLst>
          </p:cNvPr>
          <p:cNvSpPr/>
          <p:nvPr/>
        </p:nvSpPr>
        <p:spPr>
          <a:xfrm>
            <a:off x="22973580" y="6640669"/>
            <a:ext cx="1241910" cy="433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165FF9F-2C50-4D30-BF1D-FE794C6CD4FA}"/>
              </a:ext>
            </a:extLst>
          </p:cNvPr>
          <p:cNvSpPr/>
          <p:nvPr/>
        </p:nvSpPr>
        <p:spPr>
          <a:xfrm rot="5400000">
            <a:off x="13127812" y="9649739"/>
            <a:ext cx="1241910" cy="433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F5B1EA-EC96-431F-8E6B-A867DAC4FD64}"/>
              </a:ext>
            </a:extLst>
          </p:cNvPr>
          <p:cNvSpPr txBox="1"/>
          <p:nvPr/>
        </p:nvSpPr>
        <p:spPr>
          <a:xfrm>
            <a:off x="24310195" y="6548114"/>
            <a:ext cx="2322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Identity Loss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C218625-8097-414C-8A25-E30D04958AA1}"/>
              </a:ext>
            </a:extLst>
          </p:cNvPr>
          <p:cNvSpPr txBox="1"/>
          <p:nvPr/>
        </p:nvSpPr>
        <p:spPr>
          <a:xfrm>
            <a:off x="17059509" y="9889861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CACC Loss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1EB153-12AF-4328-A80C-145FFD309AD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5" y="5365217"/>
            <a:ext cx="108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7E85462-7993-419C-AB29-D74EAB20141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73" y="5317401"/>
            <a:ext cx="108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9F3EA6-4F62-4188-9D51-51C408931B4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2" y="6087395"/>
            <a:ext cx="10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0A0410-343E-4361-87F7-D70864AA6BE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2" y="6003973"/>
            <a:ext cx="10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DAC7E4B-7549-4681-AE98-E9891119661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51" y="6550023"/>
            <a:ext cx="10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0984DDF-FC61-41BF-BF2F-33703E996F8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60" y="6702262"/>
            <a:ext cx="1080000" cy="2160000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50D088F0-1015-4337-8918-72F7EA520C58}"/>
              </a:ext>
            </a:extLst>
          </p:cNvPr>
          <p:cNvSpPr/>
          <p:nvPr/>
        </p:nvSpPr>
        <p:spPr>
          <a:xfrm>
            <a:off x="4699985" y="6586350"/>
            <a:ext cx="1076978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3AE3A5-EFF5-4C1B-AFE5-416ABB3E6BB9}"/>
              </a:ext>
            </a:extLst>
          </p:cNvPr>
          <p:cNvSpPr txBox="1"/>
          <p:nvPr/>
        </p:nvSpPr>
        <p:spPr>
          <a:xfrm>
            <a:off x="2193900" y="9014501"/>
            <a:ext cx="138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Images</a:t>
            </a:r>
            <a:endParaRPr lang="zh-CN" altLang="en-US" sz="32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363694-6683-434E-AEBF-808591140BA3}"/>
              </a:ext>
            </a:extLst>
          </p:cNvPr>
          <p:cNvSpPr txBox="1"/>
          <p:nvPr/>
        </p:nvSpPr>
        <p:spPr>
          <a:xfrm>
            <a:off x="6802349" y="9001643"/>
            <a:ext cx="3430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Backbone Network</a:t>
            </a:r>
            <a:endParaRPr lang="zh-CN" altLang="en-US" sz="32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F080042-0484-4B9F-A85B-464F2E674534}"/>
              </a:ext>
            </a:extLst>
          </p:cNvPr>
          <p:cNvSpPr txBox="1"/>
          <p:nvPr/>
        </p:nvSpPr>
        <p:spPr>
          <a:xfrm>
            <a:off x="12901936" y="2590637"/>
            <a:ext cx="158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features</a:t>
            </a:r>
            <a:endParaRPr lang="zh-CN" altLang="en-US" sz="32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44EE869-8EDF-7E25-E65D-D77B6BECD2B0}"/>
              </a:ext>
            </a:extLst>
          </p:cNvPr>
          <p:cNvSpPr txBox="1"/>
          <p:nvPr/>
        </p:nvSpPr>
        <p:spPr>
          <a:xfrm>
            <a:off x="15442057" y="3794027"/>
            <a:ext cx="21034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bottleneck</a:t>
            </a:r>
            <a:endParaRPr lang="zh-CN" altLang="en-US" sz="3200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D78EB9-AA11-646A-233F-649E867745A9}"/>
              </a:ext>
            </a:extLst>
          </p:cNvPr>
          <p:cNvSpPr/>
          <p:nvPr/>
        </p:nvSpPr>
        <p:spPr>
          <a:xfrm>
            <a:off x="12740817" y="5374792"/>
            <a:ext cx="1963882" cy="2493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673DE13-1BF8-A40C-E134-11A175EC90C4}"/>
              </a:ext>
            </a:extLst>
          </p:cNvPr>
          <p:cNvSpPr/>
          <p:nvPr/>
        </p:nvSpPr>
        <p:spPr>
          <a:xfrm>
            <a:off x="12750150" y="6461659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EBF9F81-BE53-4B84-822D-0207570D666C}"/>
              </a:ext>
            </a:extLst>
          </p:cNvPr>
          <p:cNvSpPr/>
          <p:nvPr/>
        </p:nvSpPr>
        <p:spPr>
          <a:xfrm>
            <a:off x="12750150" y="6988046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56114EE0-941F-EFAB-F11A-6D34783E48AD}"/>
              </a:ext>
            </a:extLst>
          </p:cNvPr>
          <p:cNvSpPr/>
          <p:nvPr/>
        </p:nvSpPr>
        <p:spPr>
          <a:xfrm>
            <a:off x="12724237" y="8002797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4CC7F-7B97-D48B-7CFB-24A8746B3E96}"/>
              </a:ext>
            </a:extLst>
          </p:cNvPr>
          <p:cNvSpPr txBox="1"/>
          <p:nvPr/>
        </p:nvSpPr>
        <p:spPr>
          <a:xfrm>
            <a:off x="20464078" y="2556030"/>
            <a:ext cx="2324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probabilities</a:t>
            </a:r>
            <a:endParaRPr lang="zh-CN" altLang="en-US" sz="320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0DE2D0-B0F2-7F0D-A730-733F2CB02DC6}"/>
              </a:ext>
            </a:extLst>
          </p:cNvPr>
          <p:cNvSpPr txBox="1"/>
          <p:nvPr/>
        </p:nvSpPr>
        <p:spPr>
          <a:xfrm>
            <a:off x="13236266" y="4714840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FBA9D43-2411-4F67-53D8-AFF5A168FDBC}"/>
              </a:ext>
            </a:extLst>
          </p:cNvPr>
          <p:cNvSpPr txBox="1"/>
          <p:nvPr/>
        </p:nvSpPr>
        <p:spPr>
          <a:xfrm>
            <a:off x="13261672" y="732938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12B3461-0D8C-F332-83E0-841F670F0F76}"/>
              </a:ext>
            </a:extLst>
          </p:cNvPr>
          <p:cNvSpPr txBox="1"/>
          <p:nvPr/>
        </p:nvSpPr>
        <p:spPr>
          <a:xfrm>
            <a:off x="13282919" y="8431339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86D6C0E-06DA-E499-4D65-2715F6E19852}"/>
              </a:ext>
            </a:extLst>
          </p:cNvPr>
          <p:cNvSpPr txBox="1"/>
          <p:nvPr/>
        </p:nvSpPr>
        <p:spPr>
          <a:xfrm>
            <a:off x="12850258" y="3190208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24F3D4E-6E7B-C648-201B-A1F0DF35C2E4}"/>
              </a:ext>
            </a:extLst>
          </p:cNvPr>
          <p:cNvSpPr txBox="1"/>
          <p:nvPr/>
        </p:nvSpPr>
        <p:spPr>
          <a:xfrm>
            <a:off x="12883304" y="5826203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8A7A2DA0-C4D7-45C7-24D0-27F9A32D6114}"/>
              </a:ext>
            </a:extLst>
          </p:cNvPr>
          <p:cNvSpPr/>
          <p:nvPr/>
        </p:nvSpPr>
        <p:spPr>
          <a:xfrm>
            <a:off x="433136" y="10566978"/>
            <a:ext cx="27517370" cy="6947603"/>
          </a:xfrm>
          <a:prstGeom prst="roundRect">
            <a:avLst>
              <a:gd name="adj" fmla="val 9972"/>
            </a:avLst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5BE0F3D-CD5B-98D9-CC4A-576AE5C1C1EF}"/>
              </a:ext>
            </a:extLst>
          </p:cNvPr>
          <p:cNvSpPr txBox="1"/>
          <p:nvPr/>
        </p:nvSpPr>
        <p:spPr>
          <a:xfrm>
            <a:off x="849919" y="10656111"/>
            <a:ext cx="4244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features or probabilities</a:t>
            </a:r>
            <a:endParaRPr lang="zh-CN" altLang="en-US" sz="3200" dirty="0"/>
          </a:p>
        </p:txBody>
      </p: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DE57D117-0A4B-D50A-D8C8-AE9E764177C6}"/>
              </a:ext>
            </a:extLst>
          </p:cNvPr>
          <p:cNvSpPr/>
          <p:nvPr/>
        </p:nvSpPr>
        <p:spPr>
          <a:xfrm rot="5400000">
            <a:off x="7345431" y="12091391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44639BBB-9D94-80DB-5158-C3304F44711E}"/>
              </a:ext>
            </a:extLst>
          </p:cNvPr>
          <p:cNvSpPr/>
          <p:nvPr/>
        </p:nvSpPr>
        <p:spPr>
          <a:xfrm rot="5400000">
            <a:off x="9358843" y="12189696"/>
            <a:ext cx="409776" cy="1534379"/>
          </a:xfrm>
          <a:prstGeom prst="rightBrace">
            <a:avLst>
              <a:gd name="adj1" fmla="val 55310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4D506159-7FB7-6EF0-AC09-6EC2A380C313}"/>
              </a:ext>
            </a:extLst>
          </p:cNvPr>
          <p:cNvSpPr/>
          <p:nvPr/>
        </p:nvSpPr>
        <p:spPr>
          <a:xfrm>
            <a:off x="3958976" y="13768015"/>
            <a:ext cx="2371163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1E3EAB0-2C18-83EC-E921-6B9873608438}"/>
              </a:ext>
            </a:extLst>
          </p:cNvPr>
          <p:cNvSpPr txBox="1"/>
          <p:nvPr/>
        </p:nvSpPr>
        <p:spPr>
          <a:xfrm>
            <a:off x="3958976" y="13152933"/>
            <a:ext cx="2371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cloth-aware</a:t>
            </a:r>
            <a:endParaRPr lang="zh-CN" altLang="en-US" sz="3200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EFB1EC18-C12E-D03C-3A63-CA5327C18124}"/>
              </a:ext>
            </a:extLst>
          </p:cNvPr>
          <p:cNvSpPr/>
          <p:nvPr/>
        </p:nvSpPr>
        <p:spPr>
          <a:xfrm>
            <a:off x="6606650" y="12147585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231CF75-CAD9-7D4B-8452-5FC8B4A73DB9}"/>
              </a:ext>
            </a:extLst>
          </p:cNvPr>
          <p:cNvSpPr/>
          <p:nvPr/>
        </p:nvSpPr>
        <p:spPr>
          <a:xfrm>
            <a:off x="6666001" y="14825786"/>
            <a:ext cx="373225" cy="37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C677BC58-53A5-53B4-AA28-4AB14908DA1A}"/>
              </a:ext>
            </a:extLst>
          </p:cNvPr>
          <p:cNvSpPr/>
          <p:nvPr/>
        </p:nvSpPr>
        <p:spPr>
          <a:xfrm>
            <a:off x="8721814" y="12175928"/>
            <a:ext cx="441649" cy="38073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C0A6BE9-8400-87E1-1F81-5C9F9BCACC36}"/>
              </a:ext>
            </a:extLst>
          </p:cNvPr>
          <p:cNvSpPr txBox="1"/>
          <p:nvPr/>
        </p:nvSpPr>
        <p:spPr>
          <a:xfrm>
            <a:off x="6593563" y="13147328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A1</a:t>
            </a:r>
            <a:endParaRPr lang="zh-CN" altLang="en-US" sz="32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B07150A-0EAE-4255-2ACB-35D6771C2136}"/>
              </a:ext>
            </a:extLst>
          </p:cNvPr>
          <p:cNvSpPr txBox="1"/>
          <p:nvPr/>
        </p:nvSpPr>
        <p:spPr>
          <a:xfrm>
            <a:off x="8689227" y="13156402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A2</a:t>
            </a:r>
            <a:endParaRPr lang="zh-CN" altLang="en-US" sz="32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FDD9282-AC99-226E-6F9C-364DD53576DF}"/>
              </a:ext>
            </a:extLst>
          </p:cNvPr>
          <p:cNvSpPr txBox="1"/>
          <p:nvPr/>
        </p:nvSpPr>
        <p:spPr>
          <a:xfrm>
            <a:off x="10549055" y="12537352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08CE162-14AE-AE29-8BB7-B45166A54B81}"/>
              </a:ext>
            </a:extLst>
          </p:cNvPr>
          <p:cNvSpPr txBox="1"/>
          <p:nvPr/>
        </p:nvSpPr>
        <p:spPr>
          <a:xfrm>
            <a:off x="8616460" y="1656126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402BB78E-F436-EB39-23FD-7A307B6AEF81}"/>
              </a:ext>
            </a:extLst>
          </p:cNvPr>
          <p:cNvSpPr/>
          <p:nvPr/>
        </p:nvSpPr>
        <p:spPr>
          <a:xfrm>
            <a:off x="12510772" y="3193940"/>
            <a:ext cx="2431273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9C128C2-A896-5FC7-4EF2-73E14CF48BC4}"/>
              </a:ext>
            </a:extLst>
          </p:cNvPr>
          <p:cNvSpPr/>
          <p:nvPr/>
        </p:nvSpPr>
        <p:spPr>
          <a:xfrm>
            <a:off x="16309484" y="4383010"/>
            <a:ext cx="551536" cy="4962198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箭头: 右 189">
            <a:extLst>
              <a:ext uri="{FF2B5EF4-FFF2-40B4-BE49-F238E27FC236}">
                <a16:creationId xmlns:a16="http://schemas.microsoft.com/office/drawing/2014/main" id="{77BF547B-ECC5-466F-23D5-E62CC269730B}"/>
              </a:ext>
            </a:extLst>
          </p:cNvPr>
          <p:cNvSpPr/>
          <p:nvPr/>
        </p:nvSpPr>
        <p:spPr>
          <a:xfrm>
            <a:off x="17071107" y="6548443"/>
            <a:ext cx="1065319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9826937-F9AC-582B-63C5-950815CB49FD}"/>
              </a:ext>
            </a:extLst>
          </p:cNvPr>
          <p:cNvSpPr txBox="1"/>
          <p:nvPr/>
        </p:nvSpPr>
        <p:spPr>
          <a:xfrm>
            <a:off x="17814425" y="3794028"/>
            <a:ext cx="1843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classifier</a:t>
            </a:r>
            <a:endParaRPr lang="zh-CN" altLang="en-US" sz="3200" dirty="0"/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2137F606-CE5A-4758-12AD-AC29C4ACEE7B}"/>
              </a:ext>
            </a:extLst>
          </p:cNvPr>
          <p:cNvSpPr/>
          <p:nvPr/>
        </p:nvSpPr>
        <p:spPr>
          <a:xfrm>
            <a:off x="18193859" y="4383705"/>
            <a:ext cx="551536" cy="4962198"/>
          </a:xfrm>
          <a:prstGeom prst="roundRect">
            <a:avLst>
              <a:gd name="adj" fmla="val 50000"/>
            </a:avLst>
          </a:prstGeom>
          <a:solidFill>
            <a:srgbClr val="FFD966"/>
          </a:solidFill>
          <a:ln w="38100"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3B3D2F96-5B88-01FA-D4D8-750E3322DAEC}"/>
              </a:ext>
            </a:extLst>
          </p:cNvPr>
          <p:cNvSpPr/>
          <p:nvPr/>
        </p:nvSpPr>
        <p:spPr>
          <a:xfrm>
            <a:off x="20650910" y="3800592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E9559F5-ECD7-0A75-BAF1-B8D9BE6F1D29}"/>
              </a:ext>
            </a:extLst>
          </p:cNvPr>
          <p:cNvSpPr/>
          <p:nvPr/>
        </p:nvSpPr>
        <p:spPr>
          <a:xfrm>
            <a:off x="20635724" y="4302372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71CF7886-E4E0-5F7F-9DAE-01989E892949}"/>
              </a:ext>
            </a:extLst>
          </p:cNvPr>
          <p:cNvSpPr/>
          <p:nvPr/>
        </p:nvSpPr>
        <p:spPr>
          <a:xfrm rot="5400000">
            <a:off x="21012504" y="9625677"/>
            <a:ext cx="1241910" cy="43381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4C4D53C-65D5-5537-EC1A-DCD56B44A4DB}"/>
              </a:ext>
            </a:extLst>
          </p:cNvPr>
          <p:cNvSpPr/>
          <p:nvPr/>
        </p:nvSpPr>
        <p:spPr>
          <a:xfrm>
            <a:off x="20625509" y="5350730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1B9DA852-2B59-A377-6066-A840885FD8F7}"/>
              </a:ext>
            </a:extLst>
          </p:cNvPr>
          <p:cNvSpPr/>
          <p:nvPr/>
        </p:nvSpPr>
        <p:spPr>
          <a:xfrm>
            <a:off x="20634842" y="6437597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929C34C-C64A-10EC-194E-C2E2499E780B}"/>
              </a:ext>
            </a:extLst>
          </p:cNvPr>
          <p:cNvSpPr/>
          <p:nvPr/>
        </p:nvSpPr>
        <p:spPr>
          <a:xfrm>
            <a:off x="20634842" y="6963984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5F2292B-7A69-94B1-981A-5D4724BFA23A}"/>
              </a:ext>
            </a:extLst>
          </p:cNvPr>
          <p:cNvSpPr/>
          <p:nvPr/>
        </p:nvSpPr>
        <p:spPr>
          <a:xfrm>
            <a:off x="20608929" y="7978735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D6762BCB-4CDE-9F20-BDD1-C7E98798BFE9}"/>
              </a:ext>
            </a:extLst>
          </p:cNvPr>
          <p:cNvSpPr txBox="1"/>
          <p:nvPr/>
        </p:nvSpPr>
        <p:spPr>
          <a:xfrm>
            <a:off x="21120958" y="4690778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8627993-496F-541A-14F5-4BC5AED5EEA0}"/>
              </a:ext>
            </a:extLst>
          </p:cNvPr>
          <p:cNvSpPr txBox="1"/>
          <p:nvPr/>
        </p:nvSpPr>
        <p:spPr>
          <a:xfrm>
            <a:off x="21146364" y="730532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5CBD1A1-20B4-B88C-1D45-F53B3B7C98CA}"/>
              </a:ext>
            </a:extLst>
          </p:cNvPr>
          <p:cNvSpPr txBox="1"/>
          <p:nvPr/>
        </p:nvSpPr>
        <p:spPr>
          <a:xfrm>
            <a:off x="21167611" y="840727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146C0A58-AE40-BF75-536B-27EA6244DAD5}"/>
              </a:ext>
            </a:extLst>
          </p:cNvPr>
          <p:cNvSpPr txBox="1"/>
          <p:nvPr/>
        </p:nvSpPr>
        <p:spPr>
          <a:xfrm>
            <a:off x="20734950" y="3166146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0B4454E9-41F6-A41D-3727-2511CF535E31}"/>
              </a:ext>
            </a:extLst>
          </p:cNvPr>
          <p:cNvSpPr txBox="1"/>
          <p:nvPr/>
        </p:nvSpPr>
        <p:spPr>
          <a:xfrm>
            <a:off x="20767996" y="5802141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15C96702-545F-9E37-D674-015E6B4318B5}"/>
              </a:ext>
            </a:extLst>
          </p:cNvPr>
          <p:cNvSpPr/>
          <p:nvPr/>
        </p:nvSpPr>
        <p:spPr>
          <a:xfrm>
            <a:off x="20395464" y="3169878"/>
            <a:ext cx="2431273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E0A8D249-D17A-3DA9-29C4-ACF979EAC812}"/>
              </a:ext>
            </a:extLst>
          </p:cNvPr>
          <p:cNvSpPr/>
          <p:nvPr/>
        </p:nvSpPr>
        <p:spPr>
          <a:xfrm>
            <a:off x="18852642" y="6577629"/>
            <a:ext cx="1336102" cy="6858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8EB8E58-EE07-E1A3-A9BB-654D24AFFE97}"/>
              </a:ext>
            </a:extLst>
          </p:cNvPr>
          <p:cNvSpPr/>
          <p:nvPr/>
        </p:nvSpPr>
        <p:spPr>
          <a:xfrm>
            <a:off x="1738050" y="11895981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F05DF04E-E29D-09EA-CC47-37716963E809}"/>
              </a:ext>
            </a:extLst>
          </p:cNvPr>
          <p:cNvSpPr/>
          <p:nvPr/>
        </p:nvSpPr>
        <p:spPr>
          <a:xfrm>
            <a:off x="1722864" y="12397761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39C84F9-69AC-7F03-54BC-B785BB37B816}"/>
              </a:ext>
            </a:extLst>
          </p:cNvPr>
          <p:cNvSpPr/>
          <p:nvPr/>
        </p:nvSpPr>
        <p:spPr>
          <a:xfrm>
            <a:off x="1712649" y="13446119"/>
            <a:ext cx="1963882" cy="249381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274614C-6018-1076-DFD4-9EA739D99D73}"/>
              </a:ext>
            </a:extLst>
          </p:cNvPr>
          <p:cNvSpPr/>
          <p:nvPr/>
        </p:nvSpPr>
        <p:spPr>
          <a:xfrm>
            <a:off x="1721982" y="14532986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DF3847A-7A9A-D46E-8D24-5528B08C175C}"/>
              </a:ext>
            </a:extLst>
          </p:cNvPr>
          <p:cNvSpPr/>
          <p:nvPr/>
        </p:nvSpPr>
        <p:spPr>
          <a:xfrm>
            <a:off x="1721982" y="15059373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A62E03A-E33B-EE1F-F188-35969AF600FF}"/>
              </a:ext>
            </a:extLst>
          </p:cNvPr>
          <p:cNvSpPr/>
          <p:nvPr/>
        </p:nvSpPr>
        <p:spPr>
          <a:xfrm>
            <a:off x="1696069" y="16074124"/>
            <a:ext cx="1963882" cy="2493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10A7787-1CF6-327E-EB21-90BABB0446F7}"/>
              </a:ext>
            </a:extLst>
          </p:cNvPr>
          <p:cNvSpPr txBox="1"/>
          <p:nvPr/>
        </p:nvSpPr>
        <p:spPr>
          <a:xfrm>
            <a:off x="2208098" y="1278616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5AC12D22-3A8C-1054-91C3-A4A1520CD92F}"/>
              </a:ext>
            </a:extLst>
          </p:cNvPr>
          <p:cNvSpPr txBox="1"/>
          <p:nvPr/>
        </p:nvSpPr>
        <p:spPr>
          <a:xfrm>
            <a:off x="2233504" y="1540071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2CB758A-2CE9-DD1E-D821-DA82CA8B72A0}"/>
              </a:ext>
            </a:extLst>
          </p:cNvPr>
          <p:cNvSpPr txBox="1"/>
          <p:nvPr/>
        </p:nvSpPr>
        <p:spPr>
          <a:xfrm>
            <a:off x="2254751" y="16502666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561CE3C5-7907-9C4D-714F-7E5DBE349521}"/>
              </a:ext>
            </a:extLst>
          </p:cNvPr>
          <p:cNvSpPr txBox="1"/>
          <p:nvPr/>
        </p:nvSpPr>
        <p:spPr>
          <a:xfrm>
            <a:off x="1822090" y="11261535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C8B7925-95EF-002D-C5FD-734094F16EE6}"/>
              </a:ext>
            </a:extLst>
          </p:cNvPr>
          <p:cNvSpPr txBox="1"/>
          <p:nvPr/>
        </p:nvSpPr>
        <p:spPr>
          <a:xfrm>
            <a:off x="1855136" y="13897530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ED58D21C-C78D-262D-6F17-E500993D2BA7}"/>
              </a:ext>
            </a:extLst>
          </p:cNvPr>
          <p:cNvSpPr/>
          <p:nvPr/>
        </p:nvSpPr>
        <p:spPr>
          <a:xfrm>
            <a:off x="1442722" y="11265267"/>
            <a:ext cx="2470170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CB63A30-B276-C60B-454B-53C3DAD71B81}"/>
              </a:ext>
            </a:extLst>
          </p:cNvPr>
          <p:cNvSpPr txBox="1"/>
          <p:nvPr/>
        </p:nvSpPr>
        <p:spPr>
          <a:xfrm>
            <a:off x="8055649" y="11335636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A</a:t>
            </a:r>
            <a:endParaRPr lang="zh-CN" altLang="en-US" sz="3200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6EEFFDA6-80D1-36EE-92CC-86225A030810}"/>
              </a:ext>
            </a:extLst>
          </p:cNvPr>
          <p:cNvSpPr txBox="1"/>
          <p:nvPr/>
        </p:nvSpPr>
        <p:spPr>
          <a:xfrm>
            <a:off x="8073061" y="14003105"/>
            <a:ext cx="1650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person B</a:t>
            </a:r>
            <a:endParaRPr lang="zh-CN" altLang="en-US" sz="3200" dirty="0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9AA97015-BDAD-2030-2894-48F48B03D435}"/>
              </a:ext>
            </a:extLst>
          </p:cNvPr>
          <p:cNvSpPr/>
          <p:nvPr/>
        </p:nvSpPr>
        <p:spPr>
          <a:xfrm>
            <a:off x="6423426" y="11282445"/>
            <a:ext cx="5059811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8C37886C-8787-6422-30BC-7E570CED9CD9}"/>
              </a:ext>
            </a:extLst>
          </p:cNvPr>
          <p:cNvSpPr/>
          <p:nvPr/>
        </p:nvSpPr>
        <p:spPr>
          <a:xfrm>
            <a:off x="7085154" y="12157686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B5553FF2-CA48-21AA-6514-2585A7931F41}"/>
              </a:ext>
            </a:extLst>
          </p:cNvPr>
          <p:cNvSpPr/>
          <p:nvPr/>
        </p:nvSpPr>
        <p:spPr>
          <a:xfrm>
            <a:off x="7989202" y="12167568"/>
            <a:ext cx="441649" cy="44164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141E338B-3CC4-E60D-8DCA-A54B2B795CF0}"/>
              </a:ext>
            </a:extLst>
          </p:cNvPr>
          <p:cNvSpPr/>
          <p:nvPr/>
        </p:nvSpPr>
        <p:spPr>
          <a:xfrm>
            <a:off x="9215447" y="12171454"/>
            <a:ext cx="441649" cy="38073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8" name="等腰三角形 237">
            <a:extLst>
              <a:ext uri="{FF2B5EF4-FFF2-40B4-BE49-F238E27FC236}">
                <a16:creationId xmlns:a16="http://schemas.microsoft.com/office/drawing/2014/main" id="{09E75AA0-BF50-980E-D6EC-C32757E12253}"/>
              </a:ext>
            </a:extLst>
          </p:cNvPr>
          <p:cNvSpPr/>
          <p:nvPr/>
        </p:nvSpPr>
        <p:spPr>
          <a:xfrm>
            <a:off x="10000043" y="12178526"/>
            <a:ext cx="441649" cy="380732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29F8E13D-5A0C-1B92-B300-682703C1D33A}"/>
              </a:ext>
            </a:extLst>
          </p:cNvPr>
          <p:cNvSpPr/>
          <p:nvPr/>
        </p:nvSpPr>
        <p:spPr>
          <a:xfrm rot="5400000">
            <a:off x="7390019" y="14776274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6B91BCF6-9D9A-AEFB-AA83-AE369C01958B}"/>
              </a:ext>
            </a:extLst>
          </p:cNvPr>
          <p:cNvSpPr/>
          <p:nvPr/>
        </p:nvSpPr>
        <p:spPr>
          <a:xfrm rot="5400000">
            <a:off x="9428384" y="14864216"/>
            <a:ext cx="409776" cy="1534379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6894E82A-1F76-B774-9C03-0371BD009784}"/>
              </a:ext>
            </a:extLst>
          </p:cNvPr>
          <p:cNvSpPr txBox="1"/>
          <p:nvPr/>
        </p:nvSpPr>
        <p:spPr>
          <a:xfrm>
            <a:off x="6638151" y="15832211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B1</a:t>
            </a:r>
            <a:endParaRPr lang="zh-CN" altLang="en-US" sz="32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1190D2F-1101-3C5D-27E4-4AF74E32E204}"/>
              </a:ext>
            </a:extLst>
          </p:cNvPr>
          <p:cNvSpPr txBox="1"/>
          <p:nvPr/>
        </p:nvSpPr>
        <p:spPr>
          <a:xfrm>
            <a:off x="8733815" y="15841285"/>
            <a:ext cx="1925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clothes B2</a:t>
            </a:r>
            <a:endParaRPr lang="zh-CN" altLang="en-US" sz="32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4014F9B-D60E-5EAC-3B99-A01015A377FA}"/>
              </a:ext>
            </a:extLst>
          </p:cNvPr>
          <p:cNvSpPr txBox="1"/>
          <p:nvPr/>
        </p:nvSpPr>
        <p:spPr>
          <a:xfrm>
            <a:off x="10549055" y="15321931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4AFC5848-8D99-7AB7-7556-B3A4631A2A74}"/>
              </a:ext>
            </a:extLst>
          </p:cNvPr>
          <p:cNvSpPr txBox="1"/>
          <p:nvPr/>
        </p:nvSpPr>
        <p:spPr>
          <a:xfrm>
            <a:off x="7291595" y="1211047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C2F7B40-CB9F-8036-BC47-40F25A1CA77A}"/>
              </a:ext>
            </a:extLst>
          </p:cNvPr>
          <p:cNvSpPr txBox="1"/>
          <p:nvPr/>
        </p:nvSpPr>
        <p:spPr>
          <a:xfrm>
            <a:off x="9358852" y="1212904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9E5C7CBD-9999-6547-EEC6-1139C2F13102}"/>
              </a:ext>
            </a:extLst>
          </p:cNvPr>
          <p:cNvSpPr txBox="1"/>
          <p:nvPr/>
        </p:nvSpPr>
        <p:spPr>
          <a:xfrm>
            <a:off x="9420279" y="1474126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34194B2-D562-224E-EAAC-DD268B6DB079}"/>
              </a:ext>
            </a:extLst>
          </p:cNvPr>
          <p:cNvSpPr txBox="1"/>
          <p:nvPr/>
        </p:nvSpPr>
        <p:spPr>
          <a:xfrm>
            <a:off x="7281801" y="147251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+mn-ea"/>
              </a:rPr>
              <a:t>…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D4AE6A40-C654-9A9E-579F-B6212922B4D6}"/>
              </a:ext>
            </a:extLst>
          </p:cNvPr>
          <p:cNvSpPr/>
          <p:nvPr/>
        </p:nvSpPr>
        <p:spPr>
          <a:xfrm>
            <a:off x="7135330" y="14820295"/>
            <a:ext cx="373225" cy="37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63B1796F-289D-FB21-FDFE-BA51175B6D74}"/>
              </a:ext>
            </a:extLst>
          </p:cNvPr>
          <p:cNvSpPr/>
          <p:nvPr/>
        </p:nvSpPr>
        <p:spPr>
          <a:xfrm>
            <a:off x="7979144" y="14825102"/>
            <a:ext cx="373225" cy="37322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6E42A742-03CD-6D62-387C-C15CC791350B}"/>
              </a:ext>
            </a:extLst>
          </p:cNvPr>
          <p:cNvSpPr/>
          <p:nvPr/>
        </p:nvSpPr>
        <p:spPr>
          <a:xfrm>
            <a:off x="13666834" y="13557849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DF419EBB-9587-A1B2-074E-365F1DCF84A6}"/>
              </a:ext>
            </a:extLst>
          </p:cNvPr>
          <p:cNvSpPr/>
          <p:nvPr/>
        </p:nvSpPr>
        <p:spPr>
          <a:xfrm>
            <a:off x="14141163" y="11753124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0" name="等腰三角形 259">
            <a:extLst>
              <a:ext uri="{FF2B5EF4-FFF2-40B4-BE49-F238E27FC236}">
                <a16:creationId xmlns:a16="http://schemas.microsoft.com/office/drawing/2014/main" id="{CA51F95A-9FDE-8D9D-4181-6C62DE5A7791}"/>
              </a:ext>
            </a:extLst>
          </p:cNvPr>
          <p:cNvSpPr/>
          <p:nvPr/>
        </p:nvSpPr>
        <p:spPr>
          <a:xfrm>
            <a:off x="17263511" y="15043679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1" name="等腰三角形 260">
            <a:extLst>
              <a:ext uri="{FF2B5EF4-FFF2-40B4-BE49-F238E27FC236}">
                <a16:creationId xmlns:a16="http://schemas.microsoft.com/office/drawing/2014/main" id="{F36EFF95-A4D1-8D66-1309-692E64EC2145}"/>
              </a:ext>
            </a:extLst>
          </p:cNvPr>
          <p:cNvSpPr/>
          <p:nvPr/>
        </p:nvSpPr>
        <p:spPr>
          <a:xfrm>
            <a:off x="18702496" y="14984565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2" name="等腰三角形 261">
            <a:extLst>
              <a:ext uri="{FF2B5EF4-FFF2-40B4-BE49-F238E27FC236}">
                <a16:creationId xmlns:a16="http://schemas.microsoft.com/office/drawing/2014/main" id="{53F14D05-1EA9-EA00-E1CE-FF3C2D98C778}"/>
              </a:ext>
            </a:extLst>
          </p:cNvPr>
          <p:cNvSpPr/>
          <p:nvPr/>
        </p:nvSpPr>
        <p:spPr>
          <a:xfrm>
            <a:off x="18305996" y="13453576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A16D1266-B054-E257-A124-30F5F11605C6}"/>
              </a:ext>
            </a:extLst>
          </p:cNvPr>
          <p:cNvSpPr/>
          <p:nvPr/>
        </p:nvSpPr>
        <p:spPr>
          <a:xfrm>
            <a:off x="14435158" y="14961487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EF32EE2A-9BB7-8324-B748-3E44D7A999F9}"/>
              </a:ext>
            </a:extLst>
          </p:cNvPr>
          <p:cNvSpPr/>
          <p:nvPr/>
        </p:nvSpPr>
        <p:spPr>
          <a:xfrm>
            <a:off x="16337695" y="15589238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F503D313-3E28-1A50-BAED-F5C1DA0C3734}"/>
              </a:ext>
            </a:extLst>
          </p:cNvPr>
          <p:cNvSpPr/>
          <p:nvPr/>
        </p:nvSpPr>
        <p:spPr>
          <a:xfrm>
            <a:off x="15158718" y="16508570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A252736A-20FC-8AD5-2B4F-84A99022F423}"/>
              </a:ext>
            </a:extLst>
          </p:cNvPr>
          <p:cNvSpPr/>
          <p:nvPr/>
        </p:nvSpPr>
        <p:spPr>
          <a:xfrm>
            <a:off x="17905608" y="14423945"/>
            <a:ext cx="441649" cy="380732"/>
          </a:xfrm>
          <a:prstGeom prst="triangle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E9E08278-4446-4A0F-5B0B-E5059C78286A}"/>
              </a:ext>
            </a:extLst>
          </p:cNvPr>
          <p:cNvSpPr/>
          <p:nvPr/>
        </p:nvSpPr>
        <p:spPr>
          <a:xfrm>
            <a:off x="13667994" y="12676558"/>
            <a:ext cx="441649" cy="441649"/>
          </a:xfrm>
          <a:prstGeom prst="ellipse">
            <a:avLst/>
          </a:prstGeom>
          <a:noFill/>
          <a:ln w="190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FBFE1943-794C-6897-25B6-155DD3E9B888}"/>
              </a:ext>
            </a:extLst>
          </p:cNvPr>
          <p:cNvSpPr/>
          <p:nvPr/>
        </p:nvSpPr>
        <p:spPr>
          <a:xfrm>
            <a:off x="15300110" y="15485082"/>
            <a:ext cx="373225" cy="373225"/>
          </a:xfrm>
          <a:prstGeom prst="rect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CDFE4B6D-9171-BB47-5B65-1C417A71534E}"/>
              </a:ext>
            </a:extLst>
          </p:cNvPr>
          <p:cNvCxnSpPr>
            <a:cxnSpLocks/>
            <a:stCxn id="258" idx="6"/>
            <a:endCxn id="266" idx="1"/>
          </p:cNvCxnSpPr>
          <p:nvPr/>
        </p:nvCxnSpPr>
        <p:spPr>
          <a:xfrm>
            <a:off x="14108483" y="13778674"/>
            <a:ext cx="3907537" cy="8356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1B50B2BE-800A-452E-FBEE-248451B93493}"/>
              </a:ext>
            </a:extLst>
          </p:cNvPr>
          <p:cNvCxnSpPr>
            <a:cxnSpLocks/>
            <a:stCxn id="259" idx="5"/>
            <a:endCxn id="266" idx="1"/>
          </p:cNvCxnSpPr>
          <p:nvPr/>
        </p:nvCxnSpPr>
        <p:spPr>
          <a:xfrm>
            <a:off x="14518134" y="12130095"/>
            <a:ext cx="3497886" cy="248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0E0A30A4-CB07-C38F-4FD2-88E420CA8255}"/>
              </a:ext>
            </a:extLst>
          </p:cNvPr>
          <p:cNvCxnSpPr>
            <a:cxnSpLocks/>
            <a:stCxn id="280" idx="6"/>
            <a:endCxn id="266" idx="1"/>
          </p:cNvCxnSpPr>
          <p:nvPr/>
        </p:nvCxnSpPr>
        <p:spPr>
          <a:xfrm>
            <a:off x="13278703" y="12415196"/>
            <a:ext cx="4737317" cy="21991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4AB13D9C-79B1-57D7-791D-ED8538EBF1BA}"/>
              </a:ext>
            </a:extLst>
          </p:cNvPr>
          <p:cNvCxnSpPr>
            <a:cxnSpLocks/>
            <a:stCxn id="268" idx="3"/>
            <a:endCxn id="266" idx="2"/>
          </p:cNvCxnSpPr>
          <p:nvPr/>
        </p:nvCxnSpPr>
        <p:spPr>
          <a:xfrm flipV="1">
            <a:off x="15673335" y="14804677"/>
            <a:ext cx="2232273" cy="86701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644360FE-7F96-D62C-8608-D739F2067F60}"/>
              </a:ext>
            </a:extLst>
          </p:cNvPr>
          <p:cNvCxnSpPr>
            <a:cxnSpLocks/>
            <a:stCxn id="267" idx="5"/>
            <a:endCxn id="268" idx="1"/>
          </p:cNvCxnSpPr>
          <p:nvPr/>
        </p:nvCxnSpPr>
        <p:spPr>
          <a:xfrm>
            <a:off x="14044965" y="13053529"/>
            <a:ext cx="1255145" cy="261816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0BB3870-264D-1432-E958-D58DC8D2A9BF}"/>
              </a:ext>
            </a:extLst>
          </p:cNvPr>
          <p:cNvSpPr txBox="1"/>
          <p:nvPr/>
        </p:nvSpPr>
        <p:spPr>
          <a:xfrm>
            <a:off x="12330499" y="12686597"/>
            <a:ext cx="13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center</a:t>
            </a:r>
            <a:endParaRPr lang="zh-CN" altLang="en-US" sz="3200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C45B0488-6D2F-2764-7774-C883C48B3736}"/>
              </a:ext>
            </a:extLst>
          </p:cNvPr>
          <p:cNvSpPr txBox="1"/>
          <p:nvPr/>
        </p:nvSpPr>
        <p:spPr>
          <a:xfrm>
            <a:off x="14791566" y="15869680"/>
            <a:ext cx="136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center</a:t>
            </a:r>
            <a:endParaRPr lang="zh-CN" altLang="en-US" sz="32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8BD8496-C6B8-5868-37A8-F51A715F6139}"/>
              </a:ext>
            </a:extLst>
          </p:cNvPr>
          <p:cNvSpPr txBox="1"/>
          <p:nvPr/>
        </p:nvSpPr>
        <p:spPr>
          <a:xfrm>
            <a:off x="18257630" y="14122006"/>
            <a:ext cx="145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center</a:t>
            </a:r>
            <a:endParaRPr lang="zh-CN" altLang="en-US" sz="3200" dirty="0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B065EE79-B9AC-65AC-B1F8-2D9C9D1B9ED9}"/>
              </a:ext>
            </a:extLst>
          </p:cNvPr>
          <p:cNvSpPr txBox="1"/>
          <p:nvPr/>
        </p:nvSpPr>
        <p:spPr>
          <a:xfrm>
            <a:off x="15850408" y="12553187"/>
            <a:ext cx="208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Roboto" panose="02000000000000000000" pitchFamily="2" charset="0"/>
              </a:rPr>
              <a:t>aggregate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AA7056E4-94CE-1D7C-1B93-035A80FB6D1A}"/>
              </a:ext>
            </a:extLst>
          </p:cNvPr>
          <p:cNvSpPr txBox="1"/>
          <p:nvPr/>
        </p:nvSpPr>
        <p:spPr>
          <a:xfrm>
            <a:off x="15049808" y="14636731"/>
            <a:ext cx="2504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push away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7702127E-2BEF-7E13-C18A-87D86EB42291}"/>
              </a:ext>
            </a:extLst>
          </p:cNvPr>
          <p:cNvSpPr/>
          <p:nvPr/>
        </p:nvSpPr>
        <p:spPr>
          <a:xfrm>
            <a:off x="12837054" y="12194371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F8EDFBDC-A51E-222E-CCC3-8BC6E3E13A1C}"/>
              </a:ext>
            </a:extLst>
          </p:cNvPr>
          <p:cNvSpPr/>
          <p:nvPr/>
        </p:nvSpPr>
        <p:spPr>
          <a:xfrm>
            <a:off x="22996028" y="12172627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69C5EB0E-33DB-0C77-453D-139082FF7DE0}"/>
              </a:ext>
            </a:extLst>
          </p:cNvPr>
          <p:cNvSpPr/>
          <p:nvPr/>
        </p:nvSpPr>
        <p:spPr>
          <a:xfrm>
            <a:off x="23690189" y="12912608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202DDB23-74D9-2093-785D-2BE8B82B25DA}"/>
              </a:ext>
            </a:extLst>
          </p:cNvPr>
          <p:cNvSpPr/>
          <p:nvPr/>
        </p:nvSpPr>
        <p:spPr>
          <a:xfrm>
            <a:off x="23814598" y="11749127"/>
            <a:ext cx="441649" cy="4416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D6712316-C3EF-2F79-28B8-A9ADCA67082A}"/>
              </a:ext>
            </a:extLst>
          </p:cNvPr>
          <p:cNvSpPr/>
          <p:nvPr/>
        </p:nvSpPr>
        <p:spPr>
          <a:xfrm>
            <a:off x="23593773" y="12257397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5" name="等腰三角形 284">
            <a:extLst>
              <a:ext uri="{FF2B5EF4-FFF2-40B4-BE49-F238E27FC236}">
                <a16:creationId xmlns:a16="http://schemas.microsoft.com/office/drawing/2014/main" id="{BB696C4E-7A2F-1FB3-AF35-32DE8870F361}"/>
              </a:ext>
            </a:extLst>
          </p:cNvPr>
          <p:cNvSpPr/>
          <p:nvPr/>
        </p:nvSpPr>
        <p:spPr>
          <a:xfrm>
            <a:off x="24308370" y="12445654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B2CDE1ED-483E-0027-E0D4-CF62C3F0DB4F}"/>
              </a:ext>
            </a:extLst>
          </p:cNvPr>
          <p:cNvSpPr/>
          <p:nvPr/>
        </p:nvSpPr>
        <p:spPr>
          <a:xfrm>
            <a:off x="24486004" y="11770896"/>
            <a:ext cx="441649" cy="3807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81BFC08-8D59-8734-8F5E-0B5CABCFA8FD}"/>
              </a:ext>
            </a:extLst>
          </p:cNvPr>
          <p:cNvSpPr/>
          <p:nvPr/>
        </p:nvSpPr>
        <p:spPr>
          <a:xfrm>
            <a:off x="25763458" y="15301572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89DDE625-FE11-87FD-E1F2-A1B8B776F25B}"/>
              </a:ext>
            </a:extLst>
          </p:cNvPr>
          <p:cNvSpPr/>
          <p:nvPr/>
        </p:nvSpPr>
        <p:spPr>
          <a:xfrm>
            <a:off x="25933589" y="16376433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878FC68-6D08-2E8B-DBA0-6BE0E73F2B1D}"/>
              </a:ext>
            </a:extLst>
          </p:cNvPr>
          <p:cNvSpPr/>
          <p:nvPr/>
        </p:nvSpPr>
        <p:spPr>
          <a:xfrm>
            <a:off x="26632690" y="16058881"/>
            <a:ext cx="373225" cy="373225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/>
          </a:p>
        </p:txBody>
      </p:sp>
      <p:sp>
        <p:nvSpPr>
          <p:cNvPr id="290" name="箭头: 右弧形 289">
            <a:extLst>
              <a:ext uri="{FF2B5EF4-FFF2-40B4-BE49-F238E27FC236}">
                <a16:creationId xmlns:a16="http://schemas.microsoft.com/office/drawing/2014/main" id="{B2B75FBE-298A-C345-93FD-CEE6FC72B2ED}"/>
              </a:ext>
            </a:extLst>
          </p:cNvPr>
          <p:cNvSpPr/>
          <p:nvPr/>
        </p:nvSpPr>
        <p:spPr>
          <a:xfrm rot="16200000">
            <a:off x="20506412" y="10808154"/>
            <a:ext cx="1042838" cy="2867751"/>
          </a:xfrm>
          <a:prstGeom prst="curved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3ABED168-1EDD-A60F-D231-7F3A4FD13DE2}"/>
              </a:ext>
            </a:extLst>
          </p:cNvPr>
          <p:cNvSpPr txBox="1"/>
          <p:nvPr/>
        </p:nvSpPr>
        <p:spPr>
          <a:xfrm>
            <a:off x="19811486" y="13019240"/>
            <a:ext cx="2421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CACC Loss training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99" name="五边形 298">
            <a:extLst>
              <a:ext uri="{FF2B5EF4-FFF2-40B4-BE49-F238E27FC236}">
                <a16:creationId xmlns:a16="http://schemas.microsoft.com/office/drawing/2014/main" id="{8EA237EE-9395-6EBB-A075-EB5CFB5F1D5A}"/>
              </a:ext>
            </a:extLst>
          </p:cNvPr>
          <p:cNvSpPr/>
          <p:nvPr/>
        </p:nvSpPr>
        <p:spPr>
          <a:xfrm>
            <a:off x="8657666" y="14799945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五边形 300">
            <a:extLst>
              <a:ext uri="{FF2B5EF4-FFF2-40B4-BE49-F238E27FC236}">
                <a16:creationId xmlns:a16="http://schemas.microsoft.com/office/drawing/2014/main" id="{73D201EC-2369-0B95-9837-23774C1832BE}"/>
              </a:ext>
            </a:extLst>
          </p:cNvPr>
          <p:cNvSpPr/>
          <p:nvPr/>
        </p:nvSpPr>
        <p:spPr>
          <a:xfrm>
            <a:off x="10131329" y="14807221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五边形 301">
            <a:extLst>
              <a:ext uri="{FF2B5EF4-FFF2-40B4-BE49-F238E27FC236}">
                <a16:creationId xmlns:a16="http://schemas.microsoft.com/office/drawing/2014/main" id="{450B4E05-3221-6B76-6E4C-A54ECFAA91D3}"/>
              </a:ext>
            </a:extLst>
          </p:cNvPr>
          <p:cNvSpPr/>
          <p:nvPr/>
        </p:nvSpPr>
        <p:spPr>
          <a:xfrm>
            <a:off x="9178703" y="14799945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五边形 302">
            <a:extLst>
              <a:ext uri="{FF2B5EF4-FFF2-40B4-BE49-F238E27FC236}">
                <a16:creationId xmlns:a16="http://schemas.microsoft.com/office/drawing/2014/main" id="{BE1E3DB4-A48B-4A5F-861D-EEE29651A06C}"/>
              </a:ext>
            </a:extLst>
          </p:cNvPr>
          <p:cNvSpPr/>
          <p:nvPr/>
        </p:nvSpPr>
        <p:spPr>
          <a:xfrm>
            <a:off x="12621474" y="14561178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五边形 303">
            <a:extLst>
              <a:ext uri="{FF2B5EF4-FFF2-40B4-BE49-F238E27FC236}">
                <a16:creationId xmlns:a16="http://schemas.microsoft.com/office/drawing/2014/main" id="{8FD177CD-F870-CC78-0B09-C8CC7C5D563E}"/>
              </a:ext>
            </a:extLst>
          </p:cNvPr>
          <p:cNvSpPr/>
          <p:nvPr/>
        </p:nvSpPr>
        <p:spPr>
          <a:xfrm>
            <a:off x="12609934" y="16228847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五边形 304">
            <a:extLst>
              <a:ext uri="{FF2B5EF4-FFF2-40B4-BE49-F238E27FC236}">
                <a16:creationId xmlns:a16="http://schemas.microsoft.com/office/drawing/2014/main" id="{AD57DF3F-7E4E-9DF2-1F41-B740DFD10205}"/>
              </a:ext>
            </a:extLst>
          </p:cNvPr>
          <p:cNvSpPr/>
          <p:nvPr/>
        </p:nvSpPr>
        <p:spPr>
          <a:xfrm>
            <a:off x="13837892" y="15762997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五边形 305">
            <a:extLst>
              <a:ext uri="{FF2B5EF4-FFF2-40B4-BE49-F238E27FC236}">
                <a16:creationId xmlns:a16="http://schemas.microsoft.com/office/drawing/2014/main" id="{BC7120CA-982A-EF6D-11FC-3F2673B4C303}"/>
              </a:ext>
            </a:extLst>
          </p:cNvPr>
          <p:cNvSpPr/>
          <p:nvPr/>
        </p:nvSpPr>
        <p:spPr>
          <a:xfrm>
            <a:off x="13079684" y="15420257"/>
            <a:ext cx="414146" cy="394425"/>
          </a:xfrm>
          <a:prstGeom prst="pentagon">
            <a:avLst/>
          </a:prstGeom>
          <a:noFill/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9A2D5C8F-814E-C73C-718D-C67E66882B7D}"/>
              </a:ext>
            </a:extLst>
          </p:cNvPr>
          <p:cNvSpPr txBox="1"/>
          <p:nvPr/>
        </p:nvSpPr>
        <p:spPr>
          <a:xfrm>
            <a:off x="11842670" y="15372396"/>
            <a:ext cx="136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center</a:t>
            </a:r>
            <a:endParaRPr lang="zh-CN" altLang="en-US" sz="3200" dirty="0"/>
          </a:p>
        </p:txBody>
      </p:sp>
      <p:sp>
        <p:nvSpPr>
          <p:cNvPr id="310" name="五边形 309">
            <a:extLst>
              <a:ext uri="{FF2B5EF4-FFF2-40B4-BE49-F238E27FC236}">
                <a16:creationId xmlns:a16="http://schemas.microsoft.com/office/drawing/2014/main" id="{EFF37BB3-54F1-9C32-6D9E-30474C78B9EC}"/>
              </a:ext>
            </a:extLst>
          </p:cNvPr>
          <p:cNvSpPr/>
          <p:nvPr/>
        </p:nvSpPr>
        <p:spPr>
          <a:xfrm>
            <a:off x="25218685" y="15968356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五边形 310">
            <a:extLst>
              <a:ext uri="{FF2B5EF4-FFF2-40B4-BE49-F238E27FC236}">
                <a16:creationId xmlns:a16="http://schemas.microsoft.com/office/drawing/2014/main" id="{75063CA9-D8BF-0164-20ED-9CCEB85494BB}"/>
              </a:ext>
            </a:extLst>
          </p:cNvPr>
          <p:cNvSpPr/>
          <p:nvPr/>
        </p:nvSpPr>
        <p:spPr>
          <a:xfrm>
            <a:off x="26425617" y="15372396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五边形 311">
            <a:extLst>
              <a:ext uri="{FF2B5EF4-FFF2-40B4-BE49-F238E27FC236}">
                <a16:creationId xmlns:a16="http://schemas.microsoft.com/office/drawing/2014/main" id="{AE8149C4-7840-E597-DF69-8E866C6B71ED}"/>
              </a:ext>
            </a:extLst>
          </p:cNvPr>
          <p:cNvSpPr/>
          <p:nvPr/>
        </p:nvSpPr>
        <p:spPr>
          <a:xfrm>
            <a:off x="25905227" y="15841544"/>
            <a:ext cx="414146" cy="394425"/>
          </a:xfrm>
          <a:prstGeom prst="pentagon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24D44997-16B6-C744-D843-B21BA4730E65}"/>
              </a:ext>
            </a:extLst>
          </p:cNvPr>
          <p:cNvSpPr txBox="1"/>
          <p:nvPr/>
        </p:nvSpPr>
        <p:spPr>
          <a:xfrm>
            <a:off x="12523665" y="10699288"/>
            <a:ext cx="6328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Euclidean distance or KL distance</a:t>
            </a:r>
            <a:endParaRPr lang="zh-CN" altLang="en-US" sz="3200" dirty="0"/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615CB7E3-17B5-48F4-082C-C3D37681DC0E}"/>
              </a:ext>
            </a:extLst>
          </p:cNvPr>
          <p:cNvSpPr/>
          <p:nvPr/>
        </p:nvSpPr>
        <p:spPr>
          <a:xfrm>
            <a:off x="11847311" y="11282444"/>
            <a:ext cx="7612697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CBFA1791-14F6-5975-A462-8C77A28A62DF}"/>
              </a:ext>
            </a:extLst>
          </p:cNvPr>
          <p:cNvSpPr/>
          <p:nvPr/>
        </p:nvSpPr>
        <p:spPr>
          <a:xfrm>
            <a:off x="22614792" y="11259746"/>
            <a:ext cx="4896374" cy="595435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28E9C9CD-7D21-7289-9E47-FA1E560A3626}"/>
              </a:ext>
            </a:extLst>
          </p:cNvPr>
          <p:cNvSpPr/>
          <p:nvPr/>
        </p:nvSpPr>
        <p:spPr>
          <a:xfrm>
            <a:off x="11493456" y="12285473"/>
            <a:ext cx="368339" cy="3037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E4E8F377-99EE-0FFA-E593-016707EF2489}"/>
              </a:ext>
            </a:extLst>
          </p:cNvPr>
          <p:cNvSpPr/>
          <p:nvPr/>
        </p:nvSpPr>
        <p:spPr>
          <a:xfrm>
            <a:off x="11500204" y="16032409"/>
            <a:ext cx="368339" cy="2731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5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D12A3-470E-016B-59F3-B73D5227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5BD75B0D-4AAE-776E-ADCD-D623BD48919E}"/>
              </a:ext>
            </a:extLst>
          </p:cNvPr>
          <p:cNvSpPr/>
          <p:nvPr/>
        </p:nvSpPr>
        <p:spPr>
          <a:xfrm>
            <a:off x="433136" y="10566978"/>
            <a:ext cx="27517370" cy="6947603"/>
          </a:xfrm>
          <a:prstGeom prst="roundRect">
            <a:avLst>
              <a:gd name="adj" fmla="val 9972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106930D1-BE9F-A5D3-2806-5D0D117C3A76}"/>
              </a:ext>
            </a:extLst>
          </p:cNvPr>
          <p:cNvSpPr/>
          <p:nvPr/>
        </p:nvSpPr>
        <p:spPr>
          <a:xfrm>
            <a:off x="22614792" y="11259746"/>
            <a:ext cx="4896374" cy="5954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EE52654-EDDE-6492-F13B-985AF1E290C0}"/>
              </a:ext>
            </a:extLst>
          </p:cNvPr>
          <p:cNvSpPr/>
          <p:nvPr/>
        </p:nvSpPr>
        <p:spPr>
          <a:xfrm>
            <a:off x="11847311" y="11282444"/>
            <a:ext cx="7612697" cy="5954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C53AAC66-C3FE-10CE-9C47-BD22E7938FE3}"/>
              </a:ext>
            </a:extLst>
          </p:cNvPr>
          <p:cNvSpPr/>
          <p:nvPr/>
        </p:nvSpPr>
        <p:spPr>
          <a:xfrm>
            <a:off x="6423426" y="11282445"/>
            <a:ext cx="5059811" cy="5954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DC5F4028-2EDB-25F7-D3A6-DD8E931FD6F9}"/>
              </a:ext>
            </a:extLst>
          </p:cNvPr>
          <p:cNvSpPr/>
          <p:nvPr/>
        </p:nvSpPr>
        <p:spPr>
          <a:xfrm>
            <a:off x="12510772" y="3193940"/>
            <a:ext cx="2431273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72E180C0-608A-2CED-E6FA-6F712C490668}"/>
              </a:ext>
            </a:extLst>
          </p:cNvPr>
          <p:cNvSpPr/>
          <p:nvPr/>
        </p:nvSpPr>
        <p:spPr>
          <a:xfrm>
            <a:off x="20395464" y="3169878"/>
            <a:ext cx="2431273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AA33AB19-37FE-3071-303B-3355938618DE}"/>
              </a:ext>
            </a:extLst>
          </p:cNvPr>
          <p:cNvSpPr/>
          <p:nvPr/>
        </p:nvSpPr>
        <p:spPr>
          <a:xfrm>
            <a:off x="1442722" y="11265267"/>
            <a:ext cx="2470170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8273DAB-D3C9-537A-E7F0-99707AF987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86" y="4676580"/>
            <a:ext cx="10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419F7A1-4D42-FB4C-73E1-75A49B0D335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0" y="4963428"/>
            <a:ext cx="1080000" cy="2160000"/>
          </a:xfrm>
          <a:prstGeom prst="rect">
            <a:avLst/>
          </a:prstGeom>
        </p:spPr>
      </p:pic>
      <p:sp>
        <p:nvSpPr>
          <p:cNvPr id="2" name="立方体 1">
            <a:extLst>
              <a:ext uri="{FF2B5EF4-FFF2-40B4-BE49-F238E27FC236}">
                <a16:creationId xmlns:a16="http://schemas.microsoft.com/office/drawing/2014/main" id="{C27984A1-00D1-77BE-DF0B-D5F2C6E70D71}"/>
              </a:ext>
            </a:extLst>
          </p:cNvPr>
          <p:cNvSpPr/>
          <p:nvPr/>
        </p:nvSpPr>
        <p:spPr>
          <a:xfrm>
            <a:off x="6050984" y="4176508"/>
            <a:ext cx="2535382" cy="5029198"/>
          </a:xfrm>
          <a:prstGeom prst="cube">
            <a:avLst>
              <a:gd name="adj" fmla="val 8819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DAD65CB7-BEBD-E9D8-7C31-511E9CD2435E}"/>
              </a:ext>
            </a:extLst>
          </p:cNvPr>
          <p:cNvSpPr/>
          <p:nvPr/>
        </p:nvSpPr>
        <p:spPr>
          <a:xfrm>
            <a:off x="6755837" y="5096106"/>
            <a:ext cx="1780309" cy="3480953"/>
          </a:xfrm>
          <a:prstGeom prst="cube">
            <a:avLst>
              <a:gd name="adj" fmla="val 80408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E4F84B33-45D9-DF78-608B-2E02F0F1641C}"/>
              </a:ext>
            </a:extLst>
          </p:cNvPr>
          <p:cNvSpPr/>
          <p:nvPr/>
        </p:nvSpPr>
        <p:spPr>
          <a:xfrm>
            <a:off x="7464149" y="5901398"/>
            <a:ext cx="1340428" cy="1870364"/>
          </a:xfrm>
          <a:prstGeom prst="cube">
            <a:avLst>
              <a:gd name="adj" fmla="val 5589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立方体 36">
            <a:extLst>
              <a:ext uri="{FF2B5EF4-FFF2-40B4-BE49-F238E27FC236}">
                <a16:creationId xmlns:a16="http://schemas.microsoft.com/office/drawing/2014/main" id="{6E42861E-C5BD-CF98-31F7-DC28150E5F2F}"/>
              </a:ext>
            </a:extLst>
          </p:cNvPr>
          <p:cNvSpPr/>
          <p:nvPr/>
        </p:nvSpPr>
        <p:spPr>
          <a:xfrm>
            <a:off x="8285032" y="6431334"/>
            <a:ext cx="980209" cy="1035701"/>
          </a:xfrm>
          <a:prstGeom prst="cube">
            <a:avLst>
              <a:gd name="adj" fmla="val 3806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D7AB6CE0-A54F-3F40-BF1C-C29B04869321}"/>
              </a:ext>
            </a:extLst>
          </p:cNvPr>
          <p:cNvSpPr/>
          <p:nvPr/>
        </p:nvSpPr>
        <p:spPr>
          <a:xfrm>
            <a:off x="9055695" y="6691109"/>
            <a:ext cx="1030426" cy="476287"/>
          </a:xfrm>
          <a:prstGeom prst="cube">
            <a:avLst>
              <a:gd name="adj" fmla="val 25544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175B2E-BA6A-3FF8-FC4D-D14F61164271}"/>
              </a:ext>
            </a:extLst>
          </p:cNvPr>
          <p:cNvSpPr/>
          <p:nvPr/>
        </p:nvSpPr>
        <p:spPr>
          <a:xfrm>
            <a:off x="10529466" y="6586350"/>
            <a:ext cx="1745672" cy="6858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D5EEF-514A-184F-F8CC-0B9539400A7C}"/>
              </a:ext>
            </a:extLst>
          </p:cNvPr>
          <p:cNvSpPr txBox="1"/>
          <p:nvPr/>
        </p:nvSpPr>
        <p:spPr>
          <a:xfrm>
            <a:off x="9676159" y="5632508"/>
            <a:ext cx="27847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lobal average </a:t>
            </a:r>
          </a:p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ooling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81CB87-73F1-99B1-39B5-56C744C2B93B}"/>
              </a:ext>
            </a:extLst>
          </p:cNvPr>
          <p:cNvSpPr/>
          <p:nvPr/>
        </p:nvSpPr>
        <p:spPr>
          <a:xfrm>
            <a:off x="12766218" y="3824654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E87DE5F-0783-66F1-9A86-D16498DEA8D0}"/>
              </a:ext>
            </a:extLst>
          </p:cNvPr>
          <p:cNvSpPr/>
          <p:nvPr/>
        </p:nvSpPr>
        <p:spPr>
          <a:xfrm>
            <a:off x="12751032" y="4326434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D61111AA-3069-19FE-6258-E897D197F867}"/>
              </a:ext>
            </a:extLst>
          </p:cNvPr>
          <p:cNvSpPr/>
          <p:nvPr/>
        </p:nvSpPr>
        <p:spPr>
          <a:xfrm>
            <a:off x="15186732" y="6547748"/>
            <a:ext cx="1065319" cy="6858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5C9C18FB-B6A1-DA3E-5B61-72E9F38D8A62}"/>
              </a:ext>
            </a:extLst>
          </p:cNvPr>
          <p:cNvSpPr/>
          <p:nvPr/>
        </p:nvSpPr>
        <p:spPr>
          <a:xfrm>
            <a:off x="22973580" y="6640669"/>
            <a:ext cx="1241910" cy="43381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2DBDCA9A-E8B8-07E4-8B2D-7C02457339CC}"/>
              </a:ext>
            </a:extLst>
          </p:cNvPr>
          <p:cNvSpPr/>
          <p:nvPr/>
        </p:nvSpPr>
        <p:spPr>
          <a:xfrm rot="5400000">
            <a:off x="13127812" y="9649739"/>
            <a:ext cx="1241910" cy="43381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CFC2E2-915F-A0F2-777F-A6149A1D9AB8}"/>
              </a:ext>
            </a:extLst>
          </p:cNvPr>
          <p:cNvSpPr txBox="1"/>
          <p:nvPr/>
        </p:nvSpPr>
        <p:spPr>
          <a:xfrm>
            <a:off x="24310195" y="6548114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 Loss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67FAA9D-832D-5FDA-C370-0224C31FC089}"/>
              </a:ext>
            </a:extLst>
          </p:cNvPr>
          <p:cNvSpPr txBox="1"/>
          <p:nvPr/>
        </p:nvSpPr>
        <p:spPr>
          <a:xfrm>
            <a:off x="17059509" y="9889861"/>
            <a:ext cx="227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CACC Loss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D26E20-5DE8-C6AE-00C2-3A89AF07D12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5" y="5365217"/>
            <a:ext cx="108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101028-DCB9-9F09-F0C9-8CA8FAE1407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73" y="5317401"/>
            <a:ext cx="108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A807793-461B-D987-987F-4BBA8564937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2" y="6087395"/>
            <a:ext cx="10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A1CD40-B44D-99DB-D27B-D7F3E19D6F5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2" y="6003973"/>
            <a:ext cx="10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026C68F-8283-69A9-FCBC-5FA30CE1D3D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51" y="6550023"/>
            <a:ext cx="10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07C2D7B-2578-3BAD-5F3F-AEE8ADD74273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660" y="6702262"/>
            <a:ext cx="1080000" cy="2160000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72CC5FCC-26AD-1173-BE64-96215B8A7BE0}"/>
              </a:ext>
            </a:extLst>
          </p:cNvPr>
          <p:cNvSpPr/>
          <p:nvPr/>
        </p:nvSpPr>
        <p:spPr>
          <a:xfrm>
            <a:off x="4699985" y="6586350"/>
            <a:ext cx="1076978" cy="6858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F7C6CF-AC05-ACE6-DBB5-0867618C4BBD}"/>
              </a:ext>
            </a:extLst>
          </p:cNvPr>
          <p:cNvSpPr txBox="1"/>
          <p:nvPr/>
        </p:nvSpPr>
        <p:spPr>
          <a:xfrm>
            <a:off x="2193900" y="9014501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00B1D3B-E646-B169-39C0-74DBDBC85637}"/>
              </a:ext>
            </a:extLst>
          </p:cNvPr>
          <p:cNvSpPr txBox="1"/>
          <p:nvPr/>
        </p:nvSpPr>
        <p:spPr>
          <a:xfrm>
            <a:off x="6802349" y="9001643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85C8C0-2C0C-2247-32E3-1D4B15068DA6}"/>
              </a:ext>
            </a:extLst>
          </p:cNvPr>
          <p:cNvSpPr txBox="1"/>
          <p:nvPr/>
        </p:nvSpPr>
        <p:spPr>
          <a:xfrm>
            <a:off x="12901936" y="2590637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1F52EB0-EF43-34FA-B4CE-33BC0B7CC7F9}"/>
              </a:ext>
            </a:extLst>
          </p:cNvPr>
          <p:cNvSpPr txBox="1"/>
          <p:nvPr/>
        </p:nvSpPr>
        <p:spPr>
          <a:xfrm>
            <a:off x="15511787" y="3794027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ottleneck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920200A-0537-DE84-41E3-7E69822BC3C9}"/>
              </a:ext>
            </a:extLst>
          </p:cNvPr>
          <p:cNvSpPr/>
          <p:nvPr/>
        </p:nvSpPr>
        <p:spPr>
          <a:xfrm>
            <a:off x="12740817" y="5374792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4E311B3-A869-CBFF-6741-1D24167FACC6}"/>
              </a:ext>
            </a:extLst>
          </p:cNvPr>
          <p:cNvSpPr/>
          <p:nvPr/>
        </p:nvSpPr>
        <p:spPr>
          <a:xfrm>
            <a:off x="12750150" y="6461659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4DA9FE2-06A3-C5C2-E673-537B6D648F5F}"/>
              </a:ext>
            </a:extLst>
          </p:cNvPr>
          <p:cNvSpPr/>
          <p:nvPr/>
        </p:nvSpPr>
        <p:spPr>
          <a:xfrm>
            <a:off x="12750150" y="6988046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3AEB2B73-9348-6ED3-783E-A9203E2BC236}"/>
              </a:ext>
            </a:extLst>
          </p:cNvPr>
          <p:cNvSpPr/>
          <p:nvPr/>
        </p:nvSpPr>
        <p:spPr>
          <a:xfrm>
            <a:off x="12724237" y="8002797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FA751BB-DC86-43AB-B088-282B95547360}"/>
              </a:ext>
            </a:extLst>
          </p:cNvPr>
          <p:cNvSpPr txBox="1"/>
          <p:nvPr/>
        </p:nvSpPr>
        <p:spPr>
          <a:xfrm>
            <a:off x="20464078" y="255603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45E929-009C-0033-BDFA-3DBBA24F2EF5}"/>
              </a:ext>
            </a:extLst>
          </p:cNvPr>
          <p:cNvSpPr txBox="1"/>
          <p:nvPr/>
        </p:nvSpPr>
        <p:spPr>
          <a:xfrm>
            <a:off x="13236266" y="4714840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AD14804-ADD8-410B-7E19-8D6BBD90F50D}"/>
              </a:ext>
            </a:extLst>
          </p:cNvPr>
          <p:cNvSpPr txBox="1"/>
          <p:nvPr/>
        </p:nvSpPr>
        <p:spPr>
          <a:xfrm>
            <a:off x="13261672" y="732938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8C8057F8-ECAE-B7A8-448E-8F78D062C7FE}"/>
              </a:ext>
            </a:extLst>
          </p:cNvPr>
          <p:cNvSpPr txBox="1"/>
          <p:nvPr/>
        </p:nvSpPr>
        <p:spPr>
          <a:xfrm>
            <a:off x="13282919" y="8431339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3A9F608-FD98-EA2A-2FA7-E7647562469F}"/>
              </a:ext>
            </a:extLst>
          </p:cNvPr>
          <p:cNvSpPr txBox="1"/>
          <p:nvPr/>
        </p:nvSpPr>
        <p:spPr>
          <a:xfrm>
            <a:off x="12850258" y="3190208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54F8A43-9DE1-CD6F-48C5-7363E6C19970}"/>
              </a:ext>
            </a:extLst>
          </p:cNvPr>
          <p:cNvSpPr txBox="1"/>
          <p:nvPr/>
        </p:nvSpPr>
        <p:spPr>
          <a:xfrm>
            <a:off x="12883304" y="5826203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93188CC-99F0-581C-DF5A-B3EA0F9F1589}"/>
              </a:ext>
            </a:extLst>
          </p:cNvPr>
          <p:cNvSpPr txBox="1"/>
          <p:nvPr/>
        </p:nvSpPr>
        <p:spPr>
          <a:xfrm>
            <a:off x="849919" y="10656111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or Probabilities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5E56B91C-9996-75D3-D848-F4DAA72C2399}"/>
              </a:ext>
            </a:extLst>
          </p:cNvPr>
          <p:cNvSpPr/>
          <p:nvPr/>
        </p:nvSpPr>
        <p:spPr>
          <a:xfrm rot="5400000">
            <a:off x="7345431" y="12091391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BF7E41B3-0BBE-9D25-26BE-4811E6AA3C97}"/>
              </a:ext>
            </a:extLst>
          </p:cNvPr>
          <p:cNvSpPr/>
          <p:nvPr/>
        </p:nvSpPr>
        <p:spPr>
          <a:xfrm rot="5400000">
            <a:off x="9358843" y="12189696"/>
            <a:ext cx="409776" cy="1534379"/>
          </a:xfrm>
          <a:prstGeom prst="rightBrace">
            <a:avLst>
              <a:gd name="adj1" fmla="val 55310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F83ED036-19ED-8604-BE0A-FDA2C4150C7F}"/>
              </a:ext>
            </a:extLst>
          </p:cNvPr>
          <p:cNvSpPr/>
          <p:nvPr/>
        </p:nvSpPr>
        <p:spPr>
          <a:xfrm>
            <a:off x="3958976" y="13768015"/>
            <a:ext cx="2371163" cy="685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A4F5C9C-1A9F-1D79-74E6-C904A29A1E32}"/>
              </a:ext>
            </a:extLst>
          </p:cNvPr>
          <p:cNvSpPr txBox="1"/>
          <p:nvPr/>
        </p:nvSpPr>
        <p:spPr>
          <a:xfrm>
            <a:off x="4083209" y="13152933"/>
            <a:ext cx="2122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cloth-aware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C88DF243-3230-504F-01BB-92457E326B0E}"/>
              </a:ext>
            </a:extLst>
          </p:cNvPr>
          <p:cNvSpPr/>
          <p:nvPr/>
        </p:nvSpPr>
        <p:spPr>
          <a:xfrm>
            <a:off x="6606650" y="12147585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5413ABC-7136-4930-4B35-F4334BC93D18}"/>
              </a:ext>
            </a:extLst>
          </p:cNvPr>
          <p:cNvSpPr/>
          <p:nvPr/>
        </p:nvSpPr>
        <p:spPr>
          <a:xfrm>
            <a:off x="6666001" y="14825786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783F6A28-F299-D167-FBAD-6A2429AFBDBA}"/>
              </a:ext>
            </a:extLst>
          </p:cNvPr>
          <p:cNvSpPr/>
          <p:nvPr/>
        </p:nvSpPr>
        <p:spPr>
          <a:xfrm>
            <a:off x="8721814" y="12175928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9124B4E-CBCE-BA23-CB2A-5F3C248574CC}"/>
              </a:ext>
            </a:extLst>
          </p:cNvPr>
          <p:cNvSpPr txBox="1"/>
          <p:nvPr/>
        </p:nvSpPr>
        <p:spPr>
          <a:xfrm>
            <a:off x="6593563" y="13147328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A1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D8C5A4A-ADCB-0C59-6CD5-680979F58235}"/>
              </a:ext>
            </a:extLst>
          </p:cNvPr>
          <p:cNvSpPr txBox="1"/>
          <p:nvPr/>
        </p:nvSpPr>
        <p:spPr>
          <a:xfrm>
            <a:off x="8689227" y="1315640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A2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1F3F9D6-C221-D32B-78A5-41B2EC2E9D17}"/>
              </a:ext>
            </a:extLst>
          </p:cNvPr>
          <p:cNvSpPr txBox="1"/>
          <p:nvPr/>
        </p:nvSpPr>
        <p:spPr>
          <a:xfrm>
            <a:off x="10549055" y="12537352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3DBED79-AA00-D0EB-221C-A970897A2935}"/>
              </a:ext>
            </a:extLst>
          </p:cNvPr>
          <p:cNvSpPr txBox="1"/>
          <p:nvPr/>
        </p:nvSpPr>
        <p:spPr>
          <a:xfrm>
            <a:off x="8616460" y="1656126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92AE9F-EAFD-8047-42FF-91A452C3AF77}"/>
              </a:ext>
            </a:extLst>
          </p:cNvPr>
          <p:cNvSpPr/>
          <p:nvPr/>
        </p:nvSpPr>
        <p:spPr>
          <a:xfrm>
            <a:off x="16309484" y="4383010"/>
            <a:ext cx="551536" cy="49621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箭头: 右 189">
            <a:extLst>
              <a:ext uri="{FF2B5EF4-FFF2-40B4-BE49-F238E27FC236}">
                <a16:creationId xmlns:a16="http://schemas.microsoft.com/office/drawing/2014/main" id="{A720A34E-C9B5-F9D8-C377-817ED9B6E4FD}"/>
              </a:ext>
            </a:extLst>
          </p:cNvPr>
          <p:cNvSpPr/>
          <p:nvPr/>
        </p:nvSpPr>
        <p:spPr>
          <a:xfrm>
            <a:off x="17071107" y="6548443"/>
            <a:ext cx="1065319" cy="6858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29C65BEA-CB38-04AA-EAC7-363A2FF4AA5B}"/>
              </a:ext>
            </a:extLst>
          </p:cNvPr>
          <p:cNvSpPr txBox="1"/>
          <p:nvPr/>
        </p:nvSpPr>
        <p:spPr>
          <a:xfrm>
            <a:off x="17856903" y="3794028"/>
            <a:ext cx="1758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529AC9E8-02F4-5011-482C-8F442BDB8639}"/>
              </a:ext>
            </a:extLst>
          </p:cNvPr>
          <p:cNvSpPr/>
          <p:nvPr/>
        </p:nvSpPr>
        <p:spPr>
          <a:xfrm>
            <a:off x="18193859" y="4383705"/>
            <a:ext cx="551536" cy="496219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3108CA0-FBC0-735C-22B6-6B4966B72BE7}"/>
              </a:ext>
            </a:extLst>
          </p:cNvPr>
          <p:cNvSpPr/>
          <p:nvPr/>
        </p:nvSpPr>
        <p:spPr>
          <a:xfrm>
            <a:off x="20650910" y="3800592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4853B70C-7AB4-8C73-E773-2719B2BE77BA}"/>
              </a:ext>
            </a:extLst>
          </p:cNvPr>
          <p:cNvSpPr/>
          <p:nvPr/>
        </p:nvSpPr>
        <p:spPr>
          <a:xfrm>
            <a:off x="20635724" y="4302372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55F1A99E-18FE-82FB-1EA2-0A9596492529}"/>
              </a:ext>
            </a:extLst>
          </p:cNvPr>
          <p:cNvSpPr/>
          <p:nvPr/>
        </p:nvSpPr>
        <p:spPr>
          <a:xfrm rot="5400000">
            <a:off x="21012504" y="9625677"/>
            <a:ext cx="1241910" cy="43381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49C03CA-30E2-586A-AAE8-EF4C83D90494}"/>
              </a:ext>
            </a:extLst>
          </p:cNvPr>
          <p:cNvSpPr/>
          <p:nvPr/>
        </p:nvSpPr>
        <p:spPr>
          <a:xfrm>
            <a:off x="20625509" y="5350730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960C5A3F-7403-691E-5B1B-495200AFB3DF}"/>
              </a:ext>
            </a:extLst>
          </p:cNvPr>
          <p:cNvSpPr/>
          <p:nvPr/>
        </p:nvSpPr>
        <p:spPr>
          <a:xfrm>
            <a:off x="20634842" y="6437597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DF26CBE-0399-7DA7-F32F-DAE8FC7BA64F}"/>
              </a:ext>
            </a:extLst>
          </p:cNvPr>
          <p:cNvSpPr/>
          <p:nvPr/>
        </p:nvSpPr>
        <p:spPr>
          <a:xfrm>
            <a:off x="20634842" y="6963984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7F628C58-1CE1-32A1-6BA9-228FF07F3250}"/>
              </a:ext>
            </a:extLst>
          </p:cNvPr>
          <p:cNvSpPr/>
          <p:nvPr/>
        </p:nvSpPr>
        <p:spPr>
          <a:xfrm>
            <a:off x="20608929" y="7978735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8AD3D69C-2C0D-12CD-0C84-7A46F423CC09}"/>
              </a:ext>
            </a:extLst>
          </p:cNvPr>
          <p:cNvSpPr txBox="1"/>
          <p:nvPr/>
        </p:nvSpPr>
        <p:spPr>
          <a:xfrm>
            <a:off x="21120958" y="4690778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2212AB37-13BE-D5F4-39B8-9DBCCB4DA9FD}"/>
              </a:ext>
            </a:extLst>
          </p:cNvPr>
          <p:cNvSpPr txBox="1"/>
          <p:nvPr/>
        </p:nvSpPr>
        <p:spPr>
          <a:xfrm>
            <a:off x="21146364" y="730532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CFFB598A-4559-E69C-429F-308F58E3950C}"/>
              </a:ext>
            </a:extLst>
          </p:cNvPr>
          <p:cNvSpPr txBox="1"/>
          <p:nvPr/>
        </p:nvSpPr>
        <p:spPr>
          <a:xfrm>
            <a:off x="21167611" y="840727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6EBF3DF1-4BCE-F95B-F1EC-0E233D54B876}"/>
              </a:ext>
            </a:extLst>
          </p:cNvPr>
          <p:cNvSpPr txBox="1"/>
          <p:nvPr/>
        </p:nvSpPr>
        <p:spPr>
          <a:xfrm>
            <a:off x="20734950" y="3166146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DD2C472-9A53-64E5-36E5-EEAFF62BBFD4}"/>
              </a:ext>
            </a:extLst>
          </p:cNvPr>
          <p:cNvSpPr txBox="1"/>
          <p:nvPr/>
        </p:nvSpPr>
        <p:spPr>
          <a:xfrm>
            <a:off x="20767996" y="580214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B8FAFE8C-279F-2E55-206E-4EB3726EBDE8}"/>
              </a:ext>
            </a:extLst>
          </p:cNvPr>
          <p:cNvSpPr/>
          <p:nvPr/>
        </p:nvSpPr>
        <p:spPr>
          <a:xfrm>
            <a:off x="18852642" y="6577629"/>
            <a:ext cx="1336102" cy="6858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D199DF05-A62E-2CBE-8636-293A5FDD88AD}"/>
              </a:ext>
            </a:extLst>
          </p:cNvPr>
          <p:cNvSpPr/>
          <p:nvPr/>
        </p:nvSpPr>
        <p:spPr>
          <a:xfrm>
            <a:off x="1738050" y="11895981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23CAA895-9CE1-CDEF-CFAD-82C4A13DE6DC}"/>
              </a:ext>
            </a:extLst>
          </p:cNvPr>
          <p:cNvSpPr/>
          <p:nvPr/>
        </p:nvSpPr>
        <p:spPr>
          <a:xfrm>
            <a:off x="1722864" y="12397761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26FB1473-3FDC-A88C-6FB0-127952FADE18}"/>
              </a:ext>
            </a:extLst>
          </p:cNvPr>
          <p:cNvSpPr/>
          <p:nvPr/>
        </p:nvSpPr>
        <p:spPr>
          <a:xfrm>
            <a:off x="1712649" y="13446119"/>
            <a:ext cx="1963882" cy="2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DC8A73A-646D-7630-017A-01FF1FD5E35A}"/>
              </a:ext>
            </a:extLst>
          </p:cNvPr>
          <p:cNvSpPr/>
          <p:nvPr/>
        </p:nvSpPr>
        <p:spPr>
          <a:xfrm>
            <a:off x="1721982" y="14532986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8D300234-1328-2400-C739-28F668F0E550}"/>
              </a:ext>
            </a:extLst>
          </p:cNvPr>
          <p:cNvSpPr/>
          <p:nvPr/>
        </p:nvSpPr>
        <p:spPr>
          <a:xfrm>
            <a:off x="1721982" y="15059373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F202A946-A2C7-7080-BBB2-14059DE2D826}"/>
              </a:ext>
            </a:extLst>
          </p:cNvPr>
          <p:cNvSpPr/>
          <p:nvPr/>
        </p:nvSpPr>
        <p:spPr>
          <a:xfrm>
            <a:off x="1696069" y="16074124"/>
            <a:ext cx="1963882" cy="2493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6C7CEA3-05DA-CF33-C17B-A8EB40B7E03D}"/>
              </a:ext>
            </a:extLst>
          </p:cNvPr>
          <p:cNvSpPr txBox="1"/>
          <p:nvPr/>
        </p:nvSpPr>
        <p:spPr>
          <a:xfrm>
            <a:off x="2208098" y="1278616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49359959-2A82-5230-E1D1-04306C5FD13D}"/>
              </a:ext>
            </a:extLst>
          </p:cNvPr>
          <p:cNvSpPr txBox="1"/>
          <p:nvPr/>
        </p:nvSpPr>
        <p:spPr>
          <a:xfrm>
            <a:off x="2233504" y="1540071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D289C4A-CDE6-108D-4E18-2C0E2416FE43}"/>
              </a:ext>
            </a:extLst>
          </p:cNvPr>
          <p:cNvSpPr txBox="1"/>
          <p:nvPr/>
        </p:nvSpPr>
        <p:spPr>
          <a:xfrm>
            <a:off x="2254751" y="16502666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FFA6356-CD3D-5D2B-DC85-19EA4A14F504}"/>
              </a:ext>
            </a:extLst>
          </p:cNvPr>
          <p:cNvSpPr txBox="1"/>
          <p:nvPr/>
        </p:nvSpPr>
        <p:spPr>
          <a:xfrm>
            <a:off x="1822090" y="11261535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C9E96A4-F58E-4738-AF5B-839EFF76F01C}"/>
              </a:ext>
            </a:extLst>
          </p:cNvPr>
          <p:cNvSpPr txBox="1"/>
          <p:nvPr/>
        </p:nvSpPr>
        <p:spPr>
          <a:xfrm>
            <a:off x="1855136" y="1389753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BDFFD86-751B-FB15-C142-AAD49F2FB1BE}"/>
              </a:ext>
            </a:extLst>
          </p:cNvPr>
          <p:cNvSpPr txBox="1"/>
          <p:nvPr/>
        </p:nvSpPr>
        <p:spPr>
          <a:xfrm>
            <a:off x="8055649" y="11335636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B0A13ABF-96F2-019D-87CD-4E9A7A776B65}"/>
              </a:ext>
            </a:extLst>
          </p:cNvPr>
          <p:cNvSpPr txBox="1"/>
          <p:nvPr/>
        </p:nvSpPr>
        <p:spPr>
          <a:xfrm>
            <a:off x="8073061" y="140031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6D1C7E29-83B6-2D6C-31C9-BC4BA085B0AE}"/>
              </a:ext>
            </a:extLst>
          </p:cNvPr>
          <p:cNvSpPr/>
          <p:nvPr/>
        </p:nvSpPr>
        <p:spPr>
          <a:xfrm>
            <a:off x="7085154" y="12157686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CF091683-8ACA-1800-9BE7-9A636C415678}"/>
              </a:ext>
            </a:extLst>
          </p:cNvPr>
          <p:cNvSpPr/>
          <p:nvPr/>
        </p:nvSpPr>
        <p:spPr>
          <a:xfrm>
            <a:off x="7989202" y="12167568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B67A8C7F-98B3-02B6-2346-22D61C8BAE04}"/>
              </a:ext>
            </a:extLst>
          </p:cNvPr>
          <p:cNvSpPr/>
          <p:nvPr/>
        </p:nvSpPr>
        <p:spPr>
          <a:xfrm>
            <a:off x="9215447" y="12171454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等腰三角形 237">
            <a:extLst>
              <a:ext uri="{FF2B5EF4-FFF2-40B4-BE49-F238E27FC236}">
                <a16:creationId xmlns:a16="http://schemas.microsoft.com/office/drawing/2014/main" id="{4EDC978E-D3A1-D53E-4A7E-1ADCEAAE53FA}"/>
              </a:ext>
            </a:extLst>
          </p:cNvPr>
          <p:cNvSpPr/>
          <p:nvPr/>
        </p:nvSpPr>
        <p:spPr>
          <a:xfrm>
            <a:off x="10000043" y="12178526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C0F230AD-1D26-528E-2A89-37F49BFC934B}"/>
              </a:ext>
            </a:extLst>
          </p:cNvPr>
          <p:cNvSpPr/>
          <p:nvPr/>
        </p:nvSpPr>
        <p:spPr>
          <a:xfrm rot="5400000">
            <a:off x="7390019" y="14776274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696D2CEF-6578-B005-A9DD-41D441FCD8C8}"/>
              </a:ext>
            </a:extLst>
          </p:cNvPr>
          <p:cNvSpPr/>
          <p:nvPr/>
        </p:nvSpPr>
        <p:spPr>
          <a:xfrm rot="5400000">
            <a:off x="9428384" y="14864216"/>
            <a:ext cx="409776" cy="1534379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05B1AA32-A139-D750-E9C9-312C2B6CF959}"/>
              </a:ext>
            </a:extLst>
          </p:cNvPr>
          <p:cNvSpPr txBox="1"/>
          <p:nvPr/>
        </p:nvSpPr>
        <p:spPr>
          <a:xfrm>
            <a:off x="6638151" y="15832211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B1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C1539C15-FFAD-DEDE-C86D-EFCDAC80BDD2}"/>
              </a:ext>
            </a:extLst>
          </p:cNvPr>
          <p:cNvSpPr txBox="1"/>
          <p:nvPr/>
        </p:nvSpPr>
        <p:spPr>
          <a:xfrm>
            <a:off x="8733815" y="15841285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B2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E5FDB44-05D0-EB08-09A5-8A39AB04D99E}"/>
              </a:ext>
            </a:extLst>
          </p:cNvPr>
          <p:cNvSpPr txBox="1"/>
          <p:nvPr/>
        </p:nvSpPr>
        <p:spPr>
          <a:xfrm>
            <a:off x="10549055" y="15321931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2EBD652D-1D9E-18F3-98F0-FE13CEBDBFC6}"/>
              </a:ext>
            </a:extLst>
          </p:cNvPr>
          <p:cNvSpPr txBox="1"/>
          <p:nvPr/>
        </p:nvSpPr>
        <p:spPr>
          <a:xfrm>
            <a:off x="7291595" y="1211047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2BF0DDE-1D80-F4B8-48B2-F9774927DF56}"/>
              </a:ext>
            </a:extLst>
          </p:cNvPr>
          <p:cNvSpPr txBox="1"/>
          <p:nvPr/>
        </p:nvSpPr>
        <p:spPr>
          <a:xfrm>
            <a:off x="9358852" y="1212904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6028D7B0-0125-C001-A7B3-118E0210C72F}"/>
              </a:ext>
            </a:extLst>
          </p:cNvPr>
          <p:cNvSpPr txBox="1"/>
          <p:nvPr/>
        </p:nvSpPr>
        <p:spPr>
          <a:xfrm>
            <a:off x="9420279" y="1474126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CF065A9-AA7E-5C27-09F3-AEAD71C5F62B}"/>
              </a:ext>
            </a:extLst>
          </p:cNvPr>
          <p:cNvSpPr txBox="1"/>
          <p:nvPr/>
        </p:nvSpPr>
        <p:spPr>
          <a:xfrm>
            <a:off x="7281801" y="147251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EE8BD861-1D9A-4956-A62D-0C46764215BC}"/>
              </a:ext>
            </a:extLst>
          </p:cNvPr>
          <p:cNvSpPr/>
          <p:nvPr/>
        </p:nvSpPr>
        <p:spPr>
          <a:xfrm>
            <a:off x="7135330" y="14820295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40E79AB1-3642-32B6-F679-A6A4533C034C}"/>
              </a:ext>
            </a:extLst>
          </p:cNvPr>
          <p:cNvSpPr/>
          <p:nvPr/>
        </p:nvSpPr>
        <p:spPr>
          <a:xfrm>
            <a:off x="7979144" y="14825102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44F95039-2014-6B7C-54A3-FAB7C4428975}"/>
              </a:ext>
            </a:extLst>
          </p:cNvPr>
          <p:cNvSpPr/>
          <p:nvPr/>
        </p:nvSpPr>
        <p:spPr>
          <a:xfrm>
            <a:off x="13666834" y="13557849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FEEFCFF-0E57-C66D-C0CC-EF7D28952ECD}"/>
              </a:ext>
            </a:extLst>
          </p:cNvPr>
          <p:cNvSpPr/>
          <p:nvPr/>
        </p:nvSpPr>
        <p:spPr>
          <a:xfrm>
            <a:off x="14141163" y="11753124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等腰三角形 259">
            <a:extLst>
              <a:ext uri="{FF2B5EF4-FFF2-40B4-BE49-F238E27FC236}">
                <a16:creationId xmlns:a16="http://schemas.microsoft.com/office/drawing/2014/main" id="{EDD7B7B4-E715-FC9B-7180-A5415FE223D3}"/>
              </a:ext>
            </a:extLst>
          </p:cNvPr>
          <p:cNvSpPr/>
          <p:nvPr/>
        </p:nvSpPr>
        <p:spPr>
          <a:xfrm>
            <a:off x="17263511" y="15043679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等腰三角形 260">
            <a:extLst>
              <a:ext uri="{FF2B5EF4-FFF2-40B4-BE49-F238E27FC236}">
                <a16:creationId xmlns:a16="http://schemas.microsoft.com/office/drawing/2014/main" id="{CF86BA17-DFF2-E3EB-BDEE-BD6A2FD6297E}"/>
              </a:ext>
            </a:extLst>
          </p:cNvPr>
          <p:cNvSpPr/>
          <p:nvPr/>
        </p:nvSpPr>
        <p:spPr>
          <a:xfrm>
            <a:off x="18702496" y="14984565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等腰三角形 261">
            <a:extLst>
              <a:ext uri="{FF2B5EF4-FFF2-40B4-BE49-F238E27FC236}">
                <a16:creationId xmlns:a16="http://schemas.microsoft.com/office/drawing/2014/main" id="{A2C62A29-267B-D4AE-2C56-543374644E0D}"/>
              </a:ext>
            </a:extLst>
          </p:cNvPr>
          <p:cNvSpPr/>
          <p:nvPr/>
        </p:nvSpPr>
        <p:spPr>
          <a:xfrm>
            <a:off x="18305996" y="13453576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8C79F3F6-77E4-79EE-62A0-A9BC7CDEE5F8}"/>
              </a:ext>
            </a:extLst>
          </p:cNvPr>
          <p:cNvSpPr/>
          <p:nvPr/>
        </p:nvSpPr>
        <p:spPr>
          <a:xfrm>
            <a:off x="14435158" y="14961487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C4CBED3E-EBA5-EAF7-5D70-02C7381F9EDD}"/>
              </a:ext>
            </a:extLst>
          </p:cNvPr>
          <p:cNvSpPr/>
          <p:nvPr/>
        </p:nvSpPr>
        <p:spPr>
          <a:xfrm>
            <a:off x="16337695" y="15589238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AC26C16C-199C-16D1-9E36-5FF11E3A897D}"/>
              </a:ext>
            </a:extLst>
          </p:cNvPr>
          <p:cNvSpPr/>
          <p:nvPr/>
        </p:nvSpPr>
        <p:spPr>
          <a:xfrm>
            <a:off x="15158718" y="16508570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B5884213-4A9A-9BF8-064E-E9908BCAB224}"/>
              </a:ext>
            </a:extLst>
          </p:cNvPr>
          <p:cNvSpPr/>
          <p:nvPr/>
        </p:nvSpPr>
        <p:spPr>
          <a:xfrm>
            <a:off x="17905608" y="14423945"/>
            <a:ext cx="441649" cy="380732"/>
          </a:xfrm>
          <a:prstGeom prst="triangl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4E4EE1E3-CB12-BD92-C804-76EF2EE3E5EB}"/>
              </a:ext>
            </a:extLst>
          </p:cNvPr>
          <p:cNvSpPr/>
          <p:nvPr/>
        </p:nvSpPr>
        <p:spPr>
          <a:xfrm>
            <a:off x="13667994" y="12676558"/>
            <a:ext cx="441649" cy="441649"/>
          </a:xfrm>
          <a:prstGeom prst="ellipse">
            <a:avLst/>
          </a:prstGeom>
          <a:noFill/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CC440D66-2EF4-8F64-1BFA-1AB6CB3DED34}"/>
              </a:ext>
            </a:extLst>
          </p:cNvPr>
          <p:cNvSpPr/>
          <p:nvPr/>
        </p:nvSpPr>
        <p:spPr>
          <a:xfrm>
            <a:off x="15300110" y="15485082"/>
            <a:ext cx="373225" cy="3732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D7614DE4-189B-CA80-2C53-789B490A4AFF}"/>
              </a:ext>
            </a:extLst>
          </p:cNvPr>
          <p:cNvCxnSpPr>
            <a:cxnSpLocks/>
            <a:stCxn id="258" idx="6"/>
            <a:endCxn id="266" idx="1"/>
          </p:cNvCxnSpPr>
          <p:nvPr/>
        </p:nvCxnSpPr>
        <p:spPr>
          <a:xfrm>
            <a:off x="14108483" y="13778674"/>
            <a:ext cx="3907537" cy="83563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C8A263E8-2CB1-FD58-72C2-8784B2CA6994}"/>
              </a:ext>
            </a:extLst>
          </p:cNvPr>
          <p:cNvCxnSpPr>
            <a:cxnSpLocks/>
            <a:stCxn id="259" idx="5"/>
            <a:endCxn id="266" idx="1"/>
          </p:cNvCxnSpPr>
          <p:nvPr/>
        </p:nvCxnSpPr>
        <p:spPr>
          <a:xfrm>
            <a:off x="14518134" y="12130095"/>
            <a:ext cx="3497886" cy="248421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314FA8E5-B98E-8D89-596E-6C7E191B2DF7}"/>
              </a:ext>
            </a:extLst>
          </p:cNvPr>
          <p:cNvCxnSpPr>
            <a:cxnSpLocks/>
            <a:stCxn id="280" idx="6"/>
            <a:endCxn id="266" idx="1"/>
          </p:cNvCxnSpPr>
          <p:nvPr/>
        </p:nvCxnSpPr>
        <p:spPr>
          <a:xfrm>
            <a:off x="13457090" y="12255589"/>
            <a:ext cx="4558930" cy="235872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D958E6AF-81B6-C507-7A7C-9260995B7B9A}"/>
              </a:ext>
            </a:extLst>
          </p:cNvPr>
          <p:cNvCxnSpPr>
            <a:cxnSpLocks/>
            <a:stCxn id="268" idx="3"/>
            <a:endCxn id="266" idx="2"/>
          </p:cNvCxnSpPr>
          <p:nvPr/>
        </p:nvCxnSpPr>
        <p:spPr>
          <a:xfrm flipV="1">
            <a:off x="15673335" y="14804677"/>
            <a:ext cx="2232273" cy="8670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07E3445C-C013-2D8A-53BF-98481496403D}"/>
              </a:ext>
            </a:extLst>
          </p:cNvPr>
          <p:cNvCxnSpPr>
            <a:cxnSpLocks/>
            <a:stCxn id="267" idx="5"/>
            <a:endCxn id="268" idx="1"/>
          </p:cNvCxnSpPr>
          <p:nvPr/>
        </p:nvCxnSpPr>
        <p:spPr>
          <a:xfrm>
            <a:off x="14044965" y="13053529"/>
            <a:ext cx="1255145" cy="261816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A67D1417-2C78-6489-6A9F-97E7D251E57B}"/>
              </a:ext>
            </a:extLst>
          </p:cNvPr>
          <p:cNvSpPr txBox="1"/>
          <p:nvPr/>
        </p:nvSpPr>
        <p:spPr>
          <a:xfrm>
            <a:off x="12330499" y="12686597"/>
            <a:ext cx="13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21DAAC42-EC54-2ADF-866D-25C82683609F}"/>
              </a:ext>
            </a:extLst>
          </p:cNvPr>
          <p:cNvSpPr txBox="1"/>
          <p:nvPr/>
        </p:nvSpPr>
        <p:spPr>
          <a:xfrm>
            <a:off x="14791566" y="15869680"/>
            <a:ext cx="136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585FE6D3-F91E-EEEC-CBDD-FCBC25710CB8}"/>
              </a:ext>
            </a:extLst>
          </p:cNvPr>
          <p:cNvSpPr txBox="1"/>
          <p:nvPr/>
        </p:nvSpPr>
        <p:spPr>
          <a:xfrm>
            <a:off x="18257630" y="14122006"/>
            <a:ext cx="145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724B8B5F-006B-6010-1A1A-814D6E317C01}"/>
              </a:ext>
            </a:extLst>
          </p:cNvPr>
          <p:cNvSpPr txBox="1"/>
          <p:nvPr/>
        </p:nvSpPr>
        <p:spPr>
          <a:xfrm>
            <a:off x="15850408" y="12553187"/>
            <a:ext cx="208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39EAB1F7-6D09-1427-7ABE-DF1077C58C63}"/>
              </a:ext>
            </a:extLst>
          </p:cNvPr>
          <p:cNvSpPr txBox="1"/>
          <p:nvPr/>
        </p:nvSpPr>
        <p:spPr>
          <a:xfrm>
            <a:off x="15049808" y="14636731"/>
            <a:ext cx="2504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away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7B9E23B0-DA3F-F7AC-BB57-034751DA5CC2}"/>
              </a:ext>
            </a:extLst>
          </p:cNvPr>
          <p:cNvSpPr/>
          <p:nvPr/>
        </p:nvSpPr>
        <p:spPr>
          <a:xfrm>
            <a:off x="13015441" y="12034764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F55607D1-5F0B-DEDC-09A8-EEAA6CCDD35A}"/>
              </a:ext>
            </a:extLst>
          </p:cNvPr>
          <p:cNvSpPr/>
          <p:nvPr/>
        </p:nvSpPr>
        <p:spPr>
          <a:xfrm>
            <a:off x="22996028" y="12172627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49159A91-E621-8D5A-81CE-F9E7F3453324}"/>
              </a:ext>
            </a:extLst>
          </p:cNvPr>
          <p:cNvSpPr/>
          <p:nvPr/>
        </p:nvSpPr>
        <p:spPr>
          <a:xfrm>
            <a:off x="23690189" y="12912608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9166E0D0-87D3-575F-01D4-562A9367D52A}"/>
              </a:ext>
            </a:extLst>
          </p:cNvPr>
          <p:cNvSpPr/>
          <p:nvPr/>
        </p:nvSpPr>
        <p:spPr>
          <a:xfrm>
            <a:off x="23814598" y="11749127"/>
            <a:ext cx="441649" cy="4416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9343F626-48C4-42FE-07DD-FCAAEB03D2E7}"/>
              </a:ext>
            </a:extLst>
          </p:cNvPr>
          <p:cNvSpPr/>
          <p:nvPr/>
        </p:nvSpPr>
        <p:spPr>
          <a:xfrm>
            <a:off x="23593773" y="12257397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等腰三角形 284">
            <a:extLst>
              <a:ext uri="{FF2B5EF4-FFF2-40B4-BE49-F238E27FC236}">
                <a16:creationId xmlns:a16="http://schemas.microsoft.com/office/drawing/2014/main" id="{067D706D-7FEA-4B3F-0D5F-B1971A02BA1F}"/>
              </a:ext>
            </a:extLst>
          </p:cNvPr>
          <p:cNvSpPr/>
          <p:nvPr/>
        </p:nvSpPr>
        <p:spPr>
          <a:xfrm>
            <a:off x="24308370" y="12445654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8DD54F5D-8231-1AFF-DBAB-7E62FF81C82A}"/>
              </a:ext>
            </a:extLst>
          </p:cNvPr>
          <p:cNvSpPr/>
          <p:nvPr/>
        </p:nvSpPr>
        <p:spPr>
          <a:xfrm>
            <a:off x="24486004" y="11770896"/>
            <a:ext cx="441649" cy="3807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5F02D60-90EC-6131-2683-0405EA438624}"/>
              </a:ext>
            </a:extLst>
          </p:cNvPr>
          <p:cNvSpPr/>
          <p:nvPr/>
        </p:nvSpPr>
        <p:spPr>
          <a:xfrm>
            <a:off x="25763458" y="15301572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AC995246-B034-D95E-2F87-96E2E1A6686B}"/>
              </a:ext>
            </a:extLst>
          </p:cNvPr>
          <p:cNvSpPr/>
          <p:nvPr/>
        </p:nvSpPr>
        <p:spPr>
          <a:xfrm>
            <a:off x="25933589" y="16376433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12880FB-F30A-3EC2-AFC2-1226780872C2}"/>
              </a:ext>
            </a:extLst>
          </p:cNvPr>
          <p:cNvSpPr/>
          <p:nvPr/>
        </p:nvSpPr>
        <p:spPr>
          <a:xfrm>
            <a:off x="26632690" y="16058881"/>
            <a:ext cx="373225" cy="37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箭头: 右弧形 289">
            <a:extLst>
              <a:ext uri="{FF2B5EF4-FFF2-40B4-BE49-F238E27FC236}">
                <a16:creationId xmlns:a16="http://schemas.microsoft.com/office/drawing/2014/main" id="{15645F2D-A34A-18EE-91C8-FB69CBFEFE79}"/>
              </a:ext>
            </a:extLst>
          </p:cNvPr>
          <p:cNvSpPr/>
          <p:nvPr/>
        </p:nvSpPr>
        <p:spPr>
          <a:xfrm rot="16200000">
            <a:off x="20506412" y="10808154"/>
            <a:ext cx="1042838" cy="2867751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5E1B27C4-299C-3A16-65BE-ACBD71D02A10}"/>
              </a:ext>
            </a:extLst>
          </p:cNvPr>
          <p:cNvSpPr txBox="1"/>
          <p:nvPr/>
        </p:nvSpPr>
        <p:spPr>
          <a:xfrm>
            <a:off x="19811486" y="13019240"/>
            <a:ext cx="2421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CACC Loss training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五边形 298">
            <a:extLst>
              <a:ext uri="{FF2B5EF4-FFF2-40B4-BE49-F238E27FC236}">
                <a16:creationId xmlns:a16="http://schemas.microsoft.com/office/drawing/2014/main" id="{4C6BB29D-6A65-E09A-1DEC-CC8450596605}"/>
              </a:ext>
            </a:extLst>
          </p:cNvPr>
          <p:cNvSpPr/>
          <p:nvPr/>
        </p:nvSpPr>
        <p:spPr>
          <a:xfrm>
            <a:off x="8657666" y="14799945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五边形 300">
            <a:extLst>
              <a:ext uri="{FF2B5EF4-FFF2-40B4-BE49-F238E27FC236}">
                <a16:creationId xmlns:a16="http://schemas.microsoft.com/office/drawing/2014/main" id="{CBBA7A92-E2DE-82D7-06DB-61C784BB887E}"/>
              </a:ext>
            </a:extLst>
          </p:cNvPr>
          <p:cNvSpPr/>
          <p:nvPr/>
        </p:nvSpPr>
        <p:spPr>
          <a:xfrm>
            <a:off x="10131329" y="14807221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五边形 301">
            <a:extLst>
              <a:ext uri="{FF2B5EF4-FFF2-40B4-BE49-F238E27FC236}">
                <a16:creationId xmlns:a16="http://schemas.microsoft.com/office/drawing/2014/main" id="{E792BE92-4F1E-69E5-91C6-4D190BC1F83B}"/>
              </a:ext>
            </a:extLst>
          </p:cNvPr>
          <p:cNvSpPr/>
          <p:nvPr/>
        </p:nvSpPr>
        <p:spPr>
          <a:xfrm>
            <a:off x="9178703" y="14799945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五边形 302">
            <a:extLst>
              <a:ext uri="{FF2B5EF4-FFF2-40B4-BE49-F238E27FC236}">
                <a16:creationId xmlns:a16="http://schemas.microsoft.com/office/drawing/2014/main" id="{CF843E7D-0995-450B-D9AA-5B0CCF92C29F}"/>
              </a:ext>
            </a:extLst>
          </p:cNvPr>
          <p:cNvSpPr/>
          <p:nvPr/>
        </p:nvSpPr>
        <p:spPr>
          <a:xfrm>
            <a:off x="12621474" y="14561178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五边形 303">
            <a:extLst>
              <a:ext uri="{FF2B5EF4-FFF2-40B4-BE49-F238E27FC236}">
                <a16:creationId xmlns:a16="http://schemas.microsoft.com/office/drawing/2014/main" id="{155D4090-922B-8779-C228-F16B95A71B4D}"/>
              </a:ext>
            </a:extLst>
          </p:cNvPr>
          <p:cNvSpPr/>
          <p:nvPr/>
        </p:nvSpPr>
        <p:spPr>
          <a:xfrm>
            <a:off x="12609934" y="16228847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五边形 304">
            <a:extLst>
              <a:ext uri="{FF2B5EF4-FFF2-40B4-BE49-F238E27FC236}">
                <a16:creationId xmlns:a16="http://schemas.microsoft.com/office/drawing/2014/main" id="{B2EDC5A8-C3B9-AA9A-5D82-96ED117A182A}"/>
              </a:ext>
            </a:extLst>
          </p:cNvPr>
          <p:cNvSpPr/>
          <p:nvPr/>
        </p:nvSpPr>
        <p:spPr>
          <a:xfrm>
            <a:off x="13837892" y="15762997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五边形 305">
            <a:extLst>
              <a:ext uri="{FF2B5EF4-FFF2-40B4-BE49-F238E27FC236}">
                <a16:creationId xmlns:a16="http://schemas.microsoft.com/office/drawing/2014/main" id="{54EFF056-4BA4-AFCF-7C8E-88CA2FF04552}"/>
              </a:ext>
            </a:extLst>
          </p:cNvPr>
          <p:cNvSpPr/>
          <p:nvPr/>
        </p:nvSpPr>
        <p:spPr>
          <a:xfrm>
            <a:off x="13079684" y="15420257"/>
            <a:ext cx="414146" cy="394425"/>
          </a:xfrm>
          <a:prstGeom prst="pentagon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E3F1BDEB-D8A0-B5D6-992F-94213D0F6936}"/>
              </a:ext>
            </a:extLst>
          </p:cNvPr>
          <p:cNvSpPr txBox="1"/>
          <p:nvPr/>
        </p:nvSpPr>
        <p:spPr>
          <a:xfrm>
            <a:off x="11842670" y="15372396"/>
            <a:ext cx="136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五边形 309">
            <a:extLst>
              <a:ext uri="{FF2B5EF4-FFF2-40B4-BE49-F238E27FC236}">
                <a16:creationId xmlns:a16="http://schemas.microsoft.com/office/drawing/2014/main" id="{4F3BF4C9-9527-3486-7080-BFE48AFF733D}"/>
              </a:ext>
            </a:extLst>
          </p:cNvPr>
          <p:cNvSpPr/>
          <p:nvPr/>
        </p:nvSpPr>
        <p:spPr>
          <a:xfrm>
            <a:off x="25218685" y="15968356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五边形 310">
            <a:extLst>
              <a:ext uri="{FF2B5EF4-FFF2-40B4-BE49-F238E27FC236}">
                <a16:creationId xmlns:a16="http://schemas.microsoft.com/office/drawing/2014/main" id="{2EF03605-49AF-3BEF-2612-EB6CEF84462A}"/>
              </a:ext>
            </a:extLst>
          </p:cNvPr>
          <p:cNvSpPr/>
          <p:nvPr/>
        </p:nvSpPr>
        <p:spPr>
          <a:xfrm>
            <a:off x="26425617" y="15372396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五边形 311">
            <a:extLst>
              <a:ext uri="{FF2B5EF4-FFF2-40B4-BE49-F238E27FC236}">
                <a16:creationId xmlns:a16="http://schemas.microsoft.com/office/drawing/2014/main" id="{1D4C7B59-331B-39B0-B1A3-A415E23160EA}"/>
              </a:ext>
            </a:extLst>
          </p:cNvPr>
          <p:cNvSpPr/>
          <p:nvPr/>
        </p:nvSpPr>
        <p:spPr>
          <a:xfrm>
            <a:off x="25905227" y="15841544"/>
            <a:ext cx="414146" cy="394425"/>
          </a:xfrm>
          <a:prstGeom prst="pentag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F5B786DF-2FC1-65AC-597C-D5440BEFE79E}"/>
              </a:ext>
            </a:extLst>
          </p:cNvPr>
          <p:cNvSpPr txBox="1"/>
          <p:nvPr/>
        </p:nvSpPr>
        <p:spPr>
          <a:xfrm>
            <a:off x="12523665" y="10699288"/>
            <a:ext cx="5802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or KL distance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B9D53318-85F6-BA4A-7226-FB2886BB115B}"/>
              </a:ext>
            </a:extLst>
          </p:cNvPr>
          <p:cNvSpPr/>
          <p:nvPr/>
        </p:nvSpPr>
        <p:spPr>
          <a:xfrm>
            <a:off x="11493456" y="12285473"/>
            <a:ext cx="368339" cy="3037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E67B9190-DD50-EF71-193B-FA10E9281810}"/>
              </a:ext>
            </a:extLst>
          </p:cNvPr>
          <p:cNvSpPr/>
          <p:nvPr/>
        </p:nvSpPr>
        <p:spPr>
          <a:xfrm>
            <a:off x="11500204" y="16032409"/>
            <a:ext cx="368339" cy="2731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C62AF8-1076-A757-F299-707B661A6391}"/>
              </a:ext>
            </a:extLst>
          </p:cNvPr>
          <p:cNvCxnSpPr>
            <a:cxnSpLocks/>
          </p:cNvCxnSpPr>
          <p:nvPr/>
        </p:nvCxnSpPr>
        <p:spPr>
          <a:xfrm flipV="1">
            <a:off x="22973580" y="11725835"/>
            <a:ext cx="4130776" cy="5127817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9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B739-8A52-537C-8B1A-D07116316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262246D6-7333-B34B-45D2-05B0DAA2D21D}"/>
              </a:ext>
            </a:extLst>
          </p:cNvPr>
          <p:cNvSpPr/>
          <p:nvPr/>
        </p:nvSpPr>
        <p:spPr>
          <a:xfrm>
            <a:off x="1289258" y="10566978"/>
            <a:ext cx="26661247" cy="6947603"/>
          </a:xfrm>
          <a:prstGeom prst="roundRect">
            <a:avLst>
              <a:gd name="adj" fmla="val 9972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55B53CA-D124-08B6-371F-8AE992D1C39D}"/>
              </a:ext>
            </a:extLst>
          </p:cNvPr>
          <p:cNvSpPr/>
          <p:nvPr/>
        </p:nvSpPr>
        <p:spPr>
          <a:xfrm>
            <a:off x="11847311" y="11282444"/>
            <a:ext cx="7612697" cy="5954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C3AE1B6-6D2A-DC09-2BB9-0CF5AB36BDC5}"/>
              </a:ext>
            </a:extLst>
          </p:cNvPr>
          <p:cNvSpPr/>
          <p:nvPr/>
        </p:nvSpPr>
        <p:spPr>
          <a:xfrm rot="1271759">
            <a:off x="17514193" y="13630711"/>
            <a:ext cx="1234178" cy="1944269"/>
          </a:xfrm>
          <a:prstGeom prst="ellipse">
            <a:avLst/>
          </a:prstGeom>
          <a:solidFill>
            <a:srgbClr val="FACCCE"/>
          </a:solidFill>
          <a:ln>
            <a:noFill/>
          </a:ln>
          <a:effectLst>
            <a:glow rad="1308100">
              <a:srgbClr val="FACCC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485D6DB8-2307-260B-5C0B-83F3A5627F4C}"/>
              </a:ext>
            </a:extLst>
          </p:cNvPr>
          <p:cNvSpPr/>
          <p:nvPr/>
        </p:nvSpPr>
        <p:spPr>
          <a:xfrm>
            <a:off x="22614792" y="11259746"/>
            <a:ext cx="4896374" cy="5954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94D153-AEAA-5CD8-79B8-FCA1D08C50A7}"/>
              </a:ext>
            </a:extLst>
          </p:cNvPr>
          <p:cNvSpPr/>
          <p:nvPr/>
        </p:nvSpPr>
        <p:spPr>
          <a:xfrm rot="1271759">
            <a:off x="23548809" y="12338250"/>
            <a:ext cx="1062258" cy="997223"/>
          </a:xfrm>
          <a:prstGeom prst="ellipse">
            <a:avLst/>
          </a:prstGeom>
          <a:solidFill>
            <a:srgbClr val="FACDCF"/>
          </a:solidFill>
          <a:ln>
            <a:noFill/>
          </a:ln>
          <a:effectLst>
            <a:glow rad="1308100">
              <a:srgbClr val="FACDC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44D25A8-2ACD-BB13-383B-B0919C2114B7}"/>
              </a:ext>
            </a:extLst>
          </p:cNvPr>
          <p:cNvSpPr/>
          <p:nvPr/>
        </p:nvSpPr>
        <p:spPr>
          <a:xfrm rot="385221">
            <a:off x="25263609" y="15177438"/>
            <a:ext cx="1454005" cy="1306630"/>
          </a:xfrm>
          <a:prstGeom prst="ellipse">
            <a:avLst/>
          </a:prstGeom>
          <a:solidFill>
            <a:srgbClr val="DEEBF7"/>
          </a:solidFill>
          <a:ln>
            <a:noFill/>
          </a:ln>
          <a:effectLst>
            <a:glow rad="965200">
              <a:srgbClr val="DEEBF7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FC41FC4-1F62-4E71-7DA3-34F585341CFE}"/>
              </a:ext>
            </a:extLst>
          </p:cNvPr>
          <p:cNvSpPr/>
          <p:nvPr/>
        </p:nvSpPr>
        <p:spPr>
          <a:xfrm rot="1271759">
            <a:off x="13337171" y="11709213"/>
            <a:ext cx="1241836" cy="2375508"/>
          </a:xfrm>
          <a:prstGeom prst="ellipse">
            <a:avLst/>
          </a:prstGeom>
          <a:solidFill>
            <a:srgbClr val="FACCCE"/>
          </a:solidFill>
          <a:ln>
            <a:noFill/>
          </a:ln>
          <a:effectLst>
            <a:glow rad="1308100">
              <a:srgbClr val="FACCC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7C4492-B5EC-EF9F-AB2F-941B84AECB02}"/>
              </a:ext>
            </a:extLst>
          </p:cNvPr>
          <p:cNvSpPr/>
          <p:nvPr/>
        </p:nvSpPr>
        <p:spPr>
          <a:xfrm rot="385221">
            <a:off x="12378170" y="15065000"/>
            <a:ext cx="3651970" cy="1647160"/>
          </a:xfrm>
          <a:prstGeom prst="ellipse">
            <a:avLst/>
          </a:prstGeom>
          <a:solidFill>
            <a:srgbClr val="DEEBF7"/>
          </a:solidFill>
          <a:ln>
            <a:noFill/>
          </a:ln>
          <a:effectLst>
            <a:glow rad="1206500">
              <a:srgbClr val="DEEBF7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: 圆角 233">
            <a:extLst>
              <a:ext uri="{FF2B5EF4-FFF2-40B4-BE49-F238E27FC236}">
                <a16:creationId xmlns:a16="http://schemas.microsoft.com/office/drawing/2014/main" id="{997C6D06-4DD5-A377-A7B7-933FF88AEB4F}"/>
              </a:ext>
            </a:extLst>
          </p:cNvPr>
          <p:cNvSpPr/>
          <p:nvPr/>
        </p:nvSpPr>
        <p:spPr>
          <a:xfrm>
            <a:off x="6423426" y="11282445"/>
            <a:ext cx="5059811" cy="59543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8CBECC1F-F7EB-AB3F-F99C-DA04511EF2D8}"/>
              </a:ext>
            </a:extLst>
          </p:cNvPr>
          <p:cNvSpPr/>
          <p:nvPr/>
        </p:nvSpPr>
        <p:spPr>
          <a:xfrm>
            <a:off x="12510772" y="3193940"/>
            <a:ext cx="2431273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18EF2D00-B3B2-3B63-B951-D59913151FA5}"/>
              </a:ext>
            </a:extLst>
          </p:cNvPr>
          <p:cNvSpPr/>
          <p:nvPr/>
        </p:nvSpPr>
        <p:spPr>
          <a:xfrm>
            <a:off x="20395464" y="3169878"/>
            <a:ext cx="2431273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: 圆角 230">
            <a:extLst>
              <a:ext uri="{FF2B5EF4-FFF2-40B4-BE49-F238E27FC236}">
                <a16:creationId xmlns:a16="http://schemas.microsoft.com/office/drawing/2014/main" id="{733599F4-30AF-16F7-3F36-4C02FCEC0646}"/>
              </a:ext>
            </a:extLst>
          </p:cNvPr>
          <p:cNvSpPr/>
          <p:nvPr/>
        </p:nvSpPr>
        <p:spPr>
          <a:xfrm>
            <a:off x="1671322" y="11265267"/>
            <a:ext cx="2470170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B28EF8-2B1B-0298-38EB-A928A93DE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04" y="4154829"/>
            <a:ext cx="10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38062CB-1FC0-CA4E-3B94-948B38C05FB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18" y="4441677"/>
            <a:ext cx="1080000" cy="216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629BC91-9F21-61AE-0921-378870B21C32}"/>
              </a:ext>
            </a:extLst>
          </p:cNvPr>
          <p:cNvGrpSpPr/>
          <p:nvPr/>
        </p:nvGrpSpPr>
        <p:grpSpPr>
          <a:xfrm>
            <a:off x="7122933" y="3696689"/>
            <a:ext cx="3122139" cy="4826904"/>
            <a:chOff x="6050984" y="4378802"/>
            <a:chExt cx="3122139" cy="48269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1599992" rev="0"/>
            </a:camera>
            <a:lightRig rig="threePt" dir="t"/>
          </a:scene3d>
        </p:grpSpPr>
        <p:sp>
          <p:nvSpPr>
            <p:cNvPr id="2" name="立方体 1">
              <a:extLst>
                <a:ext uri="{FF2B5EF4-FFF2-40B4-BE49-F238E27FC236}">
                  <a16:creationId xmlns:a16="http://schemas.microsoft.com/office/drawing/2014/main" id="{1320F7B3-30DE-6CB0-656F-9B7481B71466}"/>
                </a:ext>
              </a:extLst>
            </p:cNvPr>
            <p:cNvSpPr/>
            <p:nvPr/>
          </p:nvSpPr>
          <p:spPr>
            <a:xfrm>
              <a:off x="6050984" y="4378802"/>
              <a:ext cx="2224966" cy="4826904"/>
            </a:xfrm>
            <a:prstGeom prst="cube">
              <a:avLst>
                <a:gd name="adj" fmla="val 806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F1FE578F-D07E-6FDE-00CA-27B4883A7B7C}"/>
                </a:ext>
              </a:extLst>
            </p:cNvPr>
            <p:cNvSpPr/>
            <p:nvPr/>
          </p:nvSpPr>
          <p:spPr>
            <a:xfrm>
              <a:off x="6889024" y="5041774"/>
              <a:ext cx="1863576" cy="3728006"/>
            </a:xfrm>
            <a:prstGeom prst="cube">
              <a:avLst>
                <a:gd name="adj" fmla="val 71815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27FE327B-C1DF-CD94-27D9-8E5239893627}"/>
                </a:ext>
              </a:extLst>
            </p:cNvPr>
            <p:cNvSpPr/>
            <p:nvPr/>
          </p:nvSpPr>
          <p:spPr>
            <a:xfrm>
              <a:off x="7805718" y="5896884"/>
              <a:ext cx="1367405" cy="2385456"/>
            </a:xfrm>
            <a:prstGeom prst="cube">
              <a:avLst>
                <a:gd name="adj" fmla="val 5327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3F6758D0-5D41-D618-83FF-1461A6D3EF13}"/>
              </a:ext>
            </a:extLst>
          </p:cNvPr>
          <p:cNvSpPr/>
          <p:nvPr/>
        </p:nvSpPr>
        <p:spPr>
          <a:xfrm>
            <a:off x="10529466" y="6030541"/>
            <a:ext cx="1745672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6CFDC1-EF52-752D-CBAC-F526102E8A97}"/>
              </a:ext>
            </a:extLst>
          </p:cNvPr>
          <p:cNvSpPr txBox="1"/>
          <p:nvPr/>
        </p:nvSpPr>
        <p:spPr>
          <a:xfrm>
            <a:off x="10779257" y="6645644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2C858A-547D-331F-BA89-68C342B3580C}"/>
              </a:ext>
            </a:extLst>
          </p:cNvPr>
          <p:cNvSpPr/>
          <p:nvPr/>
        </p:nvSpPr>
        <p:spPr>
          <a:xfrm>
            <a:off x="12855865" y="3824653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C76198-E159-6EB3-D6DF-A5A8D6728F65}"/>
              </a:ext>
            </a:extLst>
          </p:cNvPr>
          <p:cNvSpPr/>
          <p:nvPr/>
        </p:nvSpPr>
        <p:spPr>
          <a:xfrm>
            <a:off x="12840679" y="4326433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3C40E3F6-5307-A157-F288-82F96C621CA2}"/>
              </a:ext>
            </a:extLst>
          </p:cNvPr>
          <p:cNvSpPr/>
          <p:nvPr/>
        </p:nvSpPr>
        <p:spPr>
          <a:xfrm>
            <a:off x="15089457" y="5991939"/>
            <a:ext cx="1065319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CADC492B-5782-DDC2-1391-490684ADD457}"/>
              </a:ext>
            </a:extLst>
          </p:cNvPr>
          <p:cNvSpPr/>
          <p:nvPr/>
        </p:nvSpPr>
        <p:spPr>
          <a:xfrm>
            <a:off x="22924170" y="6031940"/>
            <a:ext cx="1241910" cy="58477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61407C7A-74F7-390D-FD11-C03177B7D2D0}"/>
              </a:ext>
            </a:extLst>
          </p:cNvPr>
          <p:cNvSpPr/>
          <p:nvPr/>
        </p:nvSpPr>
        <p:spPr>
          <a:xfrm rot="5400000">
            <a:off x="13054531" y="9535011"/>
            <a:ext cx="1241910" cy="66327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FF274F-0A92-DAE3-9FCB-6CC6BD64CC19}"/>
              </a:ext>
            </a:extLst>
          </p:cNvPr>
          <p:cNvSpPr txBox="1"/>
          <p:nvPr/>
        </p:nvSpPr>
        <p:spPr>
          <a:xfrm>
            <a:off x="24166080" y="6028272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Loss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A4FFDC7-BECC-B9CF-C032-617E602A04CB}"/>
              </a:ext>
            </a:extLst>
          </p:cNvPr>
          <p:cNvSpPr txBox="1"/>
          <p:nvPr/>
        </p:nvSpPr>
        <p:spPr>
          <a:xfrm>
            <a:off x="16644856" y="9842583"/>
            <a:ext cx="227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CACC Loss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3135A4-7D10-B8A4-5FE1-AA42C83C721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63" y="4843466"/>
            <a:ext cx="108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0B44B7-55FB-3E2D-4DF9-894C6BC58FD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91" y="4795650"/>
            <a:ext cx="108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6EC35B-9D9A-823D-E8DE-EB20C500D471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00" y="5565644"/>
            <a:ext cx="10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7EDAAA0-10E3-9FE2-2109-F6C89F077814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40" y="5482222"/>
            <a:ext cx="10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4460DC-F4B4-BF2A-0BC9-CB24C8BCEC2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69" y="6028272"/>
            <a:ext cx="10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CA5A31B-E958-6D86-2494-47216B18735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8" y="6180511"/>
            <a:ext cx="1080000" cy="2160000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B29A04B3-1D40-B726-BD59-3369FEAD8E08}"/>
              </a:ext>
            </a:extLst>
          </p:cNvPr>
          <p:cNvSpPr/>
          <p:nvPr/>
        </p:nvSpPr>
        <p:spPr>
          <a:xfrm>
            <a:off x="5681203" y="6064599"/>
            <a:ext cx="1076978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C73DBEC-247B-6971-51F1-B32EA68F6BE7}"/>
              </a:ext>
            </a:extLst>
          </p:cNvPr>
          <p:cNvSpPr txBox="1"/>
          <p:nvPr/>
        </p:nvSpPr>
        <p:spPr>
          <a:xfrm>
            <a:off x="3175118" y="8492750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EF3EEEC-91C0-EFC6-7A07-6F8235BADAE5}"/>
              </a:ext>
            </a:extLst>
          </p:cNvPr>
          <p:cNvSpPr txBox="1"/>
          <p:nvPr/>
        </p:nvSpPr>
        <p:spPr>
          <a:xfrm>
            <a:off x="7783567" y="8479892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9F98BD-E72F-B40B-3126-69B0DAC7863E}"/>
              </a:ext>
            </a:extLst>
          </p:cNvPr>
          <p:cNvSpPr txBox="1"/>
          <p:nvPr/>
        </p:nvSpPr>
        <p:spPr>
          <a:xfrm>
            <a:off x="12901936" y="2590637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CFF609E-F404-B607-BAEB-0BCCACA2A225}"/>
              </a:ext>
            </a:extLst>
          </p:cNvPr>
          <p:cNvSpPr/>
          <p:nvPr/>
        </p:nvSpPr>
        <p:spPr>
          <a:xfrm>
            <a:off x="12830464" y="537479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D6A5EEC-37BA-F8B0-F341-ABD6397582E7}"/>
              </a:ext>
            </a:extLst>
          </p:cNvPr>
          <p:cNvSpPr/>
          <p:nvPr/>
        </p:nvSpPr>
        <p:spPr>
          <a:xfrm>
            <a:off x="12839797" y="6461658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C8F80D8-E9A7-97E8-008A-E78D482DE29A}"/>
              </a:ext>
            </a:extLst>
          </p:cNvPr>
          <p:cNvSpPr/>
          <p:nvPr/>
        </p:nvSpPr>
        <p:spPr>
          <a:xfrm>
            <a:off x="12839797" y="6988045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3EC0F7A-9D6D-4315-5747-BC315489ED41}"/>
              </a:ext>
            </a:extLst>
          </p:cNvPr>
          <p:cNvSpPr/>
          <p:nvPr/>
        </p:nvSpPr>
        <p:spPr>
          <a:xfrm>
            <a:off x="12813884" y="8002796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7A31729-3DC6-DA30-72E9-6F4DD30EB4EA}"/>
              </a:ext>
            </a:extLst>
          </p:cNvPr>
          <p:cNvSpPr txBox="1"/>
          <p:nvPr/>
        </p:nvSpPr>
        <p:spPr>
          <a:xfrm>
            <a:off x="20464078" y="255603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65EBE63-D7E9-C595-D590-9A2DFAFEC1D4}"/>
              </a:ext>
            </a:extLst>
          </p:cNvPr>
          <p:cNvSpPr txBox="1"/>
          <p:nvPr/>
        </p:nvSpPr>
        <p:spPr>
          <a:xfrm>
            <a:off x="13236266" y="4714840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BA1C35E-C0A6-4B5D-8069-574971ECCDDC}"/>
              </a:ext>
            </a:extLst>
          </p:cNvPr>
          <p:cNvSpPr txBox="1"/>
          <p:nvPr/>
        </p:nvSpPr>
        <p:spPr>
          <a:xfrm>
            <a:off x="13261672" y="732938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096CC4C-78A7-6619-3380-31326D9359D8}"/>
              </a:ext>
            </a:extLst>
          </p:cNvPr>
          <p:cNvSpPr txBox="1"/>
          <p:nvPr/>
        </p:nvSpPr>
        <p:spPr>
          <a:xfrm>
            <a:off x="13282919" y="8431339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7B2FFD5-CEC2-E7BB-83D9-64EA6523ECBE}"/>
              </a:ext>
            </a:extLst>
          </p:cNvPr>
          <p:cNvSpPr txBox="1"/>
          <p:nvPr/>
        </p:nvSpPr>
        <p:spPr>
          <a:xfrm>
            <a:off x="12850258" y="3190208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DB39B51-BDD8-EE97-25C5-B283810A5CFE}"/>
              </a:ext>
            </a:extLst>
          </p:cNvPr>
          <p:cNvSpPr txBox="1"/>
          <p:nvPr/>
        </p:nvSpPr>
        <p:spPr>
          <a:xfrm>
            <a:off x="12883304" y="5826203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38EC5B6-A9C1-93E0-1BA4-C6DCFF3FFC0C}"/>
              </a:ext>
            </a:extLst>
          </p:cNvPr>
          <p:cNvSpPr txBox="1"/>
          <p:nvPr/>
        </p:nvSpPr>
        <p:spPr>
          <a:xfrm>
            <a:off x="1790059" y="10630780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or Probabilities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6481A2C5-8DF1-CE37-851D-DCC0A63153D6}"/>
              </a:ext>
            </a:extLst>
          </p:cNvPr>
          <p:cNvSpPr/>
          <p:nvPr/>
        </p:nvSpPr>
        <p:spPr>
          <a:xfrm rot="5400000">
            <a:off x="7345431" y="12091391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56319DB5-9EC0-1A5B-B174-E1D81EE183CC}"/>
              </a:ext>
            </a:extLst>
          </p:cNvPr>
          <p:cNvSpPr/>
          <p:nvPr/>
        </p:nvSpPr>
        <p:spPr>
          <a:xfrm rot="5400000">
            <a:off x="9358843" y="12189696"/>
            <a:ext cx="409776" cy="1534379"/>
          </a:xfrm>
          <a:prstGeom prst="rightBrace">
            <a:avLst>
              <a:gd name="adj1" fmla="val 55310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2189E5E4-1537-B3BF-9E80-58FA00305F10}"/>
              </a:ext>
            </a:extLst>
          </p:cNvPr>
          <p:cNvSpPr/>
          <p:nvPr/>
        </p:nvSpPr>
        <p:spPr>
          <a:xfrm>
            <a:off x="4325306" y="13768015"/>
            <a:ext cx="2004833" cy="6858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48E19C7-C591-011D-3C38-0253713FB51A}"/>
              </a:ext>
            </a:extLst>
          </p:cNvPr>
          <p:cNvSpPr txBox="1"/>
          <p:nvPr/>
        </p:nvSpPr>
        <p:spPr>
          <a:xfrm>
            <a:off x="4243078" y="13153731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loth-aware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7B913479-B697-819E-C857-7004CEBE3E13}"/>
              </a:ext>
            </a:extLst>
          </p:cNvPr>
          <p:cNvSpPr/>
          <p:nvPr/>
        </p:nvSpPr>
        <p:spPr>
          <a:xfrm>
            <a:off x="6606650" y="12147585"/>
            <a:ext cx="441649" cy="44164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2D597EED-C1C3-D2A7-D4F4-3CC32372C914}"/>
              </a:ext>
            </a:extLst>
          </p:cNvPr>
          <p:cNvSpPr/>
          <p:nvPr/>
        </p:nvSpPr>
        <p:spPr>
          <a:xfrm>
            <a:off x="6666001" y="14825786"/>
            <a:ext cx="373225" cy="373225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564CC639-5BA2-24C4-CA4A-F2E47E5A4884}"/>
              </a:ext>
            </a:extLst>
          </p:cNvPr>
          <p:cNvSpPr/>
          <p:nvPr/>
        </p:nvSpPr>
        <p:spPr>
          <a:xfrm>
            <a:off x="8721814" y="12175928"/>
            <a:ext cx="441649" cy="380732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71EC43E-31DF-103A-A130-EDDC1478237A}"/>
              </a:ext>
            </a:extLst>
          </p:cNvPr>
          <p:cNvSpPr txBox="1"/>
          <p:nvPr/>
        </p:nvSpPr>
        <p:spPr>
          <a:xfrm>
            <a:off x="6593563" y="13147328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A1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EB81132-065C-F32D-FD49-763F14677156}"/>
              </a:ext>
            </a:extLst>
          </p:cNvPr>
          <p:cNvSpPr txBox="1"/>
          <p:nvPr/>
        </p:nvSpPr>
        <p:spPr>
          <a:xfrm>
            <a:off x="8689227" y="1315640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A2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7917A88-9713-10D7-7464-82C960966543}"/>
              </a:ext>
            </a:extLst>
          </p:cNvPr>
          <p:cNvSpPr txBox="1"/>
          <p:nvPr/>
        </p:nvSpPr>
        <p:spPr>
          <a:xfrm>
            <a:off x="10549055" y="12537352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1CD445C-9AE3-90C9-C3E3-5D338A32A74A}"/>
              </a:ext>
            </a:extLst>
          </p:cNvPr>
          <p:cNvSpPr txBox="1"/>
          <p:nvPr/>
        </p:nvSpPr>
        <p:spPr>
          <a:xfrm>
            <a:off x="8616460" y="1656126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F170CB-82FC-BBC0-0713-F5AFE030B077}"/>
              </a:ext>
            </a:extLst>
          </p:cNvPr>
          <p:cNvSpPr/>
          <p:nvPr/>
        </p:nvSpPr>
        <p:spPr>
          <a:xfrm rot="16200000">
            <a:off x="14789120" y="5953145"/>
            <a:ext cx="3633652" cy="6630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箭头: 右 189">
            <a:extLst>
              <a:ext uri="{FF2B5EF4-FFF2-40B4-BE49-F238E27FC236}">
                <a16:creationId xmlns:a16="http://schemas.microsoft.com/office/drawing/2014/main" id="{2B03F69C-8F84-2EF5-4C8A-A05D5FB0807C}"/>
              </a:ext>
            </a:extLst>
          </p:cNvPr>
          <p:cNvSpPr/>
          <p:nvPr/>
        </p:nvSpPr>
        <p:spPr>
          <a:xfrm>
            <a:off x="17071107" y="5992634"/>
            <a:ext cx="1065319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F582AC9-3E55-0B34-9CAA-96F1A1DC32EE}"/>
              </a:ext>
            </a:extLst>
          </p:cNvPr>
          <p:cNvSpPr/>
          <p:nvPr/>
        </p:nvSpPr>
        <p:spPr>
          <a:xfrm>
            <a:off x="20740557" y="380059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56EDC3A-3FB7-ECA9-B9E5-3DAB25F14772}"/>
              </a:ext>
            </a:extLst>
          </p:cNvPr>
          <p:cNvSpPr/>
          <p:nvPr/>
        </p:nvSpPr>
        <p:spPr>
          <a:xfrm>
            <a:off x="20725371" y="430237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0DCF5257-CDA8-3901-D0A1-EC41FFE08528}"/>
              </a:ext>
            </a:extLst>
          </p:cNvPr>
          <p:cNvSpPr/>
          <p:nvPr/>
        </p:nvSpPr>
        <p:spPr>
          <a:xfrm rot="5400000">
            <a:off x="20939223" y="9510949"/>
            <a:ext cx="1241910" cy="66326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7234FCB9-3A47-63CB-A865-C30ED01E2A67}"/>
              </a:ext>
            </a:extLst>
          </p:cNvPr>
          <p:cNvSpPr/>
          <p:nvPr/>
        </p:nvSpPr>
        <p:spPr>
          <a:xfrm>
            <a:off x="20715156" y="5350729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97CFE88D-031A-7F9A-70DC-AACF657FA323}"/>
              </a:ext>
            </a:extLst>
          </p:cNvPr>
          <p:cNvSpPr/>
          <p:nvPr/>
        </p:nvSpPr>
        <p:spPr>
          <a:xfrm>
            <a:off x="20724489" y="6437596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E00934CD-7D3C-7BB0-27B1-675C8E19A8E7}"/>
              </a:ext>
            </a:extLst>
          </p:cNvPr>
          <p:cNvSpPr/>
          <p:nvPr/>
        </p:nvSpPr>
        <p:spPr>
          <a:xfrm>
            <a:off x="20724489" y="6963983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84AE8C9-8198-FD3D-4826-09F09D9D1E6F}"/>
              </a:ext>
            </a:extLst>
          </p:cNvPr>
          <p:cNvSpPr/>
          <p:nvPr/>
        </p:nvSpPr>
        <p:spPr>
          <a:xfrm>
            <a:off x="20698576" y="7978734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049DDCE2-4B02-8370-7AA1-44319ECE83A2}"/>
              </a:ext>
            </a:extLst>
          </p:cNvPr>
          <p:cNvSpPr txBox="1"/>
          <p:nvPr/>
        </p:nvSpPr>
        <p:spPr>
          <a:xfrm>
            <a:off x="21120958" y="4690778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A97C8A76-475C-4B1B-EB1B-5F1AFB3AB4AC}"/>
              </a:ext>
            </a:extLst>
          </p:cNvPr>
          <p:cNvSpPr txBox="1"/>
          <p:nvPr/>
        </p:nvSpPr>
        <p:spPr>
          <a:xfrm>
            <a:off x="21146364" y="730532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F5989396-B57E-3B8F-ECCC-E5A3113CB537}"/>
              </a:ext>
            </a:extLst>
          </p:cNvPr>
          <p:cNvSpPr txBox="1"/>
          <p:nvPr/>
        </p:nvSpPr>
        <p:spPr>
          <a:xfrm>
            <a:off x="21167611" y="840727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432BB79B-1961-183C-5BD5-7FF1456FA7C2}"/>
              </a:ext>
            </a:extLst>
          </p:cNvPr>
          <p:cNvSpPr txBox="1"/>
          <p:nvPr/>
        </p:nvSpPr>
        <p:spPr>
          <a:xfrm>
            <a:off x="20734950" y="3166146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66465E38-1596-5FB6-76E9-C1F2FFAAD0D8}"/>
              </a:ext>
            </a:extLst>
          </p:cNvPr>
          <p:cNvSpPr txBox="1"/>
          <p:nvPr/>
        </p:nvSpPr>
        <p:spPr>
          <a:xfrm>
            <a:off x="20767996" y="580214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39C44CB3-1997-7E70-2272-1D537004AD6D}"/>
              </a:ext>
            </a:extLst>
          </p:cNvPr>
          <p:cNvSpPr/>
          <p:nvPr/>
        </p:nvSpPr>
        <p:spPr>
          <a:xfrm>
            <a:off x="18949917" y="6021820"/>
            <a:ext cx="1336102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E2660981-655B-C978-46D1-3109689644DF}"/>
              </a:ext>
            </a:extLst>
          </p:cNvPr>
          <p:cNvSpPr/>
          <p:nvPr/>
        </p:nvSpPr>
        <p:spPr>
          <a:xfrm>
            <a:off x="2056297" y="11895980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B73F256B-B14B-6EDE-7D76-5FA9D28C3BD1}"/>
              </a:ext>
            </a:extLst>
          </p:cNvPr>
          <p:cNvSpPr/>
          <p:nvPr/>
        </p:nvSpPr>
        <p:spPr>
          <a:xfrm>
            <a:off x="2041111" y="12397760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6F2A9E6-FFA9-936E-2F48-AFEA5AEEE729}"/>
              </a:ext>
            </a:extLst>
          </p:cNvPr>
          <p:cNvSpPr/>
          <p:nvPr/>
        </p:nvSpPr>
        <p:spPr>
          <a:xfrm>
            <a:off x="2030896" y="13446118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4C74BF3-8A3D-B1C8-3275-2EA04E926DE4}"/>
              </a:ext>
            </a:extLst>
          </p:cNvPr>
          <p:cNvSpPr/>
          <p:nvPr/>
        </p:nvSpPr>
        <p:spPr>
          <a:xfrm>
            <a:off x="2040229" y="14532985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25EA7122-737F-A08E-7A6C-A2535E12173F}"/>
              </a:ext>
            </a:extLst>
          </p:cNvPr>
          <p:cNvSpPr/>
          <p:nvPr/>
        </p:nvSpPr>
        <p:spPr>
          <a:xfrm>
            <a:off x="2040229" y="15059372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FD6C60F2-BF67-CE93-0661-FBD706CAE213}"/>
              </a:ext>
            </a:extLst>
          </p:cNvPr>
          <p:cNvSpPr/>
          <p:nvPr/>
        </p:nvSpPr>
        <p:spPr>
          <a:xfrm>
            <a:off x="2014316" y="16074123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B29D3E79-72CE-D3B4-ED55-A05DA89E1B51}"/>
              </a:ext>
            </a:extLst>
          </p:cNvPr>
          <p:cNvSpPr txBox="1"/>
          <p:nvPr/>
        </p:nvSpPr>
        <p:spPr>
          <a:xfrm>
            <a:off x="2436698" y="1278616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31BE0B3-7540-1279-D5A8-A99061CE65C8}"/>
              </a:ext>
            </a:extLst>
          </p:cNvPr>
          <p:cNvSpPr txBox="1"/>
          <p:nvPr/>
        </p:nvSpPr>
        <p:spPr>
          <a:xfrm>
            <a:off x="2462104" y="1540071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02B45BE-40B4-FB7D-31B8-3F7441A76E7D}"/>
              </a:ext>
            </a:extLst>
          </p:cNvPr>
          <p:cNvSpPr txBox="1"/>
          <p:nvPr/>
        </p:nvSpPr>
        <p:spPr>
          <a:xfrm>
            <a:off x="2483351" y="16502666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D11207A-0219-7703-2391-D8FC8155DDFC}"/>
              </a:ext>
            </a:extLst>
          </p:cNvPr>
          <p:cNvSpPr txBox="1"/>
          <p:nvPr/>
        </p:nvSpPr>
        <p:spPr>
          <a:xfrm>
            <a:off x="2050690" y="11261535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1D202CC8-F580-70CC-4270-537FA5C03E14}"/>
              </a:ext>
            </a:extLst>
          </p:cNvPr>
          <p:cNvSpPr txBox="1"/>
          <p:nvPr/>
        </p:nvSpPr>
        <p:spPr>
          <a:xfrm>
            <a:off x="2083736" y="13897530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C3D0882-DEE2-E4DC-6344-DF95F87B501D}"/>
              </a:ext>
            </a:extLst>
          </p:cNvPr>
          <p:cNvSpPr txBox="1"/>
          <p:nvPr/>
        </p:nvSpPr>
        <p:spPr>
          <a:xfrm>
            <a:off x="8055649" y="11335636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91832EE-62E1-A8B8-5C1F-60E4F78FEFF1}"/>
              </a:ext>
            </a:extLst>
          </p:cNvPr>
          <p:cNvSpPr txBox="1"/>
          <p:nvPr/>
        </p:nvSpPr>
        <p:spPr>
          <a:xfrm>
            <a:off x="8073061" y="140031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CC9AA28C-80A2-6CA2-D9BB-D865ADBB0B53}"/>
              </a:ext>
            </a:extLst>
          </p:cNvPr>
          <p:cNvSpPr/>
          <p:nvPr/>
        </p:nvSpPr>
        <p:spPr>
          <a:xfrm>
            <a:off x="7085154" y="12157686"/>
            <a:ext cx="441649" cy="44164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13B2D6BA-1CA7-5BA0-B68B-048A599173E5}"/>
              </a:ext>
            </a:extLst>
          </p:cNvPr>
          <p:cNvSpPr/>
          <p:nvPr/>
        </p:nvSpPr>
        <p:spPr>
          <a:xfrm>
            <a:off x="7989202" y="12167568"/>
            <a:ext cx="441649" cy="44164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CE79C927-C4AA-B65E-D703-274DF7358621}"/>
              </a:ext>
            </a:extLst>
          </p:cNvPr>
          <p:cNvSpPr/>
          <p:nvPr/>
        </p:nvSpPr>
        <p:spPr>
          <a:xfrm>
            <a:off x="9215447" y="12171454"/>
            <a:ext cx="441649" cy="380732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等腰三角形 237">
            <a:extLst>
              <a:ext uri="{FF2B5EF4-FFF2-40B4-BE49-F238E27FC236}">
                <a16:creationId xmlns:a16="http://schemas.microsoft.com/office/drawing/2014/main" id="{284C4306-8AB6-4799-8476-E65C014C3D18}"/>
              </a:ext>
            </a:extLst>
          </p:cNvPr>
          <p:cNvSpPr/>
          <p:nvPr/>
        </p:nvSpPr>
        <p:spPr>
          <a:xfrm>
            <a:off x="10000043" y="12178526"/>
            <a:ext cx="441649" cy="380732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F6A2A400-E1B6-77E3-A3FA-5BFB659D1E92}"/>
              </a:ext>
            </a:extLst>
          </p:cNvPr>
          <p:cNvSpPr/>
          <p:nvPr/>
        </p:nvSpPr>
        <p:spPr>
          <a:xfrm rot="5400000">
            <a:off x="7390019" y="14776274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29EB86B4-80A7-29DC-09D4-A8F0D10DF44C}"/>
              </a:ext>
            </a:extLst>
          </p:cNvPr>
          <p:cNvSpPr/>
          <p:nvPr/>
        </p:nvSpPr>
        <p:spPr>
          <a:xfrm rot="5400000">
            <a:off x="9428384" y="14864216"/>
            <a:ext cx="409776" cy="1534379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2375B133-532C-D5F8-E27A-C49F9BF2A5FE}"/>
              </a:ext>
            </a:extLst>
          </p:cNvPr>
          <p:cNvSpPr txBox="1"/>
          <p:nvPr/>
        </p:nvSpPr>
        <p:spPr>
          <a:xfrm>
            <a:off x="6638151" y="15832211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B1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DB2C545-D5DB-D578-1B75-FFA4373FB347}"/>
              </a:ext>
            </a:extLst>
          </p:cNvPr>
          <p:cNvSpPr txBox="1"/>
          <p:nvPr/>
        </p:nvSpPr>
        <p:spPr>
          <a:xfrm>
            <a:off x="8733815" y="15841285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B2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F410A900-A8FE-8939-8BFE-2D29A6C6ED14}"/>
              </a:ext>
            </a:extLst>
          </p:cNvPr>
          <p:cNvSpPr txBox="1"/>
          <p:nvPr/>
        </p:nvSpPr>
        <p:spPr>
          <a:xfrm>
            <a:off x="10549055" y="15321931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9544BEA-78CD-4637-16F0-9480946C2370}"/>
              </a:ext>
            </a:extLst>
          </p:cNvPr>
          <p:cNvSpPr txBox="1"/>
          <p:nvPr/>
        </p:nvSpPr>
        <p:spPr>
          <a:xfrm>
            <a:off x="7291595" y="1211047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3DCFF302-9151-E22F-57B6-880EDE5600BF}"/>
              </a:ext>
            </a:extLst>
          </p:cNvPr>
          <p:cNvSpPr txBox="1"/>
          <p:nvPr/>
        </p:nvSpPr>
        <p:spPr>
          <a:xfrm>
            <a:off x="9358852" y="1212904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D5E14BA3-B855-FEA9-B683-68925C0029F2}"/>
              </a:ext>
            </a:extLst>
          </p:cNvPr>
          <p:cNvSpPr txBox="1"/>
          <p:nvPr/>
        </p:nvSpPr>
        <p:spPr>
          <a:xfrm>
            <a:off x="9420279" y="1474126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E9A926C-01BA-D701-DB31-8603B79AC2A2}"/>
              </a:ext>
            </a:extLst>
          </p:cNvPr>
          <p:cNvSpPr txBox="1"/>
          <p:nvPr/>
        </p:nvSpPr>
        <p:spPr>
          <a:xfrm>
            <a:off x="7281801" y="147251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1126919C-5A34-F252-D5CD-E571D16BC323}"/>
              </a:ext>
            </a:extLst>
          </p:cNvPr>
          <p:cNvSpPr/>
          <p:nvPr/>
        </p:nvSpPr>
        <p:spPr>
          <a:xfrm>
            <a:off x="7135330" y="14820295"/>
            <a:ext cx="373225" cy="373225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94187758-FFAB-9B16-FACC-448EA1113949}"/>
              </a:ext>
            </a:extLst>
          </p:cNvPr>
          <p:cNvSpPr/>
          <p:nvPr/>
        </p:nvSpPr>
        <p:spPr>
          <a:xfrm>
            <a:off x="7979144" y="14825102"/>
            <a:ext cx="373225" cy="373225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0BAA7922-0B9F-FC1F-8E2D-68B4791E2524}"/>
              </a:ext>
            </a:extLst>
          </p:cNvPr>
          <p:cNvSpPr/>
          <p:nvPr/>
        </p:nvSpPr>
        <p:spPr>
          <a:xfrm>
            <a:off x="13666834" y="13557849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49494D4F-E13B-DEFF-6AD8-25F13F1984E4}"/>
              </a:ext>
            </a:extLst>
          </p:cNvPr>
          <p:cNvSpPr/>
          <p:nvPr/>
        </p:nvSpPr>
        <p:spPr>
          <a:xfrm>
            <a:off x="14141163" y="11753124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等腰三角形 259">
            <a:extLst>
              <a:ext uri="{FF2B5EF4-FFF2-40B4-BE49-F238E27FC236}">
                <a16:creationId xmlns:a16="http://schemas.microsoft.com/office/drawing/2014/main" id="{A6727DD1-57E6-5FC1-2290-5F66F963DA26}"/>
              </a:ext>
            </a:extLst>
          </p:cNvPr>
          <p:cNvSpPr/>
          <p:nvPr/>
        </p:nvSpPr>
        <p:spPr>
          <a:xfrm>
            <a:off x="17263511" y="15043679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等腰三角形 260">
            <a:extLst>
              <a:ext uri="{FF2B5EF4-FFF2-40B4-BE49-F238E27FC236}">
                <a16:creationId xmlns:a16="http://schemas.microsoft.com/office/drawing/2014/main" id="{9A340646-E8C0-3E72-B4C3-E52339146A82}"/>
              </a:ext>
            </a:extLst>
          </p:cNvPr>
          <p:cNvSpPr/>
          <p:nvPr/>
        </p:nvSpPr>
        <p:spPr>
          <a:xfrm>
            <a:off x="18702496" y="14984565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等腰三角形 261">
            <a:extLst>
              <a:ext uri="{FF2B5EF4-FFF2-40B4-BE49-F238E27FC236}">
                <a16:creationId xmlns:a16="http://schemas.microsoft.com/office/drawing/2014/main" id="{6A774C96-A6B0-774E-20F9-A59D03B22C14}"/>
              </a:ext>
            </a:extLst>
          </p:cNvPr>
          <p:cNvSpPr/>
          <p:nvPr/>
        </p:nvSpPr>
        <p:spPr>
          <a:xfrm>
            <a:off x="18305996" y="13453576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175EBEC0-6643-26ED-84AD-38358246878D}"/>
              </a:ext>
            </a:extLst>
          </p:cNvPr>
          <p:cNvSpPr/>
          <p:nvPr/>
        </p:nvSpPr>
        <p:spPr>
          <a:xfrm>
            <a:off x="14435158" y="14961487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0D674329-2FD5-B178-39A9-B5E68146F136}"/>
              </a:ext>
            </a:extLst>
          </p:cNvPr>
          <p:cNvSpPr/>
          <p:nvPr/>
        </p:nvSpPr>
        <p:spPr>
          <a:xfrm>
            <a:off x="16337695" y="15589238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D830ED48-1225-E8FA-B1D7-3FD347A0D7D6}"/>
              </a:ext>
            </a:extLst>
          </p:cNvPr>
          <p:cNvSpPr/>
          <p:nvPr/>
        </p:nvSpPr>
        <p:spPr>
          <a:xfrm>
            <a:off x="15158718" y="16508570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DF7E9872-9709-996F-F6FB-8E41EF48A4E7}"/>
              </a:ext>
            </a:extLst>
          </p:cNvPr>
          <p:cNvSpPr/>
          <p:nvPr/>
        </p:nvSpPr>
        <p:spPr>
          <a:xfrm>
            <a:off x="17905608" y="14423945"/>
            <a:ext cx="441649" cy="380732"/>
          </a:xfrm>
          <a:prstGeom prst="triangl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155997D8-07D2-CB45-068E-73B844A73F72}"/>
              </a:ext>
            </a:extLst>
          </p:cNvPr>
          <p:cNvSpPr/>
          <p:nvPr/>
        </p:nvSpPr>
        <p:spPr>
          <a:xfrm>
            <a:off x="13667994" y="12676558"/>
            <a:ext cx="441649" cy="4416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009DB59C-3B9A-3E68-B3DC-0AD870B79BA9}"/>
              </a:ext>
            </a:extLst>
          </p:cNvPr>
          <p:cNvSpPr/>
          <p:nvPr/>
        </p:nvSpPr>
        <p:spPr>
          <a:xfrm>
            <a:off x="15300110" y="15485082"/>
            <a:ext cx="373225" cy="373225"/>
          </a:xfrm>
          <a:prstGeom prst="rect">
            <a:avLst/>
          </a:pr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B82B793B-C1F2-5D81-DD40-525E463A4DF9}"/>
              </a:ext>
            </a:extLst>
          </p:cNvPr>
          <p:cNvCxnSpPr>
            <a:cxnSpLocks/>
            <a:stCxn id="258" idx="6"/>
            <a:endCxn id="266" idx="2"/>
          </p:cNvCxnSpPr>
          <p:nvPr/>
        </p:nvCxnSpPr>
        <p:spPr>
          <a:xfrm>
            <a:off x="14108483" y="13778674"/>
            <a:ext cx="3797125" cy="10260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62B8C189-58C9-6B6B-161E-D19B8D8432AC}"/>
              </a:ext>
            </a:extLst>
          </p:cNvPr>
          <p:cNvCxnSpPr>
            <a:cxnSpLocks/>
            <a:stCxn id="259" idx="5"/>
            <a:endCxn id="266" idx="0"/>
          </p:cNvCxnSpPr>
          <p:nvPr/>
        </p:nvCxnSpPr>
        <p:spPr>
          <a:xfrm>
            <a:off x="14518134" y="12130095"/>
            <a:ext cx="3608299" cy="2293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859FCE04-077C-2B08-34C2-CF5869F6BE34}"/>
              </a:ext>
            </a:extLst>
          </p:cNvPr>
          <p:cNvCxnSpPr>
            <a:cxnSpLocks/>
            <a:stCxn id="280" idx="6"/>
            <a:endCxn id="266" idx="1"/>
          </p:cNvCxnSpPr>
          <p:nvPr/>
        </p:nvCxnSpPr>
        <p:spPr>
          <a:xfrm>
            <a:off x="13457090" y="12255589"/>
            <a:ext cx="4558930" cy="23587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ACCB5E9A-0812-A540-0BFA-80670B312178}"/>
              </a:ext>
            </a:extLst>
          </p:cNvPr>
          <p:cNvCxnSpPr>
            <a:cxnSpLocks/>
            <a:stCxn id="268" idx="3"/>
            <a:endCxn id="266" idx="3"/>
          </p:cNvCxnSpPr>
          <p:nvPr/>
        </p:nvCxnSpPr>
        <p:spPr>
          <a:xfrm flipV="1">
            <a:off x="15673335" y="14804677"/>
            <a:ext cx="2453098" cy="867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9BD75128-1C77-7ECD-6192-C257EB45E92A}"/>
              </a:ext>
            </a:extLst>
          </p:cNvPr>
          <p:cNvCxnSpPr>
            <a:cxnSpLocks/>
            <a:stCxn id="267" idx="5"/>
            <a:endCxn id="268" idx="1"/>
          </p:cNvCxnSpPr>
          <p:nvPr/>
        </p:nvCxnSpPr>
        <p:spPr>
          <a:xfrm>
            <a:off x="14044965" y="13053529"/>
            <a:ext cx="1255145" cy="261816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BF249077-BE1C-6CA7-ED39-DF1A55444591}"/>
              </a:ext>
            </a:extLst>
          </p:cNvPr>
          <p:cNvSpPr txBox="1"/>
          <p:nvPr/>
        </p:nvSpPr>
        <p:spPr>
          <a:xfrm>
            <a:off x="12330499" y="12686597"/>
            <a:ext cx="13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853A1766-C8F5-7384-F457-A857063EAD3B}"/>
              </a:ext>
            </a:extLst>
          </p:cNvPr>
          <p:cNvSpPr txBox="1"/>
          <p:nvPr/>
        </p:nvSpPr>
        <p:spPr>
          <a:xfrm>
            <a:off x="14791566" y="15869680"/>
            <a:ext cx="136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35C76847-D260-70DE-9903-55947944D866}"/>
              </a:ext>
            </a:extLst>
          </p:cNvPr>
          <p:cNvSpPr txBox="1"/>
          <p:nvPr/>
        </p:nvSpPr>
        <p:spPr>
          <a:xfrm>
            <a:off x="18257630" y="14122006"/>
            <a:ext cx="145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427C7202-A23A-F5E2-CB98-213D1B7304AB}"/>
              </a:ext>
            </a:extLst>
          </p:cNvPr>
          <p:cNvSpPr txBox="1"/>
          <p:nvPr/>
        </p:nvSpPr>
        <p:spPr>
          <a:xfrm>
            <a:off x="15850408" y="12553187"/>
            <a:ext cx="208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CD63DB0A-A7B5-33AB-4FE8-ACE8E06DC7C7}"/>
              </a:ext>
            </a:extLst>
          </p:cNvPr>
          <p:cNvSpPr txBox="1"/>
          <p:nvPr/>
        </p:nvSpPr>
        <p:spPr>
          <a:xfrm>
            <a:off x="15049808" y="14636731"/>
            <a:ext cx="2504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away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27ABD63C-95FC-EB14-0F4F-527F1168D018}"/>
              </a:ext>
            </a:extLst>
          </p:cNvPr>
          <p:cNvSpPr/>
          <p:nvPr/>
        </p:nvSpPr>
        <p:spPr>
          <a:xfrm>
            <a:off x="13015441" y="12034764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3E7BF001-B1B8-2B13-D3F9-BDE57C38D1C7}"/>
              </a:ext>
            </a:extLst>
          </p:cNvPr>
          <p:cNvSpPr/>
          <p:nvPr/>
        </p:nvSpPr>
        <p:spPr>
          <a:xfrm>
            <a:off x="23042783" y="12469737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93F8EC4B-A7C8-17A8-18EF-727FE6326D6D}"/>
              </a:ext>
            </a:extLst>
          </p:cNvPr>
          <p:cNvSpPr/>
          <p:nvPr/>
        </p:nvSpPr>
        <p:spPr>
          <a:xfrm>
            <a:off x="23638289" y="13467039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99DA0D44-3E0E-38D8-84CC-E2DB64C0EE9A}"/>
              </a:ext>
            </a:extLst>
          </p:cNvPr>
          <p:cNvSpPr/>
          <p:nvPr/>
        </p:nvSpPr>
        <p:spPr>
          <a:xfrm>
            <a:off x="23945255" y="11819155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3603B209-5667-A921-FA0B-DDA8682554C2}"/>
              </a:ext>
            </a:extLst>
          </p:cNvPr>
          <p:cNvSpPr/>
          <p:nvPr/>
        </p:nvSpPr>
        <p:spPr>
          <a:xfrm>
            <a:off x="23859113" y="12685760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等腰三角形 284">
            <a:extLst>
              <a:ext uri="{FF2B5EF4-FFF2-40B4-BE49-F238E27FC236}">
                <a16:creationId xmlns:a16="http://schemas.microsoft.com/office/drawing/2014/main" id="{B71893FC-9AA4-ABD0-AE06-DAC8E8F06E14}"/>
              </a:ext>
            </a:extLst>
          </p:cNvPr>
          <p:cNvSpPr/>
          <p:nvPr/>
        </p:nvSpPr>
        <p:spPr>
          <a:xfrm>
            <a:off x="24533434" y="13177276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94F6AD6C-1145-4452-9DCD-BC031614A105}"/>
              </a:ext>
            </a:extLst>
          </p:cNvPr>
          <p:cNvSpPr/>
          <p:nvPr/>
        </p:nvSpPr>
        <p:spPr>
          <a:xfrm>
            <a:off x="24714781" y="12193896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2A4782D7-2046-AE5F-33FD-5EEAEAB243AC}"/>
              </a:ext>
            </a:extLst>
          </p:cNvPr>
          <p:cNvSpPr/>
          <p:nvPr/>
        </p:nvSpPr>
        <p:spPr>
          <a:xfrm>
            <a:off x="25617386" y="14900390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67F1D0E-2843-21B1-61F5-CC381F691841}"/>
              </a:ext>
            </a:extLst>
          </p:cNvPr>
          <p:cNvSpPr/>
          <p:nvPr/>
        </p:nvSpPr>
        <p:spPr>
          <a:xfrm>
            <a:off x="25803998" y="16454030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E5B7F82D-6E84-9427-8A1F-2618E03A7831}"/>
              </a:ext>
            </a:extLst>
          </p:cNvPr>
          <p:cNvSpPr/>
          <p:nvPr/>
        </p:nvSpPr>
        <p:spPr>
          <a:xfrm>
            <a:off x="26741618" y="16031510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箭头: 右弧形 289">
            <a:extLst>
              <a:ext uri="{FF2B5EF4-FFF2-40B4-BE49-F238E27FC236}">
                <a16:creationId xmlns:a16="http://schemas.microsoft.com/office/drawing/2014/main" id="{EE677233-176A-605A-07AF-9847840B2D10}"/>
              </a:ext>
            </a:extLst>
          </p:cNvPr>
          <p:cNvSpPr/>
          <p:nvPr/>
        </p:nvSpPr>
        <p:spPr>
          <a:xfrm rot="16200000">
            <a:off x="20506412" y="10808154"/>
            <a:ext cx="1042838" cy="2867751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79788A07-502E-4466-44E0-966D14CC9EC1}"/>
              </a:ext>
            </a:extLst>
          </p:cNvPr>
          <p:cNvSpPr txBox="1"/>
          <p:nvPr/>
        </p:nvSpPr>
        <p:spPr>
          <a:xfrm>
            <a:off x="19811486" y="13019240"/>
            <a:ext cx="2421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CACC Loss training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五边形 298">
            <a:extLst>
              <a:ext uri="{FF2B5EF4-FFF2-40B4-BE49-F238E27FC236}">
                <a16:creationId xmlns:a16="http://schemas.microsoft.com/office/drawing/2014/main" id="{D90C77D2-01FF-1389-4F6F-CE2263822B52}"/>
              </a:ext>
            </a:extLst>
          </p:cNvPr>
          <p:cNvSpPr/>
          <p:nvPr/>
        </p:nvSpPr>
        <p:spPr>
          <a:xfrm>
            <a:off x="8657666" y="14799945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五边形 300">
            <a:extLst>
              <a:ext uri="{FF2B5EF4-FFF2-40B4-BE49-F238E27FC236}">
                <a16:creationId xmlns:a16="http://schemas.microsoft.com/office/drawing/2014/main" id="{A1A735D4-0C66-F2B1-9231-771142E370B1}"/>
              </a:ext>
            </a:extLst>
          </p:cNvPr>
          <p:cNvSpPr/>
          <p:nvPr/>
        </p:nvSpPr>
        <p:spPr>
          <a:xfrm>
            <a:off x="10131329" y="14807221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五边形 301">
            <a:extLst>
              <a:ext uri="{FF2B5EF4-FFF2-40B4-BE49-F238E27FC236}">
                <a16:creationId xmlns:a16="http://schemas.microsoft.com/office/drawing/2014/main" id="{71A7DE85-AA5A-F4F5-491A-C6D8ECEC0DA0}"/>
              </a:ext>
            </a:extLst>
          </p:cNvPr>
          <p:cNvSpPr/>
          <p:nvPr/>
        </p:nvSpPr>
        <p:spPr>
          <a:xfrm>
            <a:off x="9178703" y="14799945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五边形 302">
            <a:extLst>
              <a:ext uri="{FF2B5EF4-FFF2-40B4-BE49-F238E27FC236}">
                <a16:creationId xmlns:a16="http://schemas.microsoft.com/office/drawing/2014/main" id="{0E5A88D4-CCE6-76A4-B84B-B5CDDB350B8B}"/>
              </a:ext>
            </a:extLst>
          </p:cNvPr>
          <p:cNvSpPr/>
          <p:nvPr/>
        </p:nvSpPr>
        <p:spPr>
          <a:xfrm>
            <a:off x="12621474" y="14561178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五边形 303">
            <a:extLst>
              <a:ext uri="{FF2B5EF4-FFF2-40B4-BE49-F238E27FC236}">
                <a16:creationId xmlns:a16="http://schemas.microsoft.com/office/drawing/2014/main" id="{7160D27C-4C43-3A33-1AD8-9E9C277302BA}"/>
              </a:ext>
            </a:extLst>
          </p:cNvPr>
          <p:cNvSpPr/>
          <p:nvPr/>
        </p:nvSpPr>
        <p:spPr>
          <a:xfrm>
            <a:off x="12609934" y="16228847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五边形 304">
            <a:extLst>
              <a:ext uri="{FF2B5EF4-FFF2-40B4-BE49-F238E27FC236}">
                <a16:creationId xmlns:a16="http://schemas.microsoft.com/office/drawing/2014/main" id="{9F51C6CC-2175-2A14-B254-D671F036EEE2}"/>
              </a:ext>
            </a:extLst>
          </p:cNvPr>
          <p:cNvSpPr/>
          <p:nvPr/>
        </p:nvSpPr>
        <p:spPr>
          <a:xfrm>
            <a:off x="13837892" y="15762997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五边形 305">
            <a:extLst>
              <a:ext uri="{FF2B5EF4-FFF2-40B4-BE49-F238E27FC236}">
                <a16:creationId xmlns:a16="http://schemas.microsoft.com/office/drawing/2014/main" id="{65FACCC3-FCA6-0DE9-ACA8-F34EA8FDEE75}"/>
              </a:ext>
            </a:extLst>
          </p:cNvPr>
          <p:cNvSpPr/>
          <p:nvPr/>
        </p:nvSpPr>
        <p:spPr>
          <a:xfrm>
            <a:off x="13079684" y="15420257"/>
            <a:ext cx="414146" cy="394425"/>
          </a:xfrm>
          <a:prstGeom prst="pentagon">
            <a:avLst/>
          </a:pr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87986B6D-7115-F11A-40E2-3E276DC1B0C8}"/>
              </a:ext>
            </a:extLst>
          </p:cNvPr>
          <p:cNvSpPr txBox="1"/>
          <p:nvPr/>
        </p:nvSpPr>
        <p:spPr>
          <a:xfrm>
            <a:off x="11842670" y="15372396"/>
            <a:ext cx="136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五边形 309">
            <a:extLst>
              <a:ext uri="{FF2B5EF4-FFF2-40B4-BE49-F238E27FC236}">
                <a16:creationId xmlns:a16="http://schemas.microsoft.com/office/drawing/2014/main" id="{61180FDA-9FFB-97FD-10CC-693EFC4912E8}"/>
              </a:ext>
            </a:extLst>
          </p:cNvPr>
          <p:cNvSpPr/>
          <p:nvPr/>
        </p:nvSpPr>
        <p:spPr>
          <a:xfrm>
            <a:off x="24988040" y="15732329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五边形 310">
            <a:extLst>
              <a:ext uri="{FF2B5EF4-FFF2-40B4-BE49-F238E27FC236}">
                <a16:creationId xmlns:a16="http://schemas.microsoft.com/office/drawing/2014/main" id="{625EDCF1-AAE4-04D6-1277-31AAA6DA4DB3}"/>
              </a:ext>
            </a:extLst>
          </p:cNvPr>
          <p:cNvSpPr/>
          <p:nvPr/>
        </p:nvSpPr>
        <p:spPr>
          <a:xfrm>
            <a:off x="26527419" y="15141283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五边形 311">
            <a:extLst>
              <a:ext uri="{FF2B5EF4-FFF2-40B4-BE49-F238E27FC236}">
                <a16:creationId xmlns:a16="http://schemas.microsoft.com/office/drawing/2014/main" id="{F3A10BC8-527B-BECD-1585-12527AB3A378}"/>
              </a:ext>
            </a:extLst>
          </p:cNvPr>
          <p:cNvSpPr/>
          <p:nvPr/>
        </p:nvSpPr>
        <p:spPr>
          <a:xfrm>
            <a:off x="25783538" y="15633540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AC57BAAF-E0AC-E2D0-7DB2-0EE33F950F7D}"/>
              </a:ext>
            </a:extLst>
          </p:cNvPr>
          <p:cNvSpPr txBox="1"/>
          <p:nvPr/>
        </p:nvSpPr>
        <p:spPr>
          <a:xfrm>
            <a:off x="12523665" y="10699288"/>
            <a:ext cx="5802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or KL distance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5E164B48-5C6D-5479-F129-2E4135AC7E4B}"/>
              </a:ext>
            </a:extLst>
          </p:cNvPr>
          <p:cNvSpPr/>
          <p:nvPr/>
        </p:nvSpPr>
        <p:spPr>
          <a:xfrm>
            <a:off x="11493456" y="12285473"/>
            <a:ext cx="368339" cy="3037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C97D6ABD-E775-5C74-1DF3-FF107D325995}"/>
              </a:ext>
            </a:extLst>
          </p:cNvPr>
          <p:cNvSpPr/>
          <p:nvPr/>
        </p:nvSpPr>
        <p:spPr>
          <a:xfrm>
            <a:off x="11500204" y="16032409"/>
            <a:ext cx="368339" cy="2731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69EA95F-3059-F073-4020-93D52C2EB6E1}"/>
              </a:ext>
            </a:extLst>
          </p:cNvPr>
          <p:cNvCxnSpPr>
            <a:cxnSpLocks/>
          </p:cNvCxnSpPr>
          <p:nvPr/>
        </p:nvCxnSpPr>
        <p:spPr>
          <a:xfrm flipV="1">
            <a:off x="22973580" y="11725835"/>
            <a:ext cx="4130776" cy="5127817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7A470-DB38-8A24-7941-A0335D1BA327}"/>
              </a:ext>
            </a:extLst>
          </p:cNvPr>
          <p:cNvSpPr/>
          <p:nvPr/>
        </p:nvSpPr>
        <p:spPr>
          <a:xfrm rot="16200000">
            <a:off x="16695827" y="5953145"/>
            <a:ext cx="3633652" cy="6630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0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3140-3A4E-DDEA-8819-8BFEA505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0FEF2199-3D4A-8095-2DED-A04334360434}"/>
              </a:ext>
            </a:extLst>
          </p:cNvPr>
          <p:cNvSpPr/>
          <p:nvPr/>
        </p:nvSpPr>
        <p:spPr>
          <a:xfrm>
            <a:off x="1289258" y="10566978"/>
            <a:ext cx="26661247" cy="6947603"/>
          </a:xfrm>
          <a:prstGeom prst="roundRect">
            <a:avLst>
              <a:gd name="adj" fmla="val 9972"/>
            </a:avLst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平行四边形 31">
            <a:extLst>
              <a:ext uri="{FF2B5EF4-FFF2-40B4-BE49-F238E27FC236}">
                <a16:creationId xmlns:a16="http://schemas.microsoft.com/office/drawing/2014/main" id="{0872D472-D39F-A411-C411-94AF17AB9E82}"/>
              </a:ext>
            </a:extLst>
          </p:cNvPr>
          <p:cNvSpPr/>
          <p:nvPr/>
        </p:nvSpPr>
        <p:spPr>
          <a:xfrm>
            <a:off x="1616648" y="11273087"/>
            <a:ext cx="3854006" cy="5958894"/>
          </a:xfrm>
          <a:prstGeom prst="parallelogram">
            <a:avLst>
              <a:gd name="adj" fmla="val 42069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B2C93F5D-5FCA-752D-E65F-16C327FA8CD3}"/>
              </a:ext>
            </a:extLst>
          </p:cNvPr>
          <p:cNvSpPr/>
          <p:nvPr/>
        </p:nvSpPr>
        <p:spPr>
          <a:xfrm>
            <a:off x="11383196" y="11271355"/>
            <a:ext cx="9372981" cy="5958894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3116EFE0-EE5A-1232-E6F5-C7C3EC562180}"/>
              </a:ext>
            </a:extLst>
          </p:cNvPr>
          <p:cNvSpPr/>
          <p:nvPr/>
        </p:nvSpPr>
        <p:spPr>
          <a:xfrm>
            <a:off x="21296120" y="11298314"/>
            <a:ext cx="6476540" cy="5958894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>
            <a:extLst>
              <a:ext uri="{FF2B5EF4-FFF2-40B4-BE49-F238E27FC236}">
                <a16:creationId xmlns:a16="http://schemas.microsoft.com/office/drawing/2014/main" id="{76FA1313-46D7-0D0C-BD76-095758A60026}"/>
              </a:ext>
            </a:extLst>
          </p:cNvPr>
          <p:cNvSpPr/>
          <p:nvPr/>
        </p:nvSpPr>
        <p:spPr>
          <a:xfrm>
            <a:off x="5940599" y="11259746"/>
            <a:ext cx="6609664" cy="5958894"/>
          </a:xfrm>
          <a:prstGeom prst="parallelogram">
            <a:avLst>
              <a:gd name="adj" fmla="val 25000"/>
            </a:avLst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B15935C-8C3E-B9A3-C0C2-38485A30E385}"/>
              </a:ext>
            </a:extLst>
          </p:cNvPr>
          <p:cNvSpPr/>
          <p:nvPr/>
        </p:nvSpPr>
        <p:spPr>
          <a:xfrm rot="1271759">
            <a:off x="17303699" y="13536671"/>
            <a:ext cx="1709051" cy="2186458"/>
          </a:xfrm>
          <a:prstGeom prst="ellipse">
            <a:avLst/>
          </a:prstGeom>
          <a:solidFill>
            <a:srgbClr val="FACCCE"/>
          </a:solidFill>
          <a:ln>
            <a:noFill/>
          </a:ln>
          <a:effectLst>
            <a:glow rad="1308100">
              <a:srgbClr val="FACCC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181D349-068F-28BD-4189-083EB48F2A4E}"/>
              </a:ext>
            </a:extLst>
          </p:cNvPr>
          <p:cNvSpPr/>
          <p:nvPr/>
        </p:nvSpPr>
        <p:spPr>
          <a:xfrm rot="1271759">
            <a:off x="25430286" y="12253385"/>
            <a:ext cx="1062258" cy="997223"/>
          </a:xfrm>
          <a:prstGeom prst="ellipse">
            <a:avLst/>
          </a:prstGeom>
          <a:solidFill>
            <a:srgbClr val="FACDCF"/>
          </a:solidFill>
          <a:ln>
            <a:noFill/>
          </a:ln>
          <a:effectLst>
            <a:glow rad="1308100">
              <a:srgbClr val="FACDCF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9AA3D7-42D8-DE26-EF8A-1A9D45560E89}"/>
              </a:ext>
            </a:extLst>
          </p:cNvPr>
          <p:cNvSpPr/>
          <p:nvPr/>
        </p:nvSpPr>
        <p:spPr>
          <a:xfrm rot="385221">
            <a:off x="22756698" y="15345123"/>
            <a:ext cx="1454005" cy="1306630"/>
          </a:xfrm>
          <a:prstGeom prst="ellipse">
            <a:avLst/>
          </a:prstGeom>
          <a:solidFill>
            <a:srgbClr val="DEEBF7"/>
          </a:solidFill>
          <a:ln>
            <a:noFill/>
          </a:ln>
          <a:effectLst>
            <a:glow rad="965200">
              <a:srgbClr val="DEEBF7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08F98A2-1522-D5CB-0499-2A0B8C8C51A5}"/>
              </a:ext>
            </a:extLst>
          </p:cNvPr>
          <p:cNvSpPr/>
          <p:nvPr/>
        </p:nvSpPr>
        <p:spPr>
          <a:xfrm rot="1271759">
            <a:off x="13633204" y="12050147"/>
            <a:ext cx="1416651" cy="2080692"/>
          </a:xfrm>
          <a:prstGeom prst="ellipse">
            <a:avLst/>
          </a:prstGeom>
          <a:solidFill>
            <a:srgbClr val="FACCCE"/>
          </a:solidFill>
          <a:ln>
            <a:noFill/>
          </a:ln>
          <a:effectLst>
            <a:glow rad="1308100">
              <a:srgbClr val="FACCCE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4EFD23A-240A-1034-6E80-11C19AF04AAE}"/>
              </a:ext>
            </a:extLst>
          </p:cNvPr>
          <p:cNvSpPr/>
          <p:nvPr/>
        </p:nvSpPr>
        <p:spPr>
          <a:xfrm rot="385221">
            <a:off x="12721927" y="14496542"/>
            <a:ext cx="3651970" cy="1865937"/>
          </a:xfrm>
          <a:prstGeom prst="ellipse">
            <a:avLst/>
          </a:prstGeom>
          <a:solidFill>
            <a:srgbClr val="DEEBF7"/>
          </a:solidFill>
          <a:ln>
            <a:noFill/>
          </a:ln>
          <a:effectLst>
            <a:glow rad="1206500">
              <a:srgbClr val="DEEBF7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DF4A0563-AA9D-4E66-2C06-3EF70BAD1250}"/>
              </a:ext>
            </a:extLst>
          </p:cNvPr>
          <p:cNvSpPr/>
          <p:nvPr/>
        </p:nvSpPr>
        <p:spPr>
          <a:xfrm>
            <a:off x="12510772" y="3193940"/>
            <a:ext cx="2431273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59F407C9-49F2-E5B5-8495-F76842FB3B49}"/>
              </a:ext>
            </a:extLst>
          </p:cNvPr>
          <p:cNvSpPr/>
          <p:nvPr/>
        </p:nvSpPr>
        <p:spPr>
          <a:xfrm>
            <a:off x="20395464" y="3169878"/>
            <a:ext cx="2431273" cy="5954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CB84CB-C62E-CDB4-AADA-FB2FF1F5208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04" y="4154829"/>
            <a:ext cx="10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137061C-B5EF-F281-2F6D-96899780A8A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118" y="4441677"/>
            <a:ext cx="1080000" cy="21600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5773159-B39B-79EF-7AE9-D278FC561499}"/>
              </a:ext>
            </a:extLst>
          </p:cNvPr>
          <p:cNvGrpSpPr/>
          <p:nvPr/>
        </p:nvGrpSpPr>
        <p:grpSpPr>
          <a:xfrm>
            <a:off x="7122933" y="3696689"/>
            <a:ext cx="3122139" cy="4826904"/>
            <a:chOff x="6050984" y="4378802"/>
            <a:chExt cx="3122139" cy="48269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1599992" rev="0"/>
            </a:camera>
            <a:lightRig rig="threePt" dir="t"/>
          </a:scene3d>
        </p:grpSpPr>
        <p:sp>
          <p:nvSpPr>
            <p:cNvPr id="2" name="立方体 1">
              <a:extLst>
                <a:ext uri="{FF2B5EF4-FFF2-40B4-BE49-F238E27FC236}">
                  <a16:creationId xmlns:a16="http://schemas.microsoft.com/office/drawing/2014/main" id="{8A06199F-A023-F401-C889-0D7F9E004C2B}"/>
                </a:ext>
              </a:extLst>
            </p:cNvPr>
            <p:cNvSpPr/>
            <p:nvPr/>
          </p:nvSpPr>
          <p:spPr>
            <a:xfrm>
              <a:off x="6050984" y="4378802"/>
              <a:ext cx="2224966" cy="4826904"/>
            </a:xfrm>
            <a:prstGeom prst="cube">
              <a:avLst>
                <a:gd name="adj" fmla="val 8068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EED1C4BA-A46A-9DDA-4365-0907C7A2571D}"/>
                </a:ext>
              </a:extLst>
            </p:cNvPr>
            <p:cNvSpPr/>
            <p:nvPr/>
          </p:nvSpPr>
          <p:spPr>
            <a:xfrm>
              <a:off x="6889024" y="5041774"/>
              <a:ext cx="1863576" cy="3728006"/>
            </a:xfrm>
            <a:prstGeom prst="cube">
              <a:avLst>
                <a:gd name="adj" fmla="val 71815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立方体 32">
              <a:extLst>
                <a:ext uri="{FF2B5EF4-FFF2-40B4-BE49-F238E27FC236}">
                  <a16:creationId xmlns:a16="http://schemas.microsoft.com/office/drawing/2014/main" id="{C39EC31C-9273-C7A5-C47F-DC7CA9EDE977}"/>
                </a:ext>
              </a:extLst>
            </p:cNvPr>
            <p:cNvSpPr/>
            <p:nvPr/>
          </p:nvSpPr>
          <p:spPr>
            <a:xfrm>
              <a:off x="7805718" y="5896884"/>
              <a:ext cx="1367405" cy="2385456"/>
            </a:xfrm>
            <a:prstGeom prst="cube">
              <a:avLst>
                <a:gd name="adj" fmla="val 5327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B66A6B47-DAF3-0033-8504-0976D44D2BC5}"/>
              </a:ext>
            </a:extLst>
          </p:cNvPr>
          <p:cNvSpPr/>
          <p:nvPr/>
        </p:nvSpPr>
        <p:spPr>
          <a:xfrm>
            <a:off x="10529466" y="6030541"/>
            <a:ext cx="1745672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C3EAEC-96B9-DB9B-38F9-134E8AC0E9BF}"/>
              </a:ext>
            </a:extLst>
          </p:cNvPr>
          <p:cNvSpPr txBox="1"/>
          <p:nvPr/>
        </p:nvSpPr>
        <p:spPr>
          <a:xfrm>
            <a:off x="10779257" y="6645644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E597C7-4E7C-3C8A-55E6-55E2071CA4C3}"/>
              </a:ext>
            </a:extLst>
          </p:cNvPr>
          <p:cNvSpPr/>
          <p:nvPr/>
        </p:nvSpPr>
        <p:spPr>
          <a:xfrm>
            <a:off x="12855865" y="3824653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218FD64-4F95-EA99-31EE-305644CEE6F4}"/>
              </a:ext>
            </a:extLst>
          </p:cNvPr>
          <p:cNvSpPr/>
          <p:nvPr/>
        </p:nvSpPr>
        <p:spPr>
          <a:xfrm>
            <a:off x="12840679" y="4326433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E5839511-E066-E695-E466-67450B555151}"/>
              </a:ext>
            </a:extLst>
          </p:cNvPr>
          <p:cNvSpPr/>
          <p:nvPr/>
        </p:nvSpPr>
        <p:spPr>
          <a:xfrm>
            <a:off x="15089457" y="5991939"/>
            <a:ext cx="1065319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箭头: 右 79">
            <a:extLst>
              <a:ext uri="{FF2B5EF4-FFF2-40B4-BE49-F238E27FC236}">
                <a16:creationId xmlns:a16="http://schemas.microsoft.com/office/drawing/2014/main" id="{E2241EAC-3B2F-5631-524A-45B92F604C7F}"/>
              </a:ext>
            </a:extLst>
          </p:cNvPr>
          <p:cNvSpPr/>
          <p:nvPr/>
        </p:nvSpPr>
        <p:spPr>
          <a:xfrm>
            <a:off x="22924170" y="6031940"/>
            <a:ext cx="1241910" cy="584775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箭头: 右 80">
            <a:extLst>
              <a:ext uri="{FF2B5EF4-FFF2-40B4-BE49-F238E27FC236}">
                <a16:creationId xmlns:a16="http://schemas.microsoft.com/office/drawing/2014/main" id="{80624D9C-8A40-3002-E97F-E39EC97CC7FE}"/>
              </a:ext>
            </a:extLst>
          </p:cNvPr>
          <p:cNvSpPr/>
          <p:nvPr/>
        </p:nvSpPr>
        <p:spPr>
          <a:xfrm rot="5400000">
            <a:off x="13054531" y="9535011"/>
            <a:ext cx="1241910" cy="66327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96EE653-E083-6C4B-8475-57073E21C696}"/>
              </a:ext>
            </a:extLst>
          </p:cNvPr>
          <p:cNvSpPr txBox="1"/>
          <p:nvPr/>
        </p:nvSpPr>
        <p:spPr>
          <a:xfrm>
            <a:off x="24166080" y="6028272"/>
            <a:ext cx="2476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Loss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5B98914-9ACC-CD4C-1433-E14841E835DF}"/>
              </a:ext>
            </a:extLst>
          </p:cNvPr>
          <p:cNvSpPr txBox="1"/>
          <p:nvPr/>
        </p:nvSpPr>
        <p:spPr>
          <a:xfrm>
            <a:off x="16936956" y="9842583"/>
            <a:ext cx="2273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CACC Loss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5C592BA-49E5-2359-9B96-C597D6EDE40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63" y="4843466"/>
            <a:ext cx="1080000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7CFDD2-238C-C165-E4B0-18995E5A22C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891" y="4795650"/>
            <a:ext cx="1080000" cy="21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D202927-2BC9-46CE-C35F-D8FE1D1C896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00" y="5565644"/>
            <a:ext cx="10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4906A14-3184-38C8-DFC9-AA3DB1FE116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40" y="5482222"/>
            <a:ext cx="10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91937EC-87D6-4E2F-EC08-5DA0E41C2FE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69" y="6028272"/>
            <a:ext cx="10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0B2D2E5-0DA2-0B31-41E0-5B79A699E78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78" y="6180511"/>
            <a:ext cx="1080000" cy="2160000"/>
          </a:xfrm>
          <a:prstGeom prst="rect">
            <a:avLst/>
          </a:prstGeom>
        </p:spPr>
      </p:pic>
      <p:sp>
        <p:nvSpPr>
          <p:cNvPr id="55" name="箭头: 右 54">
            <a:extLst>
              <a:ext uri="{FF2B5EF4-FFF2-40B4-BE49-F238E27FC236}">
                <a16:creationId xmlns:a16="http://schemas.microsoft.com/office/drawing/2014/main" id="{00C5EB35-8F98-E501-3A58-410C1769B1E9}"/>
              </a:ext>
            </a:extLst>
          </p:cNvPr>
          <p:cNvSpPr/>
          <p:nvPr/>
        </p:nvSpPr>
        <p:spPr>
          <a:xfrm>
            <a:off x="5681203" y="6064599"/>
            <a:ext cx="1076978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5AAB0BB-6141-EA53-E011-4DE5852DD80E}"/>
              </a:ext>
            </a:extLst>
          </p:cNvPr>
          <p:cNvSpPr txBox="1"/>
          <p:nvPr/>
        </p:nvSpPr>
        <p:spPr>
          <a:xfrm>
            <a:off x="3175118" y="8492750"/>
            <a:ext cx="1370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430B739-6F03-B275-1E57-D6BC66703770}"/>
              </a:ext>
            </a:extLst>
          </p:cNvPr>
          <p:cNvSpPr txBox="1"/>
          <p:nvPr/>
        </p:nvSpPr>
        <p:spPr>
          <a:xfrm>
            <a:off x="7783567" y="8479892"/>
            <a:ext cx="3366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Network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BC57D31-8276-E38D-2394-FBBADB5554C1}"/>
              </a:ext>
            </a:extLst>
          </p:cNvPr>
          <p:cNvSpPr txBox="1"/>
          <p:nvPr/>
        </p:nvSpPr>
        <p:spPr>
          <a:xfrm>
            <a:off x="12901936" y="2590637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DF685A89-FD15-C5DD-0E71-BFC185C3E7C7}"/>
              </a:ext>
            </a:extLst>
          </p:cNvPr>
          <p:cNvSpPr/>
          <p:nvPr/>
        </p:nvSpPr>
        <p:spPr>
          <a:xfrm>
            <a:off x="12830464" y="537479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D07F28D-5302-2290-EB71-BD33128590B0}"/>
              </a:ext>
            </a:extLst>
          </p:cNvPr>
          <p:cNvSpPr/>
          <p:nvPr/>
        </p:nvSpPr>
        <p:spPr>
          <a:xfrm>
            <a:off x="12839797" y="6461658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0BE1D99-9A8D-45F5-7D5B-88BC0613544F}"/>
              </a:ext>
            </a:extLst>
          </p:cNvPr>
          <p:cNvSpPr/>
          <p:nvPr/>
        </p:nvSpPr>
        <p:spPr>
          <a:xfrm>
            <a:off x="12839797" y="6988045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0F38441-242F-3C72-F6B8-DCD12EEB04E6}"/>
              </a:ext>
            </a:extLst>
          </p:cNvPr>
          <p:cNvSpPr/>
          <p:nvPr/>
        </p:nvSpPr>
        <p:spPr>
          <a:xfrm>
            <a:off x="12813884" y="8002796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C199C28-5305-C90C-4133-70C9511C958A}"/>
              </a:ext>
            </a:extLst>
          </p:cNvPr>
          <p:cNvSpPr txBox="1"/>
          <p:nvPr/>
        </p:nvSpPr>
        <p:spPr>
          <a:xfrm>
            <a:off x="20464078" y="2556030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Probabilities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BB9AB80-1372-4779-2BBD-FE040911EDA1}"/>
              </a:ext>
            </a:extLst>
          </p:cNvPr>
          <p:cNvSpPr txBox="1"/>
          <p:nvPr/>
        </p:nvSpPr>
        <p:spPr>
          <a:xfrm>
            <a:off x="13236266" y="4714840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C097230B-E1B1-D187-9E70-9E8B0177C121}"/>
              </a:ext>
            </a:extLst>
          </p:cNvPr>
          <p:cNvSpPr txBox="1"/>
          <p:nvPr/>
        </p:nvSpPr>
        <p:spPr>
          <a:xfrm>
            <a:off x="13261672" y="732938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EAE7F9B-C965-9B21-AA47-25BD3DDD834A}"/>
              </a:ext>
            </a:extLst>
          </p:cNvPr>
          <p:cNvSpPr txBox="1"/>
          <p:nvPr/>
        </p:nvSpPr>
        <p:spPr>
          <a:xfrm>
            <a:off x="13282919" y="8431339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8B258C17-076A-6512-0F97-A9E36431306A}"/>
              </a:ext>
            </a:extLst>
          </p:cNvPr>
          <p:cNvSpPr txBox="1"/>
          <p:nvPr/>
        </p:nvSpPr>
        <p:spPr>
          <a:xfrm>
            <a:off x="12850258" y="3190208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2AD1F801-00AE-3228-7AFD-89E014449D8C}"/>
              </a:ext>
            </a:extLst>
          </p:cNvPr>
          <p:cNvSpPr txBox="1"/>
          <p:nvPr/>
        </p:nvSpPr>
        <p:spPr>
          <a:xfrm>
            <a:off x="12883304" y="5826203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4B21F95-626A-4B68-79CB-A5AB1B5368FC}"/>
              </a:ext>
            </a:extLst>
          </p:cNvPr>
          <p:cNvSpPr txBox="1"/>
          <p:nvPr/>
        </p:nvSpPr>
        <p:spPr>
          <a:xfrm>
            <a:off x="2310010" y="10630780"/>
            <a:ext cx="4196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or Probabilities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右大括号 159">
            <a:extLst>
              <a:ext uri="{FF2B5EF4-FFF2-40B4-BE49-F238E27FC236}">
                <a16:creationId xmlns:a16="http://schemas.microsoft.com/office/drawing/2014/main" id="{A80AE4C4-8C30-A437-A138-69E8F9EDA32F}"/>
              </a:ext>
            </a:extLst>
          </p:cNvPr>
          <p:cNvSpPr/>
          <p:nvPr/>
        </p:nvSpPr>
        <p:spPr>
          <a:xfrm rot="5400000">
            <a:off x="8103697" y="12091391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E3854809-AB6A-D5DC-BDC9-4D8AF2B4CD31}"/>
              </a:ext>
            </a:extLst>
          </p:cNvPr>
          <p:cNvSpPr/>
          <p:nvPr/>
        </p:nvSpPr>
        <p:spPr>
          <a:xfrm rot="5400000">
            <a:off x="10117109" y="12189696"/>
            <a:ext cx="409776" cy="1534379"/>
          </a:xfrm>
          <a:prstGeom prst="rightBrace">
            <a:avLst>
              <a:gd name="adj1" fmla="val 55310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A86D2498-8F07-A687-B81C-43C8CB39C306}"/>
              </a:ext>
            </a:extLst>
          </p:cNvPr>
          <p:cNvSpPr txBox="1"/>
          <p:nvPr/>
        </p:nvSpPr>
        <p:spPr>
          <a:xfrm>
            <a:off x="4093544" y="14552979"/>
            <a:ext cx="2876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loth-aware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0B627EFB-7AE3-E434-3DCC-E01CF14EF9EC}"/>
              </a:ext>
            </a:extLst>
          </p:cNvPr>
          <p:cNvSpPr/>
          <p:nvPr/>
        </p:nvSpPr>
        <p:spPr>
          <a:xfrm>
            <a:off x="7364916" y="12147585"/>
            <a:ext cx="441649" cy="44164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BE1E7F38-3355-5B8F-D0B5-67EE58BB19F9}"/>
              </a:ext>
            </a:extLst>
          </p:cNvPr>
          <p:cNvSpPr/>
          <p:nvPr/>
        </p:nvSpPr>
        <p:spPr>
          <a:xfrm>
            <a:off x="6742952" y="14825786"/>
            <a:ext cx="373225" cy="373225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等腰三角形 168">
            <a:extLst>
              <a:ext uri="{FF2B5EF4-FFF2-40B4-BE49-F238E27FC236}">
                <a16:creationId xmlns:a16="http://schemas.microsoft.com/office/drawing/2014/main" id="{4E5D1371-C0E8-6214-A955-3FEF27AE6226}"/>
              </a:ext>
            </a:extLst>
          </p:cNvPr>
          <p:cNvSpPr/>
          <p:nvPr/>
        </p:nvSpPr>
        <p:spPr>
          <a:xfrm>
            <a:off x="9480080" y="12175928"/>
            <a:ext cx="441649" cy="380732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A652BD1-AE18-415A-1A6E-1577241AFF58}"/>
              </a:ext>
            </a:extLst>
          </p:cNvPr>
          <p:cNvSpPr txBox="1"/>
          <p:nvPr/>
        </p:nvSpPr>
        <p:spPr>
          <a:xfrm>
            <a:off x="7351829" y="13147328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A1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25C3273-876C-C4FD-0366-836231DF0AE9}"/>
              </a:ext>
            </a:extLst>
          </p:cNvPr>
          <p:cNvSpPr txBox="1"/>
          <p:nvPr/>
        </p:nvSpPr>
        <p:spPr>
          <a:xfrm>
            <a:off x="9447493" y="1315640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A2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8040F27-7755-6239-A213-901143DF7F32}"/>
              </a:ext>
            </a:extLst>
          </p:cNvPr>
          <p:cNvSpPr txBox="1"/>
          <p:nvPr/>
        </p:nvSpPr>
        <p:spPr>
          <a:xfrm>
            <a:off x="11307321" y="12537352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E37B4EF-03B8-B6B7-FE37-7DA66635CEF4}"/>
              </a:ext>
            </a:extLst>
          </p:cNvPr>
          <p:cNvSpPr txBox="1"/>
          <p:nvPr/>
        </p:nvSpPr>
        <p:spPr>
          <a:xfrm>
            <a:off x="8693411" y="1656126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810262B-E479-46FE-59FD-4694CF8BBA06}"/>
              </a:ext>
            </a:extLst>
          </p:cNvPr>
          <p:cNvSpPr/>
          <p:nvPr/>
        </p:nvSpPr>
        <p:spPr>
          <a:xfrm rot="16200000">
            <a:off x="14789120" y="5953145"/>
            <a:ext cx="3633652" cy="6630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箭头: 右 189">
            <a:extLst>
              <a:ext uri="{FF2B5EF4-FFF2-40B4-BE49-F238E27FC236}">
                <a16:creationId xmlns:a16="http://schemas.microsoft.com/office/drawing/2014/main" id="{8A9F8097-F8B4-AD0C-CE3B-E0FEB27796C6}"/>
              </a:ext>
            </a:extLst>
          </p:cNvPr>
          <p:cNvSpPr/>
          <p:nvPr/>
        </p:nvSpPr>
        <p:spPr>
          <a:xfrm>
            <a:off x="17071107" y="5992634"/>
            <a:ext cx="1065319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B42CBD63-5C6B-17E0-B63B-A902001B3536}"/>
              </a:ext>
            </a:extLst>
          </p:cNvPr>
          <p:cNvSpPr/>
          <p:nvPr/>
        </p:nvSpPr>
        <p:spPr>
          <a:xfrm>
            <a:off x="20740557" y="380059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02972C80-BB26-30C7-8FD7-5A88475321F1}"/>
              </a:ext>
            </a:extLst>
          </p:cNvPr>
          <p:cNvSpPr/>
          <p:nvPr/>
        </p:nvSpPr>
        <p:spPr>
          <a:xfrm>
            <a:off x="20725371" y="430237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箭头: 右 194">
            <a:extLst>
              <a:ext uri="{FF2B5EF4-FFF2-40B4-BE49-F238E27FC236}">
                <a16:creationId xmlns:a16="http://schemas.microsoft.com/office/drawing/2014/main" id="{CDBB2A2B-59A9-9A2A-87E2-47BBF190DA27}"/>
              </a:ext>
            </a:extLst>
          </p:cNvPr>
          <p:cNvSpPr/>
          <p:nvPr/>
        </p:nvSpPr>
        <p:spPr>
          <a:xfrm rot="5400000">
            <a:off x="20939223" y="9510949"/>
            <a:ext cx="1241910" cy="66326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D3455721-7023-F13F-78EF-9B60D9639CAD}"/>
              </a:ext>
            </a:extLst>
          </p:cNvPr>
          <p:cNvSpPr/>
          <p:nvPr/>
        </p:nvSpPr>
        <p:spPr>
          <a:xfrm>
            <a:off x="20715156" y="5350729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D618D41-22ED-8C32-A698-E110F3BD3055}"/>
              </a:ext>
            </a:extLst>
          </p:cNvPr>
          <p:cNvSpPr/>
          <p:nvPr/>
        </p:nvSpPr>
        <p:spPr>
          <a:xfrm>
            <a:off x="20724489" y="6437596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C88E66A3-D6DB-3524-C313-BA032419BD0F}"/>
              </a:ext>
            </a:extLst>
          </p:cNvPr>
          <p:cNvSpPr/>
          <p:nvPr/>
        </p:nvSpPr>
        <p:spPr>
          <a:xfrm>
            <a:off x="20724489" y="6963983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E94045B0-B8D7-71AD-6AC1-A64A2B381DE9}"/>
              </a:ext>
            </a:extLst>
          </p:cNvPr>
          <p:cNvSpPr/>
          <p:nvPr/>
        </p:nvSpPr>
        <p:spPr>
          <a:xfrm>
            <a:off x="20698576" y="7978734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1C309624-B7AE-A248-E5AF-D1DDD0254CEF}"/>
              </a:ext>
            </a:extLst>
          </p:cNvPr>
          <p:cNvSpPr txBox="1"/>
          <p:nvPr/>
        </p:nvSpPr>
        <p:spPr>
          <a:xfrm>
            <a:off x="21120958" y="4690778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7B29AB9B-1C0A-DF10-5F3A-0D52A481AA9B}"/>
              </a:ext>
            </a:extLst>
          </p:cNvPr>
          <p:cNvSpPr txBox="1"/>
          <p:nvPr/>
        </p:nvSpPr>
        <p:spPr>
          <a:xfrm>
            <a:off x="21146364" y="730532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F307E716-3029-4947-B9AB-53E072CA5C12}"/>
              </a:ext>
            </a:extLst>
          </p:cNvPr>
          <p:cNvSpPr txBox="1"/>
          <p:nvPr/>
        </p:nvSpPr>
        <p:spPr>
          <a:xfrm>
            <a:off x="21167611" y="840727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7C483B5D-F6EF-868A-8EC3-A1CFA592AC81}"/>
              </a:ext>
            </a:extLst>
          </p:cNvPr>
          <p:cNvSpPr txBox="1"/>
          <p:nvPr/>
        </p:nvSpPr>
        <p:spPr>
          <a:xfrm>
            <a:off x="20734950" y="3166146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1BC6B26-1762-1D73-E83B-AF723C8D35BB}"/>
              </a:ext>
            </a:extLst>
          </p:cNvPr>
          <p:cNvSpPr txBox="1"/>
          <p:nvPr/>
        </p:nvSpPr>
        <p:spPr>
          <a:xfrm>
            <a:off x="20767996" y="5802141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箭头: 右 206">
            <a:extLst>
              <a:ext uri="{FF2B5EF4-FFF2-40B4-BE49-F238E27FC236}">
                <a16:creationId xmlns:a16="http://schemas.microsoft.com/office/drawing/2014/main" id="{15610888-0C2E-3041-C52C-606A6B756B24}"/>
              </a:ext>
            </a:extLst>
          </p:cNvPr>
          <p:cNvSpPr/>
          <p:nvPr/>
        </p:nvSpPr>
        <p:spPr>
          <a:xfrm>
            <a:off x="18949917" y="6021820"/>
            <a:ext cx="1336102" cy="685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45E77997-A914-EDAD-C5A5-5307FEA2E963}"/>
              </a:ext>
            </a:extLst>
          </p:cNvPr>
          <p:cNvSpPr/>
          <p:nvPr/>
        </p:nvSpPr>
        <p:spPr>
          <a:xfrm>
            <a:off x="3265529" y="11873581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36D4627A-838F-F5BB-F9EF-DA19D2934754}"/>
              </a:ext>
            </a:extLst>
          </p:cNvPr>
          <p:cNvSpPr/>
          <p:nvPr/>
        </p:nvSpPr>
        <p:spPr>
          <a:xfrm>
            <a:off x="3088034" y="12415380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F10F1E1-746F-0EDB-C2C1-FA37145D89BF}"/>
              </a:ext>
            </a:extLst>
          </p:cNvPr>
          <p:cNvSpPr/>
          <p:nvPr/>
        </p:nvSpPr>
        <p:spPr>
          <a:xfrm>
            <a:off x="2796241" y="13446118"/>
            <a:ext cx="1800000" cy="28800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8ACF6F1-A194-58B9-91C5-07DA4B2042E4}"/>
              </a:ext>
            </a:extLst>
          </p:cNvPr>
          <p:cNvSpPr/>
          <p:nvPr/>
        </p:nvSpPr>
        <p:spPr>
          <a:xfrm>
            <a:off x="2542548" y="14570791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F4D54858-6626-2273-E0E5-55F141BACF07}"/>
              </a:ext>
            </a:extLst>
          </p:cNvPr>
          <p:cNvSpPr/>
          <p:nvPr/>
        </p:nvSpPr>
        <p:spPr>
          <a:xfrm>
            <a:off x="2326955" y="15078403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36FD5894-62A4-F2EA-942F-0F8A3AFF7434}"/>
              </a:ext>
            </a:extLst>
          </p:cNvPr>
          <p:cNvSpPr/>
          <p:nvPr/>
        </p:nvSpPr>
        <p:spPr>
          <a:xfrm>
            <a:off x="2060562" y="16068276"/>
            <a:ext cx="1800000" cy="288000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389D32F4-DA9A-0B4C-FB5A-C1B176CFD351}"/>
              </a:ext>
            </a:extLst>
          </p:cNvPr>
          <p:cNvSpPr txBox="1"/>
          <p:nvPr/>
        </p:nvSpPr>
        <p:spPr>
          <a:xfrm>
            <a:off x="3437566" y="12786167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956348B-C64C-425B-5FCE-84F3F077AC31}"/>
              </a:ext>
            </a:extLst>
          </p:cNvPr>
          <p:cNvSpPr txBox="1"/>
          <p:nvPr/>
        </p:nvSpPr>
        <p:spPr>
          <a:xfrm>
            <a:off x="2627204" y="1540071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0088775D-5D90-EC91-DB9D-1350F94D159E}"/>
              </a:ext>
            </a:extLst>
          </p:cNvPr>
          <p:cNvSpPr txBox="1"/>
          <p:nvPr/>
        </p:nvSpPr>
        <p:spPr>
          <a:xfrm>
            <a:off x="2316949" y="1651935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FDD05DF7-128D-B3B3-0460-42F3A0D17279}"/>
              </a:ext>
            </a:extLst>
          </p:cNvPr>
          <p:cNvSpPr txBox="1"/>
          <p:nvPr/>
        </p:nvSpPr>
        <p:spPr>
          <a:xfrm>
            <a:off x="3402629" y="11260904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311523A-939A-581C-70D7-52AF0E64F016}"/>
              </a:ext>
            </a:extLst>
          </p:cNvPr>
          <p:cNvSpPr txBox="1"/>
          <p:nvPr/>
        </p:nvSpPr>
        <p:spPr>
          <a:xfrm>
            <a:off x="2629688" y="13878126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4E8A931-8C1F-BE97-15EF-39BD5B780BB8}"/>
              </a:ext>
            </a:extLst>
          </p:cNvPr>
          <p:cNvSpPr txBox="1"/>
          <p:nvPr/>
        </p:nvSpPr>
        <p:spPr>
          <a:xfrm>
            <a:off x="8813915" y="11335636"/>
            <a:ext cx="16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09CE5783-E7CA-254D-37E9-AEF547FE4BF1}"/>
              </a:ext>
            </a:extLst>
          </p:cNvPr>
          <p:cNvSpPr txBox="1"/>
          <p:nvPr/>
        </p:nvSpPr>
        <p:spPr>
          <a:xfrm>
            <a:off x="8150012" y="140031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B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4B297261-279F-0E53-A40A-4E9BD246D943}"/>
              </a:ext>
            </a:extLst>
          </p:cNvPr>
          <p:cNvSpPr/>
          <p:nvPr/>
        </p:nvSpPr>
        <p:spPr>
          <a:xfrm>
            <a:off x="7843420" y="12157686"/>
            <a:ext cx="441649" cy="44164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BB79AF4A-C6C6-A275-9C4E-8128E5EB48D5}"/>
              </a:ext>
            </a:extLst>
          </p:cNvPr>
          <p:cNvSpPr/>
          <p:nvPr/>
        </p:nvSpPr>
        <p:spPr>
          <a:xfrm>
            <a:off x="8747468" y="12167568"/>
            <a:ext cx="441649" cy="441649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等腰三角形 236">
            <a:extLst>
              <a:ext uri="{FF2B5EF4-FFF2-40B4-BE49-F238E27FC236}">
                <a16:creationId xmlns:a16="http://schemas.microsoft.com/office/drawing/2014/main" id="{69C9797D-84D1-5E6F-0B8E-73815828C952}"/>
              </a:ext>
            </a:extLst>
          </p:cNvPr>
          <p:cNvSpPr/>
          <p:nvPr/>
        </p:nvSpPr>
        <p:spPr>
          <a:xfrm>
            <a:off x="9973713" y="12171454"/>
            <a:ext cx="441649" cy="380732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等腰三角形 237">
            <a:extLst>
              <a:ext uri="{FF2B5EF4-FFF2-40B4-BE49-F238E27FC236}">
                <a16:creationId xmlns:a16="http://schemas.microsoft.com/office/drawing/2014/main" id="{17F731A3-5370-E90A-1652-C61EB58564C1}"/>
              </a:ext>
            </a:extLst>
          </p:cNvPr>
          <p:cNvSpPr/>
          <p:nvPr/>
        </p:nvSpPr>
        <p:spPr>
          <a:xfrm>
            <a:off x="10758309" y="12178526"/>
            <a:ext cx="441649" cy="380732"/>
          </a:xfrm>
          <a:prstGeom prst="triangl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右大括号 238">
            <a:extLst>
              <a:ext uri="{FF2B5EF4-FFF2-40B4-BE49-F238E27FC236}">
                <a16:creationId xmlns:a16="http://schemas.microsoft.com/office/drawing/2014/main" id="{D4AF6CEC-CAC3-1CF8-A4F6-213F0024532C}"/>
              </a:ext>
            </a:extLst>
          </p:cNvPr>
          <p:cNvSpPr/>
          <p:nvPr/>
        </p:nvSpPr>
        <p:spPr>
          <a:xfrm rot="5400000">
            <a:off x="7466970" y="14776274"/>
            <a:ext cx="318779" cy="1639991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右大括号 239">
            <a:extLst>
              <a:ext uri="{FF2B5EF4-FFF2-40B4-BE49-F238E27FC236}">
                <a16:creationId xmlns:a16="http://schemas.microsoft.com/office/drawing/2014/main" id="{3D3D8012-1766-15B0-C07A-B36B1E689544}"/>
              </a:ext>
            </a:extLst>
          </p:cNvPr>
          <p:cNvSpPr/>
          <p:nvPr/>
        </p:nvSpPr>
        <p:spPr>
          <a:xfrm rot="5400000">
            <a:off x="9505335" y="14864216"/>
            <a:ext cx="409776" cy="1534379"/>
          </a:xfrm>
          <a:prstGeom prst="rightBrace">
            <a:avLst>
              <a:gd name="adj1" fmla="val 55311"/>
              <a:gd name="adj2" fmla="val 49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61B93FF8-D7C3-E79F-54E6-97B148F70024}"/>
              </a:ext>
            </a:extLst>
          </p:cNvPr>
          <p:cNvSpPr txBox="1"/>
          <p:nvPr/>
        </p:nvSpPr>
        <p:spPr>
          <a:xfrm>
            <a:off x="6715102" y="15832211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B1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C05B931E-7FFA-ADF9-ED2F-FEA76D7F9747}"/>
              </a:ext>
            </a:extLst>
          </p:cNvPr>
          <p:cNvSpPr txBox="1"/>
          <p:nvPr/>
        </p:nvSpPr>
        <p:spPr>
          <a:xfrm>
            <a:off x="8810766" y="15841285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B2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F6BF2A63-78A0-DBED-AAC3-065E452C2E4A}"/>
              </a:ext>
            </a:extLst>
          </p:cNvPr>
          <p:cNvSpPr txBox="1"/>
          <p:nvPr/>
        </p:nvSpPr>
        <p:spPr>
          <a:xfrm>
            <a:off x="10626006" y="15321931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F8CB059A-0C8B-5863-EA46-6FEA09420BC1}"/>
              </a:ext>
            </a:extLst>
          </p:cNvPr>
          <p:cNvSpPr txBox="1"/>
          <p:nvPr/>
        </p:nvSpPr>
        <p:spPr>
          <a:xfrm>
            <a:off x="8049861" y="12110475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5F786BB-5EEF-A33A-A3BF-5AA2BB6E19E3}"/>
              </a:ext>
            </a:extLst>
          </p:cNvPr>
          <p:cNvSpPr txBox="1"/>
          <p:nvPr/>
        </p:nvSpPr>
        <p:spPr>
          <a:xfrm>
            <a:off x="10117118" y="12129044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B9645F03-FD09-3582-D358-064665D3BB9B}"/>
              </a:ext>
            </a:extLst>
          </p:cNvPr>
          <p:cNvSpPr txBox="1"/>
          <p:nvPr/>
        </p:nvSpPr>
        <p:spPr>
          <a:xfrm>
            <a:off x="9497230" y="1474126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87540976-F337-4B41-CF12-D09F3AB365D4}"/>
              </a:ext>
            </a:extLst>
          </p:cNvPr>
          <p:cNvSpPr txBox="1"/>
          <p:nvPr/>
        </p:nvSpPr>
        <p:spPr>
          <a:xfrm>
            <a:off x="7358752" y="14725143"/>
            <a:ext cx="91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3026CFC5-0A96-7885-F158-E0B4B54EF544}"/>
              </a:ext>
            </a:extLst>
          </p:cNvPr>
          <p:cNvSpPr/>
          <p:nvPr/>
        </p:nvSpPr>
        <p:spPr>
          <a:xfrm>
            <a:off x="7212281" y="14820295"/>
            <a:ext cx="373225" cy="373225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894EB5BD-6DB4-712D-4FA1-623B2AB7AD32}"/>
              </a:ext>
            </a:extLst>
          </p:cNvPr>
          <p:cNvSpPr/>
          <p:nvPr/>
        </p:nvSpPr>
        <p:spPr>
          <a:xfrm>
            <a:off x="8056095" y="14825102"/>
            <a:ext cx="373225" cy="373225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椭圆 257">
            <a:extLst>
              <a:ext uri="{FF2B5EF4-FFF2-40B4-BE49-F238E27FC236}">
                <a16:creationId xmlns:a16="http://schemas.microsoft.com/office/drawing/2014/main" id="{202368FB-DECB-D8C5-C894-365DE9FFABD9}"/>
              </a:ext>
            </a:extLst>
          </p:cNvPr>
          <p:cNvSpPr/>
          <p:nvPr/>
        </p:nvSpPr>
        <p:spPr>
          <a:xfrm>
            <a:off x="13958934" y="13557849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8D243154-483F-3CC1-D685-448D990C573E}"/>
              </a:ext>
            </a:extLst>
          </p:cNvPr>
          <p:cNvSpPr/>
          <p:nvPr/>
        </p:nvSpPr>
        <p:spPr>
          <a:xfrm>
            <a:off x="14433263" y="11753124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等腰三角形 259">
            <a:extLst>
              <a:ext uri="{FF2B5EF4-FFF2-40B4-BE49-F238E27FC236}">
                <a16:creationId xmlns:a16="http://schemas.microsoft.com/office/drawing/2014/main" id="{4BEEF4FA-3399-C29A-6FAA-84C3AE4832E9}"/>
              </a:ext>
            </a:extLst>
          </p:cNvPr>
          <p:cNvSpPr/>
          <p:nvPr/>
        </p:nvSpPr>
        <p:spPr>
          <a:xfrm>
            <a:off x="17555611" y="15043679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等腰三角形 260">
            <a:extLst>
              <a:ext uri="{FF2B5EF4-FFF2-40B4-BE49-F238E27FC236}">
                <a16:creationId xmlns:a16="http://schemas.microsoft.com/office/drawing/2014/main" id="{EA0C98CD-1239-D09F-8548-E403F969A954}"/>
              </a:ext>
            </a:extLst>
          </p:cNvPr>
          <p:cNvSpPr/>
          <p:nvPr/>
        </p:nvSpPr>
        <p:spPr>
          <a:xfrm>
            <a:off x="18994596" y="14984565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等腰三角形 261">
            <a:extLst>
              <a:ext uri="{FF2B5EF4-FFF2-40B4-BE49-F238E27FC236}">
                <a16:creationId xmlns:a16="http://schemas.microsoft.com/office/drawing/2014/main" id="{E6470031-4D52-156B-A0E7-E65ACB02C560}"/>
              </a:ext>
            </a:extLst>
          </p:cNvPr>
          <p:cNvSpPr/>
          <p:nvPr/>
        </p:nvSpPr>
        <p:spPr>
          <a:xfrm>
            <a:off x="18598096" y="13453576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75066095-310A-2E33-DB2D-A8888C137433}"/>
              </a:ext>
            </a:extLst>
          </p:cNvPr>
          <p:cNvSpPr/>
          <p:nvPr/>
        </p:nvSpPr>
        <p:spPr>
          <a:xfrm>
            <a:off x="14727258" y="14961487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2C634B5D-E8AE-1BE2-73E2-60BA85992A67}"/>
              </a:ext>
            </a:extLst>
          </p:cNvPr>
          <p:cNvSpPr/>
          <p:nvPr/>
        </p:nvSpPr>
        <p:spPr>
          <a:xfrm>
            <a:off x="16629795" y="15589238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7EFF71FB-604D-5A21-403C-18D362EC0C69}"/>
              </a:ext>
            </a:extLst>
          </p:cNvPr>
          <p:cNvSpPr/>
          <p:nvPr/>
        </p:nvSpPr>
        <p:spPr>
          <a:xfrm>
            <a:off x="15450818" y="16508570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等腰三角形 265">
            <a:extLst>
              <a:ext uri="{FF2B5EF4-FFF2-40B4-BE49-F238E27FC236}">
                <a16:creationId xmlns:a16="http://schemas.microsoft.com/office/drawing/2014/main" id="{A1C7AA24-E159-E2D0-FB8B-1A451553BA9A}"/>
              </a:ext>
            </a:extLst>
          </p:cNvPr>
          <p:cNvSpPr/>
          <p:nvPr/>
        </p:nvSpPr>
        <p:spPr>
          <a:xfrm>
            <a:off x="18197708" y="14423945"/>
            <a:ext cx="441649" cy="380732"/>
          </a:xfrm>
          <a:prstGeom prst="triangl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椭圆 266">
            <a:extLst>
              <a:ext uri="{FF2B5EF4-FFF2-40B4-BE49-F238E27FC236}">
                <a16:creationId xmlns:a16="http://schemas.microsoft.com/office/drawing/2014/main" id="{E65D0733-F5DD-4911-DD93-B46C1292CD54}"/>
              </a:ext>
            </a:extLst>
          </p:cNvPr>
          <p:cNvSpPr/>
          <p:nvPr/>
        </p:nvSpPr>
        <p:spPr>
          <a:xfrm>
            <a:off x="13960094" y="12676558"/>
            <a:ext cx="441649" cy="44164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B9CBFADC-B2FF-28AD-AC4D-48477F71F6BD}"/>
              </a:ext>
            </a:extLst>
          </p:cNvPr>
          <p:cNvSpPr/>
          <p:nvPr/>
        </p:nvSpPr>
        <p:spPr>
          <a:xfrm>
            <a:off x="15592210" y="15485082"/>
            <a:ext cx="373225" cy="373225"/>
          </a:xfrm>
          <a:prstGeom prst="rect">
            <a:avLst/>
          </a:pr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1EFE74DD-92D4-D10D-9109-085ADC8A479F}"/>
              </a:ext>
            </a:extLst>
          </p:cNvPr>
          <p:cNvCxnSpPr>
            <a:cxnSpLocks/>
            <a:stCxn id="258" idx="6"/>
            <a:endCxn id="266" idx="2"/>
          </p:cNvCxnSpPr>
          <p:nvPr/>
        </p:nvCxnSpPr>
        <p:spPr>
          <a:xfrm>
            <a:off x="14400583" y="13778674"/>
            <a:ext cx="3797125" cy="10260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EE9FD3F1-2B82-48F7-8F7D-81F972E07EA9}"/>
              </a:ext>
            </a:extLst>
          </p:cNvPr>
          <p:cNvCxnSpPr>
            <a:cxnSpLocks/>
            <a:stCxn id="259" idx="5"/>
            <a:endCxn id="266" idx="0"/>
          </p:cNvCxnSpPr>
          <p:nvPr/>
        </p:nvCxnSpPr>
        <p:spPr>
          <a:xfrm>
            <a:off x="14810234" y="12130095"/>
            <a:ext cx="3608299" cy="2293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A7C51FEB-8E20-7DAE-93F6-BD67F8E3C6A0}"/>
              </a:ext>
            </a:extLst>
          </p:cNvPr>
          <p:cNvCxnSpPr>
            <a:cxnSpLocks/>
            <a:stCxn id="280" idx="6"/>
            <a:endCxn id="266" idx="1"/>
          </p:cNvCxnSpPr>
          <p:nvPr/>
        </p:nvCxnSpPr>
        <p:spPr>
          <a:xfrm>
            <a:off x="13749190" y="12255589"/>
            <a:ext cx="4558930" cy="23587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9364E3D6-CAE5-40D0-2354-E06D6A6547A6}"/>
              </a:ext>
            </a:extLst>
          </p:cNvPr>
          <p:cNvCxnSpPr>
            <a:cxnSpLocks/>
            <a:stCxn id="268" idx="3"/>
            <a:endCxn id="266" idx="3"/>
          </p:cNvCxnSpPr>
          <p:nvPr/>
        </p:nvCxnSpPr>
        <p:spPr>
          <a:xfrm flipV="1">
            <a:off x="15965435" y="14804677"/>
            <a:ext cx="2453098" cy="86701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E4EF279E-0D22-41F4-B157-79EDD6382013}"/>
              </a:ext>
            </a:extLst>
          </p:cNvPr>
          <p:cNvCxnSpPr>
            <a:cxnSpLocks/>
            <a:stCxn id="267" idx="5"/>
            <a:endCxn id="268" idx="1"/>
          </p:cNvCxnSpPr>
          <p:nvPr/>
        </p:nvCxnSpPr>
        <p:spPr>
          <a:xfrm>
            <a:off x="14337065" y="13053529"/>
            <a:ext cx="1255145" cy="2618166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CDA004BC-5D65-B28B-91BC-03C8E4C4D703}"/>
              </a:ext>
            </a:extLst>
          </p:cNvPr>
          <p:cNvSpPr txBox="1"/>
          <p:nvPr/>
        </p:nvSpPr>
        <p:spPr>
          <a:xfrm>
            <a:off x="12622599" y="12686597"/>
            <a:ext cx="1321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16267978-08B5-1AAD-85A4-DE8EB9237AD8}"/>
              </a:ext>
            </a:extLst>
          </p:cNvPr>
          <p:cNvSpPr txBox="1"/>
          <p:nvPr/>
        </p:nvSpPr>
        <p:spPr>
          <a:xfrm>
            <a:off x="15083666" y="15869680"/>
            <a:ext cx="136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72561D91-3DF0-6CC7-CBA6-C7B5A7288805}"/>
              </a:ext>
            </a:extLst>
          </p:cNvPr>
          <p:cNvSpPr txBox="1"/>
          <p:nvPr/>
        </p:nvSpPr>
        <p:spPr>
          <a:xfrm>
            <a:off x="18549730" y="14122006"/>
            <a:ext cx="1459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D17BFFA0-407D-5A9A-7FF5-A4ABB7A60ED9}"/>
              </a:ext>
            </a:extLst>
          </p:cNvPr>
          <p:cNvSpPr txBox="1"/>
          <p:nvPr/>
        </p:nvSpPr>
        <p:spPr>
          <a:xfrm>
            <a:off x="16142508" y="12553187"/>
            <a:ext cx="208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zh-CN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78B42F4-7AA1-C87D-DCCA-3E896E133602}"/>
              </a:ext>
            </a:extLst>
          </p:cNvPr>
          <p:cNvSpPr txBox="1"/>
          <p:nvPr/>
        </p:nvSpPr>
        <p:spPr>
          <a:xfrm>
            <a:off x="15341908" y="14636731"/>
            <a:ext cx="2504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away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73EE9E65-5C96-2CE6-2432-20A708F57E0C}"/>
              </a:ext>
            </a:extLst>
          </p:cNvPr>
          <p:cNvSpPr/>
          <p:nvPr/>
        </p:nvSpPr>
        <p:spPr>
          <a:xfrm>
            <a:off x="13307541" y="12034764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4B1645DE-8683-EDB2-5800-8871A6040602}"/>
              </a:ext>
            </a:extLst>
          </p:cNvPr>
          <p:cNvSpPr/>
          <p:nvPr/>
        </p:nvSpPr>
        <p:spPr>
          <a:xfrm>
            <a:off x="24924260" y="12384872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1134491E-3A07-400A-BA47-C845D551D699}"/>
              </a:ext>
            </a:extLst>
          </p:cNvPr>
          <p:cNvSpPr/>
          <p:nvPr/>
        </p:nvSpPr>
        <p:spPr>
          <a:xfrm>
            <a:off x="25519766" y="13382174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9BB10887-F7B4-7407-6DD5-5AC9884EC954}"/>
              </a:ext>
            </a:extLst>
          </p:cNvPr>
          <p:cNvSpPr/>
          <p:nvPr/>
        </p:nvSpPr>
        <p:spPr>
          <a:xfrm>
            <a:off x="25826732" y="11734290"/>
            <a:ext cx="441649" cy="4416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等腰三角形 283">
            <a:extLst>
              <a:ext uri="{FF2B5EF4-FFF2-40B4-BE49-F238E27FC236}">
                <a16:creationId xmlns:a16="http://schemas.microsoft.com/office/drawing/2014/main" id="{4A9E1D07-DE7D-31A7-2C48-03AC3196B37D}"/>
              </a:ext>
            </a:extLst>
          </p:cNvPr>
          <p:cNvSpPr/>
          <p:nvPr/>
        </p:nvSpPr>
        <p:spPr>
          <a:xfrm>
            <a:off x="25740590" y="12600895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等腰三角形 284">
            <a:extLst>
              <a:ext uri="{FF2B5EF4-FFF2-40B4-BE49-F238E27FC236}">
                <a16:creationId xmlns:a16="http://schemas.microsoft.com/office/drawing/2014/main" id="{E855E353-B8FC-2433-55B6-77C6F391F42A}"/>
              </a:ext>
            </a:extLst>
          </p:cNvPr>
          <p:cNvSpPr/>
          <p:nvPr/>
        </p:nvSpPr>
        <p:spPr>
          <a:xfrm>
            <a:off x="26414911" y="13092411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等腰三角形 285">
            <a:extLst>
              <a:ext uri="{FF2B5EF4-FFF2-40B4-BE49-F238E27FC236}">
                <a16:creationId xmlns:a16="http://schemas.microsoft.com/office/drawing/2014/main" id="{645DCB72-775B-CA63-53DA-0B440E8B3813}"/>
              </a:ext>
            </a:extLst>
          </p:cNvPr>
          <p:cNvSpPr/>
          <p:nvPr/>
        </p:nvSpPr>
        <p:spPr>
          <a:xfrm>
            <a:off x="26596258" y="12109031"/>
            <a:ext cx="441649" cy="38073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8FBB79AD-4F0A-BABD-99E1-89A955077F47}"/>
              </a:ext>
            </a:extLst>
          </p:cNvPr>
          <p:cNvSpPr/>
          <p:nvPr/>
        </p:nvSpPr>
        <p:spPr>
          <a:xfrm>
            <a:off x="23110475" y="15068075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44B4B064-756D-F9D0-1F99-D34570915089}"/>
              </a:ext>
            </a:extLst>
          </p:cNvPr>
          <p:cNvSpPr/>
          <p:nvPr/>
        </p:nvSpPr>
        <p:spPr>
          <a:xfrm>
            <a:off x="23297087" y="16621715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800BD1B8-CC87-B018-1347-98A2F3ECC903}"/>
              </a:ext>
            </a:extLst>
          </p:cNvPr>
          <p:cNvSpPr/>
          <p:nvPr/>
        </p:nvSpPr>
        <p:spPr>
          <a:xfrm>
            <a:off x="24234707" y="16199195"/>
            <a:ext cx="373225" cy="37322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2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箭头: 右弧形 289">
            <a:extLst>
              <a:ext uri="{FF2B5EF4-FFF2-40B4-BE49-F238E27FC236}">
                <a16:creationId xmlns:a16="http://schemas.microsoft.com/office/drawing/2014/main" id="{933B099A-6AA8-F3AE-6635-03F25F97DA12}"/>
              </a:ext>
            </a:extLst>
          </p:cNvPr>
          <p:cNvSpPr/>
          <p:nvPr/>
        </p:nvSpPr>
        <p:spPr>
          <a:xfrm rot="16528221">
            <a:off x="20621752" y="11938524"/>
            <a:ext cx="1313831" cy="2887155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B4FE8BC-FF20-4119-DB95-924F74F5A7A0}"/>
              </a:ext>
            </a:extLst>
          </p:cNvPr>
          <p:cNvSpPr txBox="1"/>
          <p:nvPr/>
        </p:nvSpPr>
        <p:spPr>
          <a:xfrm>
            <a:off x="19694137" y="13852049"/>
            <a:ext cx="2730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CACC Loss training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五边形 298">
            <a:extLst>
              <a:ext uri="{FF2B5EF4-FFF2-40B4-BE49-F238E27FC236}">
                <a16:creationId xmlns:a16="http://schemas.microsoft.com/office/drawing/2014/main" id="{34B2FED6-FEE2-36E9-90C6-1F2BB6763C3E}"/>
              </a:ext>
            </a:extLst>
          </p:cNvPr>
          <p:cNvSpPr/>
          <p:nvPr/>
        </p:nvSpPr>
        <p:spPr>
          <a:xfrm>
            <a:off x="8734617" y="14799945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五边形 300">
            <a:extLst>
              <a:ext uri="{FF2B5EF4-FFF2-40B4-BE49-F238E27FC236}">
                <a16:creationId xmlns:a16="http://schemas.microsoft.com/office/drawing/2014/main" id="{FFBD9742-9447-E47C-E57E-49817C825907}"/>
              </a:ext>
            </a:extLst>
          </p:cNvPr>
          <p:cNvSpPr/>
          <p:nvPr/>
        </p:nvSpPr>
        <p:spPr>
          <a:xfrm>
            <a:off x="10208280" y="14807221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五边形 301">
            <a:extLst>
              <a:ext uri="{FF2B5EF4-FFF2-40B4-BE49-F238E27FC236}">
                <a16:creationId xmlns:a16="http://schemas.microsoft.com/office/drawing/2014/main" id="{BA3B0BB1-44C3-1631-011D-B173EFBA1DDB}"/>
              </a:ext>
            </a:extLst>
          </p:cNvPr>
          <p:cNvSpPr/>
          <p:nvPr/>
        </p:nvSpPr>
        <p:spPr>
          <a:xfrm>
            <a:off x="9255654" y="14799945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五边形 302">
            <a:extLst>
              <a:ext uri="{FF2B5EF4-FFF2-40B4-BE49-F238E27FC236}">
                <a16:creationId xmlns:a16="http://schemas.microsoft.com/office/drawing/2014/main" id="{F25D7006-7556-EF0E-59FF-2B5AC98EBEED}"/>
              </a:ext>
            </a:extLst>
          </p:cNvPr>
          <p:cNvSpPr/>
          <p:nvPr/>
        </p:nvSpPr>
        <p:spPr>
          <a:xfrm>
            <a:off x="12913574" y="14561178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五边形 303">
            <a:extLst>
              <a:ext uri="{FF2B5EF4-FFF2-40B4-BE49-F238E27FC236}">
                <a16:creationId xmlns:a16="http://schemas.microsoft.com/office/drawing/2014/main" id="{0DE99A65-F495-64C4-899A-5C5E22E88905}"/>
              </a:ext>
            </a:extLst>
          </p:cNvPr>
          <p:cNvSpPr/>
          <p:nvPr/>
        </p:nvSpPr>
        <p:spPr>
          <a:xfrm>
            <a:off x="12902034" y="16228847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五边形 304">
            <a:extLst>
              <a:ext uri="{FF2B5EF4-FFF2-40B4-BE49-F238E27FC236}">
                <a16:creationId xmlns:a16="http://schemas.microsoft.com/office/drawing/2014/main" id="{235EE23A-2E39-B005-DA13-444C8E91D5A7}"/>
              </a:ext>
            </a:extLst>
          </p:cNvPr>
          <p:cNvSpPr/>
          <p:nvPr/>
        </p:nvSpPr>
        <p:spPr>
          <a:xfrm>
            <a:off x="14129992" y="15762997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五边形 305">
            <a:extLst>
              <a:ext uri="{FF2B5EF4-FFF2-40B4-BE49-F238E27FC236}">
                <a16:creationId xmlns:a16="http://schemas.microsoft.com/office/drawing/2014/main" id="{C6403D40-9E1D-74C5-F980-7636856E0529}"/>
              </a:ext>
            </a:extLst>
          </p:cNvPr>
          <p:cNvSpPr/>
          <p:nvPr/>
        </p:nvSpPr>
        <p:spPr>
          <a:xfrm>
            <a:off x="13371784" y="15420257"/>
            <a:ext cx="414146" cy="394425"/>
          </a:xfrm>
          <a:prstGeom prst="pentagon">
            <a:avLst/>
          </a:prstGeom>
          <a:noFill/>
          <a:ln w="571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FEEF94F3-545C-7E45-7F70-40EF0D3B1E55}"/>
              </a:ext>
            </a:extLst>
          </p:cNvPr>
          <p:cNvSpPr txBox="1"/>
          <p:nvPr/>
        </p:nvSpPr>
        <p:spPr>
          <a:xfrm>
            <a:off x="12134770" y="15372396"/>
            <a:ext cx="136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五边形 309">
            <a:extLst>
              <a:ext uri="{FF2B5EF4-FFF2-40B4-BE49-F238E27FC236}">
                <a16:creationId xmlns:a16="http://schemas.microsoft.com/office/drawing/2014/main" id="{5E530620-7D3B-F366-0F54-425D2C827C17}"/>
              </a:ext>
            </a:extLst>
          </p:cNvPr>
          <p:cNvSpPr/>
          <p:nvPr/>
        </p:nvSpPr>
        <p:spPr>
          <a:xfrm>
            <a:off x="22481129" y="15900014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五边形 310">
            <a:extLst>
              <a:ext uri="{FF2B5EF4-FFF2-40B4-BE49-F238E27FC236}">
                <a16:creationId xmlns:a16="http://schemas.microsoft.com/office/drawing/2014/main" id="{E4EA9BA7-E3DA-BFB0-6684-9858BA314528}"/>
              </a:ext>
            </a:extLst>
          </p:cNvPr>
          <p:cNvSpPr/>
          <p:nvPr/>
        </p:nvSpPr>
        <p:spPr>
          <a:xfrm>
            <a:off x="24020508" y="15308968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五边形 311">
            <a:extLst>
              <a:ext uri="{FF2B5EF4-FFF2-40B4-BE49-F238E27FC236}">
                <a16:creationId xmlns:a16="http://schemas.microsoft.com/office/drawing/2014/main" id="{A16CAF0B-5B21-89F3-1C01-331074A95C94}"/>
              </a:ext>
            </a:extLst>
          </p:cNvPr>
          <p:cNvSpPr/>
          <p:nvPr/>
        </p:nvSpPr>
        <p:spPr>
          <a:xfrm>
            <a:off x="23276627" y="15801225"/>
            <a:ext cx="414146" cy="394425"/>
          </a:xfrm>
          <a:prstGeom prst="pentag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55A42610-F797-DBE6-B993-ABFC518C5A82}"/>
              </a:ext>
            </a:extLst>
          </p:cNvPr>
          <p:cNvSpPr txBox="1"/>
          <p:nvPr/>
        </p:nvSpPr>
        <p:spPr>
          <a:xfrm>
            <a:off x="12815765" y="10699288"/>
            <a:ext cx="5802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or KL distance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C472BA-9563-EC1A-02D5-57B964813303}"/>
              </a:ext>
            </a:extLst>
          </p:cNvPr>
          <p:cNvCxnSpPr>
            <a:cxnSpLocks/>
          </p:cNvCxnSpPr>
          <p:nvPr/>
        </p:nvCxnSpPr>
        <p:spPr>
          <a:xfrm>
            <a:off x="23404462" y="11565066"/>
            <a:ext cx="2646973" cy="5580974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C8BA118-80FB-AA0E-C394-314C4BB3D489}"/>
              </a:ext>
            </a:extLst>
          </p:cNvPr>
          <p:cNvSpPr/>
          <p:nvPr/>
        </p:nvSpPr>
        <p:spPr>
          <a:xfrm rot="16200000">
            <a:off x="16695827" y="5953145"/>
            <a:ext cx="3633652" cy="6630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箭头: 右弧形 33">
            <a:extLst>
              <a:ext uri="{FF2B5EF4-FFF2-40B4-BE49-F238E27FC236}">
                <a16:creationId xmlns:a16="http://schemas.microsoft.com/office/drawing/2014/main" id="{C35E8090-741E-D9A1-0155-03F332D9A63D}"/>
              </a:ext>
            </a:extLst>
          </p:cNvPr>
          <p:cNvSpPr/>
          <p:nvPr/>
        </p:nvSpPr>
        <p:spPr>
          <a:xfrm rot="16528221">
            <a:off x="5174375" y="12660864"/>
            <a:ext cx="1313831" cy="2479848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9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28D277B-8B7F-4B08-A9FA-82DD2C8DF61F}"/>
              </a:ext>
            </a:extLst>
          </p:cNvPr>
          <p:cNvSpPr/>
          <p:nvPr/>
        </p:nvSpPr>
        <p:spPr>
          <a:xfrm>
            <a:off x="16157139" y="8930226"/>
            <a:ext cx="5190964" cy="41855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E65477A7-9461-42E6-B0AC-A8AB8DDB752D}"/>
              </a:ext>
            </a:extLst>
          </p:cNvPr>
          <p:cNvSpPr/>
          <p:nvPr/>
        </p:nvSpPr>
        <p:spPr>
          <a:xfrm>
            <a:off x="10626044" y="8930226"/>
            <a:ext cx="5190964" cy="41855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5D53EE5-CB7D-44E1-AAC7-A1D0AF418906}"/>
              </a:ext>
            </a:extLst>
          </p:cNvPr>
          <p:cNvSpPr/>
          <p:nvPr/>
        </p:nvSpPr>
        <p:spPr>
          <a:xfrm>
            <a:off x="348343" y="8805038"/>
            <a:ext cx="9826171" cy="43107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B62B16F-FF64-43A8-B973-92C04D2D9564}"/>
              </a:ext>
            </a:extLst>
          </p:cNvPr>
          <p:cNvSpPr/>
          <p:nvPr/>
        </p:nvSpPr>
        <p:spPr>
          <a:xfrm>
            <a:off x="348344" y="4414816"/>
            <a:ext cx="9826171" cy="43107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AA288-92C2-4C14-85AF-A9C04B2E367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63" y="4898875"/>
            <a:ext cx="1440000" cy="288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9990F0-C3EE-4F3C-B403-2487DEA2355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31" y="4898875"/>
            <a:ext cx="1440000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FD64A9-05A1-4D02-A846-ADE1C631540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0415" y="4898875"/>
            <a:ext cx="1440000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CB1E0D-7F22-453D-958E-30E39F397FE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341263" y="9194233"/>
            <a:ext cx="1440000" cy="28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24457F-33F9-4AE3-8024-F376EAF5433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219331" y="9194233"/>
            <a:ext cx="1440000" cy="28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366549-C747-47A5-8246-42B1268C8CC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40415" y="9212400"/>
            <a:ext cx="1440000" cy="2880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C45CE81-C8E6-49CF-B173-473D2122DE86}"/>
              </a:ext>
            </a:extLst>
          </p:cNvPr>
          <p:cNvSpPr txBox="1"/>
          <p:nvPr/>
        </p:nvSpPr>
        <p:spPr>
          <a:xfrm>
            <a:off x="3609056" y="791641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ID1</a:t>
            </a:r>
            <a:endParaRPr lang="zh-CN" altLang="en-US" sz="4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BCC47B-DF15-45FB-90C8-DF7F03D3E906}"/>
              </a:ext>
            </a:extLst>
          </p:cNvPr>
          <p:cNvSpPr txBox="1"/>
          <p:nvPr/>
        </p:nvSpPr>
        <p:spPr>
          <a:xfrm>
            <a:off x="8487124" y="791641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ID1</a:t>
            </a:r>
            <a:endParaRPr lang="zh-CN" altLang="en-US" sz="4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11D904-7437-47B5-AAF9-D936255661C3}"/>
              </a:ext>
            </a:extLst>
          </p:cNvPr>
          <p:cNvSpPr txBox="1"/>
          <p:nvPr/>
        </p:nvSpPr>
        <p:spPr>
          <a:xfrm>
            <a:off x="1008208" y="791641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ID2</a:t>
            </a:r>
            <a:endParaRPr lang="zh-CN" altLang="en-US" sz="4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2DC87D-D6AD-49BB-9004-C1FFDC05A303}"/>
              </a:ext>
            </a:extLst>
          </p:cNvPr>
          <p:cNvSpPr txBox="1"/>
          <p:nvPr/>
        </p:nvSpPr>
        <p:spPr>
          <a:xfrm>
            <a:off x="3609056" y="12150456"/>
            <a:ext cx="90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ID3</a:t>
            </a:r>
            <a:endParaRPr lang="zh-CN" altLang="en-US" sz="4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FBC8A5-D3FD-46D1-9B7D-F4655D448656}"/>
              </a:ext>
            </a:extLst>
          </p:cNvPr>
          <p:cNvSpPr txBox="1"/>
          <p:nvPr/>
        </p:nvSpPr>
        <p:spPr>
          <a:xfrm>
            <a:off x="993693" y="12150456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ID4</a:t>
            </a:r>
            <a:endParaRPr lang="zh-CN" altLang="en-US" sz="40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F0B13-A1C7-4722-A353-54239AEABD15}"/>
              </a:ext>
            </a:extLst>
          </p:cNvPr>
          <p:cNvSpPr txBox="1"/>
          <p:nvPr/>
        </p:nvSpPr>
        <p:spPr>
          <a:xfrm>
            <a:off x="8487123" y="12217657"/>
            <a:ext cx="90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ID3</a:t>
            </a:r>
            <a:endParaRPr lang="zh-CN" altLang="en-US" sz="40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537A8F5-3989-4EEC-9CC1-8D89E8694ED8}"/>
              </a:ext>
            </a:extLst>
          </p:cNvPr>
          <p:cNvCxnSpPr>
            <a:cxnSpLocks/>
          </p:cNvCxnSpPr>
          <p:nvPr/>
        </p:nvCxnSpPr>
        <p:spPr>
          <a:xfrm>
            <a:off x="2180415" y="6435952"/>
            <a:ext cx="1160848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3A6965A-E06E-4F87-ACBA-82AD3FD78610}"/>
              </a:ext>
            </a:extLst>
          </p:cNvPr>
          <p:cNvCxnSpPr>
            <a:cxnSpLocks/>
          </p:cNvCxnSpPr>
          <p:nvPr/>
        </p:nvCxnSpPr>
        <p:spPr>
          <a:xfrm>
            <a:off x="4781264" y="6464980"/>
            <a:ext cx="333222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6C9D06F-9CA7-458B-87A3-C21B5E396989}"/>
              </a:ext>
            </a:extLst>
          </p:cNvPr>
          <p:cNvCxnSpPr>
            <a:cxnSpLocks/>
          </p:cNvCxnSpPr>
          <p:nvPr/>
        </p:nvCxnSpPr>
        <p:spPr>
          <a:xfrm>
            <a:off x="4781264" y="10637836"/>
            <a:ext cx="333222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197C23B-B448-4620-86B2-4CEBAA7A0389}"/>
              </a:ext>
            </a:extLst>
          </p:cNvPr>
          <p:cNvCxnSpPr>
            <a:cxnSpLocks/>
          </p:cNvCxnSpPr>
          <p:nvPr/>
        </p:nvCxnSpPr>
        <p:spPr>
          <a:xfrm>
            <a:off x="2180415" y="10637836"/>
            <a:ext cx="1160848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32519F0-8E86-4901-B2DD-363B0E094200}"/>
              </a:ext>
            </a:extLst>
          </p:cNvPr>
          <p:cNvSpPr txBox="1"/>
          <p:nvPr/>
        </p:nvSpPr>
        <p:spPr>
          <a:xfrm>
            <a:off x="5599649" y="5803261"/>
            <a:ext cx="2015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Roboto" panose="02000000000000000000" pitchFamily="2" charset="0"/>
              </a:rPr>
              <a:t>Clothes</a:t>
            </a:r>
            <a:r>
              <a:rPr lang="en-US" altLang="zh-CN" sz="4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Roboto" panose="02000000000000000000" pitchFamily="2" charset="0"/>
              </a:rPr>
              <a:t>Texture</a:t>
            </a:r>
            <a:endParaRPr lang="zh-CN" altLang="en-US" sz="40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524CAF-DC30-41A4-AE1D-C60CC9E99D8E}"/>
              </a:ext>
            </a:extLst>
          </p:cNvPr>
          <p:cNvSpPr txBox="1"/>
          <p:nvPr/>
        </p:nvSpPr>
        <p:spPr>
          <a:xfrm>
            <a:off x="5556006" y="9940372"/>
            <a:ext cx="20152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Roboto" panose="02000000000000000000" pitchFamily="2" charset="0"/>
              </a:rPr>
              <a:t>Clothes</a:t>
            </a:r>
            <a:r>
              <a:rPr lang="en-US" altLang="zh-CN" sz="4000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</a:p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Roboto" panose="02000000000000000000" pitchFamily="2" charset="0"/>
              </a:rPr>
              <a:t>Color</a:t>
            </a:r>
            <a:endParaRPr lang="zh-CN" altLang="en-US" sz="40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82CA732-5AFE-46E3-A0F7-A8DD677D04FF}"/>
              </a:ext>
            </a:extLst>
          </p:cNvPr>
          <p:cNvSpPr txBox="1"/>
          <p:nvPr/>
        </p:nvSpPr>
        <p:spPr>
          <a:xfrm>
            <a:off x="4686920" y="13318173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C74CF65-50E9-4BD1-BCEF-7C74B2DB8AA8}"/>
              </a:ext>
            </a:extLst>
          </p:cNvPr>
          <p:cNvSpPr/>
          <p:nvPr/>
        </p:nvSpPr>
        <p:spPr>
          <a:xfrm>
            <a:off x="11682783" y="9957134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D2D4FCAD-90CD-43D7-8EB9-8369B2777D17}"/>
              </a:ext>
            </a:extLst>
          </p:cNvPr>
          <p:cNvSpPr/>
          <p:nvPr/>
        </p:nvSpPr>
        <p:spPr>
          <a:xfrm>
            <a:off x="12575411" y="9497153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DAEFCC6-C37C-4AA1-96C3-F4DECB825B44}"/>
              </a:ext>
            </a:extLst>
          </p:cNvPr>
          <p:cNvSpPr/>
          <p:nvPr/>
        </p:nvSpPr>
        <p:spPr>
          <a:xfrm>
            <a:off x="11324403" y="10947663"/>
            <a:ext cx="599563" cy="59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2B41E42-D9DC-45E9-8E4A-34C7C6434628}"/>
              </a:ext>
            </a:extLst>
          </p:cNvPr>
          <p:cNvSpPr/>
          <p:nvPr/>
        </p:nvSpPr>
        <p:spPr>
          <a:xfrm>
            <a:off x="11965811" y="12056316"/>
            <a:ext cx="599563" cy="59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1B688F7-B1CB-49AB-99B3-15F972FA8E0D}"/>
              </a:ext>
            </a:extLst>
          </p:cNvPr>
          <p:cNvSpPr/>
          <p:nvPr/>
        </p:nvSpPr>
        <p:spPr>
          <a:xfrm>
            <a:off x="12282346" y="10604931"/>
            <a:ext cx="599563" cy="59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BFE623B-680A-44E5-A09D-BD536638F80F}"/>
              </a:ext>
            </a:extLst>
          </p:cNvPr>
          <p:cNvSpPr/>
          <p:nvPr/>
        </p:nvSpPr>
        <p:spPr>
          <a:xfrm>
            <a:off x="12690829" y="11412927"/>
            <a:ext cx="599563" cy="59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927143B-A5D2-4CE5-8126-915129AA19A1}"/>
              </a:ext>
            </a:extLst>
          </p:cNvPr>
          <p:cNvSpPr/>
          <p:nvPr/>
        </p:nvSpPr>
        <p:spPr>
          <a:xfrm>
            <a:off x="13240289" y="10177769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D89E6F9-6BA1-45C0-A565-5A31DDB620C5}"/>
              </a:ext>
            </a:extLst>
          </p:cNvPr>
          <p:cNvSpPr/>
          <p:nvPr/>
        </p:nvSpPr>
        <p:spPr>
          <a:xfrm>
            <a:off x="13698876" y="11071421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60441AE-C5C4-4E12-B70A-945CAD890E97}"/>
              </a:ext>
            </a:extLst>
          </p:cNvPr>
          <p:cNvSpPr/>
          <p:nvPr/>
        </p:nvSpPr>
        <p:spPr>
          <a:xfrm>
            <a:off x="14365140" y="10130763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2838A6-27CE-47B7-BC20-D417BDCC0650}"/>
              </a:ext>
            </a:extLst>
          </p:cNvPr>
          <p:cNvSpPr/>
          <p:nvPr/>
        </p:nvSpPr>
        <p:spPr>
          <a:xfrm>
            <a:off x="13392689" y="9371048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F4A1C58-188F-4C9E-BCF9-16CCE16A7F04}"/>
              </a:ext>
            </a:extLst>
          </p:cNvPr>
          <p:cNvSpPr/>
          <p:nvPr/>
        </p:nvSpPr>
        <p:spPr>
          <a:xfrm>
            <a:off x="13577206" y="11965073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B5988DA-2D0D-4C1B-8DD9-0C3DA16C6547}"/>
              </a:ext>
            </a:extLst>
          </p:cNvPr>
          <p:cNvSpPr/>
          <p:nvPr/>
        </p:nvSpPr>
        <p:spPr>
          <a:xfrm>
            <a:off x="14664922" y="11084688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AFBA407-37E9-44BF-B661-22F4DEAE2028}"/>
              </a:ext>
            </a:extLst>
          </p:cNvPr>
          <p:cNvSpPr/>
          <p:nvPr/>
        </p:nvSpPr>
        <p:spPr>
          <a:xfrm>
            <a:off x="17149660" y="10095818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A46638E-896C-494A-AF54-BC505518B86D}"/>
              </a:ext>
            </a:extLst>
          </p:cNvPr>
          <p:cNvSpPr/>
          <p:nvPr/>
        </p:nvSpPr>
        <p:spPr>
          <a:xfrm>
            <a:off x="18042288" y="9635837"/>
            <a:ext cx="599563" cy="5995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FEF0858-BB01-43D6-9290-B5ECD4B8EFF9}"/>
              </a:ext>
            </a:extLst>
          </p:cNvPr>
          <p:cNvSpPr/>
          <p:nvPr/>
        </p:nvSpPr>
        <p:spPr>
          <a:xfrm>
            <a:off x="16791280" y="11086347"/>
            <a:ext cx="599563" cy="59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ECA57E1-BBAF-49CD-98EA-C5D764C46B44}"/>
              </a:ext>
            </a:extLst>
          </p:cNvPr>
          <p:cNvSpPr/>
          <p:nvPr/>
        </p:nvSpPr>
        <p:spPr>
          <a:xfrm>
            <a:off x="17432688" y="12195000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A7DB23D6-9F00-4D87-8BC8-FC4D3EA71D4E}"/>
              </a:ext>
            </a:extLst>
          </p:cNvPr>
          <p:cNvSpPr/>
          <p:nvPr/>
        </p:nvSpPr>
        <p:spPr>
          <a:xfrm>
            <a:off x="17749223" y="10743615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7C7C549-25EA-44FC-9C07-2379D5215355}"/>
              </a:ext>
            </a:extLst>
          </p:cNvPr>
          <p:cNvSpPr/>
          <p:nvPr/>
        </p:nvSpPr>
        <p:spPr>
          <a:xfrm>
            <a:off x="18157706" y="11551611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F20867F-DE0F-4381-ABA3-4D0A394A1B40}"/>
              </a:ext>
            </a:extLst>
          </p:cNvPr>
          <p:cNvSpPr/>
          <p:nvPr/>
        </p:nvSpPr>
        <p:spPr>
          <a:xfrm>
            <a:off x="18707166" y="10316453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A1E17AD3-5E3A-4CE6-981B-DCE1DE168E76}"/>
              </a:ext>
            </a:extLst>
          </p:cNvPr>
          <p:cNvSpPr/>
          <p:nvPr/>
        </p:nvSpPr>
        <p:spPr>
          <a:xfrm>
            <a:off x="19165753" y="11210105"/>
            <a:ext cx="599563" cy="5995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9B48E57-10D3-4897-A4E9-676F3A54D94C}"/>
              </a:ext>
            </a:extLst>
          </p:cNvPr>
          <p:cNvSpPr/>
          <p:nvPr/>
        </p:nvSpPr>
        <p:spPr>
          <a:xfrm>
            <a:off x="19832017" y="10269447"/>
            <a:ext cx="599563" cy="5995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A5F9CE0-8721-491A-AAB0-13470FD793AD}"/>
              </a:ext>
            </a:extLst>
          </p:cNvPr>
          <p:cNvSpPr/>
          <p:nvPr/>
        </p:nvSpPr>
        <p:spPr>
          <a:xfrm>
            <a:off x="18859566" y="9509732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CAA306F-9584-49B0-A9D7-C46B9686C9F4}"/>
              </a:ext>
            </a:extLst>
          </p:cNvPr>
          <p:cNvSpPr/>
          <p:nvPr/>
        </p:nvSpPr>
        <p:spPr>
          <a:xfrm>
            <a:off x="19044083" y="12103757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9017072-3C5F-4C43-9348-46132D922B67}"/>
              </a:ext>
            </a:extLst>
          </p:cNvPr>
          <p:cNvSpPr/>
          <p:nvPr/>
        </p:nvSpPr>
        <p:spPr>
          <a:xfrm>
            <a:off x="20131799" y="11223372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85A6451C-C5DE-4BB1-9D66-22EC6D02C258}"/>
              </a:ext>
            </a:extLst>
          </p:cNvPr>
          <p:cNvSpPr/>
          <p:nvPr/>
        </p:nvSpPr>
        <p:spPr>
          <a:xfrm>
            <a:off x="11065351" y="4551163"/>
            <a:ext cx="599563" cy="59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E4C1F26-2CFA-424B-BB69-604ACF623E45}"/>
              </a:ext>
            </a:extLst>
          </p:cNvPr>
          <p:cNvSpPr/>
          <p:nvPr/>
        </p:nvSpPr>
        <p:spPr>
          <a:xfrm>
            <a:off x="11088208" y="5421901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1F4134B-A4FD-40EA-8A32-B1FB7A62E1EE}"/>
              </a:ext>
            </a:extLst>
          </p:cNvPr>
          <p:cNvSpPr txBox="1"/>
          <p:nvPr/>
        </p:nvSpPr>
        <p:spPr>
          <a:xfrm>
            <a:off x="11816748" y="4510685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Clothes</a:t>
            </a:r>
            <a:r>
              <a:rPr lang="en-US" altLang="zh-CN" sz="3200" b="1" dirty="0"/>
              <a:t> </a:t>
            </a:r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F72147-1E25-462B-B5DD-D56D6FA78EE9}"/>
              </a:ext>
            </a:extLst>
          </p:cNvPr>
          <p:cNvSpPr txBox="1"/>
          <p:nvPr/>
        </p:nvSpPr>
        <p:spPr>
          <a:xfrm>
            <a:off x="11828166" y="5352514"/>
            <a:ext cx="2177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Clothes B</a:t>
            </a:r>
            <a:endParaRPr lang="zh-CN" altLang="en-US" sz="4000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FD8B5E0-9325-4CA1-A2FB-5B9541A8AFB7}"/>
              </a:ext>
            </a:extLst>
          </p:cNvPr>
          <p:cNvSpPr txBox="1"/>
          <p:nvPr/>
        </p:nvSpPr>
        <p:spPr>
          <a:xfrm>
            <a:off x="15653536" y="13318173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AB3D0B09-4479-53CD-865D-259B9FAC23FE}"/>
              </a:ext>
            </a:extLst>
          </p:cNvPr>
          <p:cNvSpPr/>
          <p:nvPr/>
        </p:nvSpPr>
        <p:spPr>
          <a:xfrm>
            <a:off x="11088208" y="6288691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DA746B2-63DF-DC3F-622E-6682507E7279}"/>
              </a:ext>
            </a:extLst>
          </p:cNvPr>
          <p:cNvSpPr txBox="1"/>
          <p:nvPr/>
        </p:nvSpPr>
        <p:spPr>
          <a:xfrm>
            <a:off x="11828166" y="6219304"/>
            <a:ext cx="2177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Clothes C</a:t>
            </a:r>
            <a:endParaRPr lang="zh-CN" altLang="en-US" sz="40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8EAA01D-19A6-27B0-4953-1D5CB25FE97A}"/>
              </a:ext>
            </a:extLst>
          </p:cNvPr>
          <p:cNvSpPr txBox="1"/>
          <p:nvPr/>
        </p:nvSpPr>
        <p:spPr>
          <a:xfrm>
            <a:off x="10940901" y="7447340"/>
            <a:ext cx="4468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/>
              <a:t>Cloth-related </a:t>
            </a:r>
          </a:p>
          <a:p>
            <a:pPr algn="ctr"/>
            <a:r>
              <a:rPr lang="en-US" altLang="zh-CN" sz="4000" b="1" dirty="0"/>
              <a:t>Feature Distribution</a:t>
            </a:r>
            <a:endParaRPr lang="zh-CN" altLang="en-US" sz="40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6575FB-0284-627B-3E37-309CB5D8F4E7}"/>
              </a:ext>
            </a:extLst>
          </p:cNvPr>
          <p:cNvSpPr txBox="1"/>
          <p:nvPr/>
        </p:nvSpPr>
        <p:spPr>
          <a:xfrm>
            <a:off x="16434519" y="7441049"/>
            <a:ext cx="4468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/>
              <a:t>Cloth-unrelated </a:t>
            </a:r>
          </a:p>
          <a:p>
            <a:pPr algn="ctr"/>
            <a:r>
              <a:rPr lang="en-US" altLang="zh-CN" sz="4000" b="1" dirty="0"/>
              <a:t>Feature Distribution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3979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DC084C62-BAE9-E81B-A3D1-DDFE10139DDB}"/>
              </a:ext>
            </a:extLst>
          </p:cNvPr>
          <p:cNvSpPr/>
          <p:nvPr/>
        </p:nvSpPr>
        <p:spPr>
          <a:xfrm>
            <a:off x="18837621" y="9972821"/>
            <a:ext cx="6567939" cy="37979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EB58F8D6-4373-4FC1-940B-7C3C3481FB2F}"/>
              </a:ext>
            </a:extLst>
          </p:cNvPr>
          <p:cNvSpPr/>
          <p:nvPr/>
        </p:nvSpPr>
        <p:spPr>
          <a:xfrm>
            <a:off x="9838892" y="10075688"/>
            <a:ext cx="6344118" cy="37979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28EA3447-4E5F-FAEC-EF4D-2732A8101B1F}"/>
              </a:ext>
            </a:extLst>
          </p:cNvPr>
          <p:cNvSpPr/>
          <p:nvPr/>
        </p:nvSpPr>
        <p:spPr>
          <a:xfrm>
            <a:off x="18837622" y="3069402"/>
            <a:ext cx="6510418" cy="5518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A562B7-A33B-2B1C-6502-3EEC0BC0BA06}"/>
              </a:ext>
            </a:extLst>
          </p:cNvPr>
          <p:cNvSpPr/>
          <p:nvPr/>
        </p:nvSpPr>
        <p:spPr>
          <a:xfrm>
            <a:off x="9789480" y="3069402"/>
            <a:ext cx="6344118" cy="5518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A8E1AC1-196D-79FD-3254-F5C9D64EA2B4}"/>
              </a:ext>
            </a:extLst>
          </p:cNvPr>
          <p:cNvSpPr/>
          <p:nvPr/>
        </p:nvSpPr>
        <p:spPr>
          <a:xfrm>
            <a:off x="407176" y="8710288"/>
            <a:ext cx="8715694" cy="5151497"/>
          </a:xfrm>
          <a:prstGeom prst="roundRect">
            <a:avLst>
              <a:gd name="adj" fmla="val 1206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11B79F2-A2C1-DD2E-A99E-651A9209017A}"/>
              </a:ext>
            </a:extLst>
          </p:cNvPr>
          <p:cNvSpPr/>
          <p:nvPr/>
        </p:nvSpPr>
        <p:spPr>
          <a:xfrm>
            <a:off x="348344" y="3472799"/>
            <a:ext cx="8715694" cy="5151497"/>
          </a:xfrm>
          <a:prstGeom prst="roundRect">
            <a:avLst>
              <a:gd name="adj" fmla="val 1206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45C94EDD-9134-B227-D65A-DB7EAFEC989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17464" y="4947239"/>
            <a:ext cx="1440000" cy="2880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87BA8811-2CA6-EEF9-D2FD-2001D10C71B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4" y="4965376"/>
            <a:ext cx="1440000" cy="2880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9407DEF9-728A-A217-7496-4DB8CF0FB48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14" y="4947239"/>
            <a:ext cx="1440000" cy="288000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1A6734F7-3086-84F3-A532-342A12A936F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657" y="10184728"/>
            <a:ext cx="1440000" cy="288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6D41C27E-329B-3893-E957-38B3BC22366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77201" y="10187987"/>
            <a:ext cx="1440000" cy="288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7D601A77-BBEF-369E-6F8C-5B221279129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40068" y="10170886"/>
            <a:ext cx="1440000" cy="288000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EC0F2A07-6B29-EA72-1685-1F3C971D0CC4}"/>
              </a:ext>
            </a:extLst>
          </p:cNvPr>
          <p:cNvSpPr txBox="1"/>
          <p:nvPr/>
        </p:nvSpPr>
        <p:spPr>
          <a:xfrm>
            <a:off x="4357013" y="791641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ID1</a:t>
            </a:r>
            <a:endParaRPr lang="zh-CN" altLang="en-US" sz="4000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2840DA2-3507-3141-6BA7-B4C64205BFD4}"/>
              </a:ext>
            </a:extLst>
          </p:cNvPr>
          <p:cNvSpPr txBox="1"/>
          <p:nvPr/>
        </p:nvSpPr>
        <p:spPr>
          <a:xfrm>
            <a:off x="7562306" y="7879810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ID2</a:t>
            </a:r>
            <a:endParaRPr lang="zh-CN" altLang="en-US" sz="4000" b="1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9312802-ED40-FB0D-0A38-C080CC78396A}"/>
              </a:ext>
            </a:extLst>
          </p:cNvPr>
          <p:cNvSpPr txBox="1"/>
          <p:nvPr/>
        </p:nvSpPr>
        <p:spPr>
          <a:xfrm>
            <a:off x="1008206" y="7870006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ID1</a:t>
            </a:r>
            <a:endParaRPr lang="zh-CN" altLang="en-US" sz="4000" b="1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EF331F3-C4CD-181B-B42A-9F870DEFDAEF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 flipV="1">
            <a:off x="2180414" y="6387239"/>
            <a:ext cx="1837050" cy="18137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CD1F669-41AA-A2BC-77B6-EEC7361AF9E8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457464" y="6387239"/>
            <a:ext cx="183705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F7C6C9A-5AFA-ED16-E4D2-0FB567B61BE6}"/>
              </a:ext>
            </a:extLst>
          </p:cNvPr>
          <p:cNvSpPr txBox="1"/>
          <p:nvPr/>
        </p:nvSpPr>
        <p:spPr>
          <a:xfrm>
            <a:off x="4765023" y="3534629"/>
            <a:ext cx="35782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similar </a:t>
            </a:r>
          </a:p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clothes texture</a:t>
            </a:r>
            <a:endParaRPr lang="zh-CN" altLang="en-US" sz="40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5980CDB-1BC5-C93C-A7EA-98EB07F19A88}"/>
              </a:ext>
            </a:extLst>
          </p:cNvPr>
          <p:cNvSpPr txBox="1"/>
          <p:nvPr/>
        </p:nvSpPr>
        <p:spPr>
          <a:xfrm>
            <a:off x="1590887" y="3537808"/>
            <a:ext cx="299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dissimilar</a:t>
            </a:r>
          </a:p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appearance 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5C848C3-4A13-B4BB-441A-DB9474B62295}"/>
              </a:ext>
            </a:extLst>
          </p:cNvPr>
          <p:cNvSpPr txBox="1"/>
          <p:nvPr/>
        </p:nvSpPr>
        <p:spPr>
          <a:xfrm>
            <a:off x="4415845" y="13153899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ID3</a:t>
            </a:r>
            <a:endParaRPr lang="zh-CN" altLang="en-US" sz="40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622CB69-4202-AC58-4911-07B033F508D2}"/>
              </a:ext>
            </a:extLst>
          </p:cNvPr>
          <p:cNvSpPr txBox="1"/>
          <p:nvPr/>
        </p:nvSpPr>
        <p:spPr>
          <a:xfrm>
            <a:off x="7621138" y="13117299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ID4</a:t>
            </a:r>
            <a:endParaRPr lang="zh-CN" altLang="en-US" sz="40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070CED2-B56A-0EB5-E062-9806109EF8B6}"/>
              </a:ext>
            </a:extLst>
          </p:cNvPr>
          <p:cNvSpPr txBox="1"/>
          <p:nvPr/>
        </p:nvSpPr>
        <p:spPr>
          <a:xfrm>
            <a:off x="1067038" y="13107495"/>
            <a:ext cx="904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ID3</a:t>
            </a:r>
            <a:endParaRPr lang="zh-CN" altLang="en-US" sz="4000" b="1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F65C137C-8D7D-439B-BE93-2C61B426326E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 flipV="1">
            <a:off x="2217201" y="11624728"/>
            <a:ext cx="1852456" cy="3259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2579F47-EDE9-13DF-4E4E-4CEC8BBE6F69}"/>
              </a:ext>
            </a:extLst>
          </p:cNvPr>
          <p:cNvCxnSpPr>
            <a:cxnSpLocks/>
          </p:cNvCxnSpPr>
          <p:nvPr/>
        </p:nvCxnSpPr>
        <p:spPr>
          <a:xfrm>
            <a:off x="5516296" y="11624728"/>
            <a:ext cx="183705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CEBE20B1-19E7-B716-772D-557CEC642A25}"/>
              </a:ext>
            </a:extLst>
          </p:cNvPr>
          <p:cNvSpPr txBox="1"/>
          <p:nvPr/>
        </p:nvSpPr>
        <p:spPr>
          <a:xfrm>
            <a:off x="5042665" y="8772118"/>
            <a:ext cx="31406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similar </a:t>
            </a:r>
          </a:p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clothes color</a:t>
            </a:r>
            <a:endParaRPr lang="zh-CN" altLang="en-US" sz="4000" b="1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3B390EE-9980-EB26-B82B-5DFF949B3F82}"/>
              </a:ext>
            </a:extLst>
          </p:cNvPr>
          <p:cNvSpPr txBox="1"/>
          <p:nvPr/>
        </p:nvSpPr>
        <p:spPr>
          <a:xfrm>
            <a:off x="1649719" y="8775297"/>
            <a:ext cx="299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dissimilar</a:t>
            </a:r>
          </a:p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appearance 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7B2A8991-5080-BD05-2C5B-501B5F91DA54}"/>
              </a:ext>
            </a:extLst>
          </p:cNvPr>
          <p:cNvSpPr/>
          <p:nvPr/>
        </p:nvSpPr>
        <p:spPr>
          <a:xfrm>
            <a:off x="10604124" y="4263366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6764E3A-806B-C128-C08B-1CBEB5E97846}"/>
              </a:ext>
            </a:extLst>
          </p:cNvPr>
          <p:cNvSpPr/>
          <p:nvPr/>
        </p:nvSpPr>
        <p:spPr>
          <a:xfrm>
            <a:off x="11935071" y="4695679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B3CD7E38-1438-1032-3D61-821E5C7FC7BE}"/>
              </a:ext>
            </a:extLst>
          </p:cNvPr>
          <p:cNvSpPr/>
          <p:nvPr/>
        </p:nvSpPr>
        <p:spPr>
          <a:xfrm>
            <a:off x="10290711" y="6139479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8193249-9A21-A113-1D2B-880BEFD5E71B}"/>
              </a:ext>
            </a:extLst>
          </p:cNvPr>
          <p:cNvSpPr/>
          <p:nvPr/>
        </p:nvSpPr>
        <p:spPr>
          <a:xfrm>
            <a:off x="11498047" y="7186128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3D49527C-ADBE-8467-7A49-60CCC1221DE3}"/>
              </a:ext>
            </a:extLst>
          </p:cNvPr>
          <p:cNvSpPr/>
          <p:nvPr/>
        </p:nvSpPr>
        <p:spPr>
          <a:xfrm>
            <a:off x="13405468" y="5277811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FCD461A-46DC-2640-130D-64F5D4D9B306}"/>
              </a:ext>
            </a:extLst>
          </p:cNvPr>
          <p:cNvSpPr/>
          <p:nvPr/>
        </p:nvSpPr>
        <p:spPr>
          <a:xfrm>
            <a:off x="14005031" y="3963585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9BEEA57B-0655-7441-0C25-219072BE9AF1}"/>
              </a:ext>
            </a:extLst>
          </p:cNvPr>
          <p:cNvSpPr/>
          <p:nvPr/>
        </p:nvSpPr>
        <p:spPr>
          <a:xfrm>
            <a:off x="14437081" y="6753484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7FBED0C5-C7B2-EAA5-ADA6-DC9236733C19}"/>
              </a:ext>
            </a:extLst>
          </p:cNvPr>
          <p:cNvSpPr/>
          <p:nvPr/>
        </p:nvSpPr>
        <p:spPr>
          <a:xfrm>
            <a:off x="21245684" y="11551162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43116C47-D766-57E9-A2BF-B50AA8BDFD64}"/>
              </a:ext>
            </a:extLst>
          </p:cNvPr>
          <p:cNvSpPr/>
          <p:nvPr/>
        </p:nvSpPr>
        <p:spPr>
          <a:xfrm>
            <a:off x="21406215" y="11946212"/>
            <a:ext cx="599563" cy="599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1629DD5D-1832-7648-C112-39C09C89D6F2}"/>
              </a:ext>
            </a:extLst>
          </p:cNvPr>
          <p:cNvSpPr/>
          <p:nvPr/>
        </p:nvSpPr>
        <p:spPr>
          <a:xfrm>
            <a:off x="21674307" y="11463627"/>
            <a:ext cx="599563" cy="599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382D2BE3-4BA5-D6C1-83E7-96580CED0966}"/>
              </a:ext>
            </a:extLst>
          </p:cNvPr>
          <p:cNvSpPr/>
          <p:nvPr/>
        </p:nvSpPr>
        <p:spPr>
          <a:xfrm>
            <a:off x="21844970" y="12197682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687B37CF-9231-F9CE-B4AD-9322F26F2406}"/>
              </a:ext>
            </a:extLst>
          </p:cNvPr>
          <p:cNvSpPr/>
          <p:nvPr/>
        </p:nvSpPr>
        <p:spPr>
          <a:xfrm>
            <a:off x="21769872" y="11095179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1050D48D-C012-0E55-3F76-50C988A999F9}"/>
              </a:ext>
            </a:extLst>
          </p:cNvPr>
          <p:cNvSpPr/>
          <p:nvPr/>
        </p:nvSpPr>
        <p:spPr>
          <a:xfrm>
            <a:off x="22369435" y="11484385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A5CB849-6F90-19B6-38EF-A0E122B43097}"/>
              </a:ext>
            </a:extLst>
          </p:cNvPr>
          <p:cNvSpPr txBox="1"/>
          <p:nvPr/>
        </p:nvSpPr>
        <p:spPr>
          <a:xfrm>
            <a:off x="11857830" y="3099137"/>
            <a:ext cx="2257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person A</a:t>
            </a: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358011B5-7B81-C18A-2612-CC6D610C2FB4}"/>
              </a:ext>
            </a:extLst>
          </p:cNvPr>
          <p:cNvSpPr/>
          <p:nvPr/>
        </p:nvSpPr>
        <p:spPr>
          <a:xfrm rot="922144">
            <a:off x="10293870" y="4073447"/>
            <a:ext cx="2591538" cy="1297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BE9A9158-B033-F82A-F392-0F0A257D9385}"/>
              </a:ext>
            </a:extLst>
          </p:cNvPr>
          <p:cNvSpPr/>
          <p:nvPr/>
        </p:nvSpPr>
        <p:spPr>
          <a:xfrm rot="2336117">
            <a:off x="9901821" y="6238214"/>
            <a:ext cx="2591538" cy="1411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8E95C021-D784-4D64-9655-D119F11C72C8}"/>
              </a:ext>
            </a:extLst>
          </p:cNvPr>
          <p:cNvSpPr/>
          <p:nvPr/>
        </p:nvSpPr>
        <p:spPr>
          <a:xfrm rot="4827128">
            <a:off x="12444136" y="4576152"/>
            <a:ext cx="3930749" cy="2195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C9062D0-2F5E-21E9-FD36-6BB61F98752E}"/>
              </a:ext>
            </a:extLst>
          </p:cNvPr>
          <p:cNvSpPr txBox="1"/>
          <p:nvPr/>
        </p:nvSpPr>
        <p:spPr>
          <a:xfrm>
            <a:off x="10768539" y="5397194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1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FBFC772C-C26C-EBB1-7A7F-A736E7F4CD42}"/>
              </a:ext>
            </a:extLst>
          </p:cNvPr>
          <p:cNvSpPr txBox="1"/>
          <p:nvPr/>
        </p:nvSpPr>
        <p:spPr>
          <a:xfrm>
            <a:off x="10426162" y="7848191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2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2593510-E917-64F2-99F1-9BCD527FADBE}"/>
              </a:ext>
            </a:extLst>
          </p:cNvPr>
          <p:cNvSpPr txBox="1"/>
          <p:nvPr/>
        </p:nvSpPr>
        <p:spPr>
          <a:xfrm>
            <a:off x="13779619" y="7695431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3</a:t>
            </a: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016D2FFE-FC0A-2459-826A-BF9573810867}"/>
              </a:ext>
            </a:extLst>
          </p:cNvPr>
          <p:cNvSpPr/>
          <p:nvPr/>
        </p:nvSpPr>
        <p:spPr>
          <a:xfrm>
            <a:off x="19745188" y="4311772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C49681A5-6159-6AD9-852F-9426C7164B8C}"/>
              </a:ext>
            </a:extLst>
          </p:cNvPr>
          <p:cNvSpPr/>
          <p:nvPr/>
        </p:nvSpPr>
        <p:spPr>
          <a:xfrm>
            <a:off x="21076135" y="4744085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39C4887D-1A47-5508-24B8-168D5CFDF41D}"/>
              </a:ext>
            </a:extLst>
          </p:cNvPr>
          <p:cNvSpPr/>
          <p:nvPr/>
        </p:nvSpPr>
        <p:spPr>
          <a:xfrm>
            <a:off x="19431775" y="6187885"/>
            <a:ext cx="599563" cy="599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276F51E0-AAB5-6FF6-25E0-DEEBE06522CC}"/>
              </a:ext>
            </a:extLst>
          </p:cNvPr>
          <p:cNvSpPr/>
          <p:nvPr/>
        </p:nvSpPr>
        <p:spPr>
          <a:xfrm>
            <a:off x="20639111" y="7234534"/>
            <a:ext cx="599563" cy="599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7EF8FF7A-C466-D294-1DFB-8554EB54CFBC}"/>
              </a:ext>
            </a:extLst>
          </p:cNvPr>
          <p:cNvSpPr/>
          <p:nvPr/>
        </p:nvSpPr>
        <p:spPr>
          <a:xfrm>
            <a:off x="22546532" y="5326217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08B053C1-E287-FDC2-D463-AADD25B08615}"/>
              </a:ext>
            </a:extLst>
          </p:cNvPr>
          <p:cNvSpPr/>
          <p:nvPr/>
        </p:nvSpPr>
        <p:spPr>
          <a:xfrm>
            <a:off x="23146095" y="4011991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A2CE9615-C074-A4A7-3B64-8D18E38CF833}"/>
              </a:ext>
            </a:extLst>
          </p:cNvPr>
          <p:cNvSpPr/>
          <p:nvPr/>
        </p:nvSpPr>
        <p:spPr>
          <a:xfrm>
            <a:off x="23578145" y="6801890"/>
            <a:ext cx="599563" cy="5995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4FB5A6DF-49E6-E4AB-AE3E-1E2D1C82FA59}"/>
              </a:ext>
            </a:extLst>
          </p:cNvPr>
          <p:cNvSpPr/>
          <p:nvPr/>
        </p:nvSpPr>
        <p:spPr>
          <a:xfrm rot="922144">
            <a:off x="19434934" y="4121853"/>
            <a:ext cx="2591538" cy="1297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B66C582-05E6-09FB-DBAC-126A1CBEE108}"/>
              </a:ext>
            </a:extLst>
          </p:cNvPr>
          <p:cNvSpPr/>
          <p:nvPr/>
        </p:nvSpPr>
        <p:spPr>
          <a:xfrm rot="2336117">
            <a:off x="19042885" y="6286620"/>
            <a:ext cx="2591538" cy="1411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1722082F-3D11-4E4B-5816-583CDA76C555}"/>
              </a:ext>
            </a:extLst>
          </p:cNvPr>
          <p:cNvSpPr/>
          <p:nvPr/>
        </p:nvSpPr>
        <p:spPr>
          <a:xfrm rot="4827128">
            <a:off x="21464153" y="4741498"/>
            <a:ext cx="3980924" cy="2009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297A49A-51F9-4AA3-887F-585885562ADF}"/>
              </a:ext>
            </a:extLst>
          </p:cNvPr>
          <p:cNvSpPr txBox="1"/>
          <p:nvPr/>
        </p:nvSpPr>
        <p:spPr>
          <a:xfrm>
            <a:off x="19992047" y="5429309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1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1884FF4-7D00-7CEE-8A6B-80AA5DC9BDDC}"/>
              </a:ext>
            </a:extLst>
          </p:cNvPr>
          <p:cNvSpPr txBox="1"/>
          <p:nvPr/>
        </p:nvSpPr>
        <p:spPr>
          <a:xfrm>
            <a:off x="19656979" y="7894960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2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AB0CB41-5304-5205-4B5C-69065968D87B}"/>
              </a:ext>
            </a:extLst>
          </p:cNvPr>
          <p:cNvSpPr txBox="1"/>
          <p:nvPr/>
        </p:nvSpPr>
        <p:spPr>
          <a:xfrm>
            <a:off x="22920683" y="7743837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3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DA9AD454-FC5A-748D-0301-57F218374558}"/>
              </a:ext>
            </a:extLst>
          </p:cNvPr>
          <p:cNvSpPr txBox="1"/>
          <p:nvPr/>
        </p:nvSpPr>
        <p:spPr>
          <a:xfrm>
            <a:off x="21103021" y="3082270"/>
            <a:ext cx="2257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person A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EA8F04A-34AC-1C53-8E43-740EF1E3A1DA}"/>
              </a:ext>
            </a:extLst>
          </p:cNvPr>
          <p:cNvSpPr txBox="1"/>
          <p:nvPr/>
        </p:nvSpPr>
        <p:spPr>
          <a:xfrm>
            <a:off x="23490572" y="8985714"/>
            <a:ext cx="3584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AB357"/>
                </a:solidFill>
                <a:effectLst/>
                <a:latin typeface="Roboto" panose="02000000000000000000" pitchFamily="2" charset="0"/>
              </a:rPr>
              <a:t>cloth-irrelevant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A8C0621D-EEB5-04FC-E8ED-277D41248673}"/>
              </a:ext>
            </a:extLst>
          </p:cNvPr>
          <p:cNvSpPr txBox="1"/>
          <p:nvPr/>
        </p:nvSpPr>
        <p:spPr>
          <a:xfrm>
            <a:off x="16063791" y="4869706"/>
            <a:ext cx="2852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cloth-aware</a:t>
            </a:r>
          </a:p>
        </p:txBody>
      </p: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EE41D4C4-1C63-D71B-F551-E228DC1B7AF5}"/>
              </a:ext>
            </a:extLst>
          </p:cNvPr>
          <p:cNvCxnSpPr>
            <a:cxnSpLocks/>
            <a:stCxn id="19" idx="3"/>
            <a:endCxn id="184" idx="1"/>
          </p:cNvCxnSpPr>
          <p:nvPr/>
        </p:nvCxnSpPr>
        <p:spPr>
          <a:xfrm>
            <a:off x="16133598" y="5828588"/>
            <a:ext cx="270402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1897163-BEF0-AB0D-EBCF-4C0933143FD8}"/>
              </a:ext>
            </a:extLst>
          </p:cNvPr>
          <p:cNvSpPr/>
          <p:nvPr/>
        </p:nvSpPr>
        <p:spPr>
          <a:xfrm>
            <a:off x="21005269" y="10900060"/>
            <a:ext cx="2175123" cy="2071782"/>
          </a:xfrm>
          <a:prstGeom prst="ellipse">
            <a:avLst/>
          </a:prstGeom>
          <a:noFill/>
          <a:ln w="57150">
            <a:solidFill>
              <a:srgbClr val="0AB3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7D0CE7C7-A750-AF5D-83A6-E11104218813}"/>
              </a:ext>
            </a:extLst>
          </p:cNvPr>
          <p:cNvSpPr txBox="1"/>
          <p:nvPr/>
        </p:nvSpPr>
        <p:spPr>
          <a:xfrm>
            <a:off x="10119162" y="10463606"/>
            <a:ext cx="1712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1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4FEE8C6-F02C-1E68-8B15-D2EC5EB3875C}"/>
              </a:ext>
            </a:extLst>
          </p:cNvPr>
          <p:cNvSpPr txBox="1"/>
          <p:nvPr/>
        </p:nvSpPr>
        <p:spPr>
          <a:xfrm>
            <a:off x="9809620" y="12632754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2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11FCA17-44B2-1AAE-5ED1-C650356C44B1}"/>
              </a:ext>
            </a:extLst>
          </p:cNvPr>
          <p:cNvSpPr txBox="1"/>
          <p:nvPr/>
        </p:nvSpPr>
        <p:spPr>
          <a:xfrm>
            <a:off x="14332170" y="13043204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i="0" dirty="0">
                <a:solidFill>
                  <a:srgbClr val="000000"/>
                </a:solidFill>
                <a:effectLst/>
              </a:rPr>
              <a:t>clothes 3</a:t>
            </a: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54289B5-57AF-6722-B238-57959976FF97}"/>
              </a:ext>
            </a:extLst>
          </p:cNvPr>
          <p:cNvCxnSpPr>
            <a:cxnSpLocks/>
            <a:stCxn id="19" idx="2"/>
            <a:endCxn id="200" idx="0"/>
          </p:cNvCxnSpPr>
          <p:nvPr/>
        </p:nvCxnSpPr>
        <p:spPr>
          <a:xfrm>
            <a:off x="12961539" y="8587773"/>
            <a:ext cx="49412" cy="1487915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EFEADF48-6A5E-50CF-53CA-C3DFAB8CCBDA}"/>
              </a:ext>
            </a:extLst>
          </p:cNvPr>
          <p:cNvCxnSpPr>
            <a:cxnSpLocks/>
            <a:stCxn id="184" idx="2"/>
            <a:endCxn id="201" idx="0"/>
          </p:cNvCxnSpPr>
          <p:nvPr/>
        </p:nvCxnSpPr>
        <p:spPr>
          <a:xfrm>
            <a:off x="22092831" y="8587773"/>
            <a:ext cx="28760" cy="138504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2E36E61-14E1-12B3-629F-6F0667B515A1}"/>
              </a:ext>
            </a:extLst>
          </p:cNvPr>
          <p:cNvSpPr txBox="1"/>
          <p:nvPr/>
        </p:nvSpPr>
        <p:spPr>
          <a:xfrm>
            <a:off x="9905847" y="8621462"/>
            <a:ext cx="3065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effectLst/>
                <a:latin typeface="Arial" panose="020B0604020202020204" pitchFamily="34" charset="0"/>
              </a:rPr>
              <a:t>other losses</a:t>
            </a:r>
          </a:p>
          <a:p>
            <a:pPr algn="ctr"/>
            <a:r>
              <a:rPr lang="en-US" altLang="zh-CN" sz="4000" b="0" i="0" dirty="0">
                <a:effectLst/>
                <a:latin typeface="Arial" panose="020B0604020202020204" pitchFamily="34" charset="0"/>
              </a:rPr>
              <a:t>training</a:t>
            </a:r>
            <a:endParaRPr lang="en-US" altLang="zh-CN" sz="4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319DEB8-5D1D-BC44-ED29-A2ACB6496F60}"/>
              </a:ext>
            </a:extLst>
          </p:cNvPr>
          <p:cNvSpPr txBox="1"/>
          <p:nvPr/>
        </p:nvSpPr>
        <p:spPr>
          <a:xfrm>
            <a:off x="18992847" y="8601419"/>
            <a:ext cx="2924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effectLst/>
                <a:latin typeface="Arial" panose="020B0604020202020204" pitchFamily="34" charset="0"/>
              </a:rPr>
              <a:t>our method </a:t>
            </a:r>
          </a:p>
          <a:p>
            <a:pPr algn="ctr"/>
            <a:r>
              <a:rPr lang="en-US" altLang="zh-CN" sz="4000" b="0" i="0" dirty="0">
                <a:effectLst/>
                <a:latin typeface="Arial" panose="020B0604020202020204" pitchFamily="34" charset="0"/>
              </a:rPr>
              <a:t>training</a:t>
            </a:r>
            <a:endParaRPr lang="en-US" altLang="zh-CN" sz="40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9" name="L 形 28">
            <a:extLst>
              <a:ext uri="{FF2B5EF4-FFF2-40B4-BE49-F238E27FC236}">
                <a16:creationId xmlns:a16="http://schemas.microsoft.com/office/drawing/2014/main" id="{E76DAA18-1DCD-9477-E628-9FCBDA53DD31}"/>
              </a:ext>
            </a:extLst>
          </p:cNvPr>
          <p:cNvSpPr/>
          <p:nvPr/>
        </p:nvSpPr>
        <p:spPr>
          <a:xfrm rot="18920184">
            <a:off x="22285019" y="8941221"/>
            <a:ext cx="1408133" cy="455554"/>
          </a:xfrm>
          <a:prstGeom prst="corner">
            <a:avLst>
              <a:gd name="adj1" fmla="val 13354"/>
              <a:gd name="adj2" fmla="val 1397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十字形 29">
            <a:extLst>
              <a:ext uri="{FF2B5EF4-FFF2-40B4-BE49-F238E27FC236}">
                <a16:creationId xmlns:a16="http://schemas.microsoft.com/office/drawing/2014/main" id="{49E1FDAD-80E3-FFB9-3AA8-3EEA45626A0F}"/>
              </a:ext>
            </a:extLst>
          </p:cNvPr>
          <p:cNvSpPr/>
          <p:nvPr/>
        </p:nvSpPr>
        <p:spPr>
          <a:xfrm rot="18848978">
            <a:off x="13025042" y="8690407"/>
            <a:ext cx="1275284" cy="1265519"/>
          </a:xfrm>
          <a:prstGeom prst="plus">
            <a:avLst>
              <a:gd name="adj" fmla="val 477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5C8BA45-7DE7-80D6-B51B-26420EE3EF12}"/>
              </a:ext>
            </a:extLst>
          </p:cNvPr>
          <p:cNvSpPr txBox="1"/>
          <p:nvPr/>
        </p:nvSpPr>
        <p:spPr>
          <a:xfrm>
            <a:off x="4502887" y="14096072"/>
            <a:ext cx="758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1A345639-963A-C1BD-A519-2EAC7147D698}"/>
              </a:ext>
            </a:extLst>
          </p:cNvPr>
          <p:cNvSpPr txBox="1"/>
          <p:nvPr/>
        </p:nvSpPr>
        <p:spPr>
          <a:xfrm>
            <a:off x="17186504" y="14096072"/>
            <a:ext cx="780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D32A3956-3FEA-E27C-4395-3E88726ACD45}"/>
              </a:ext>
            </a:extLst>
          </p:cNvPr>
          <p:cNvSpPr/>
          <p:nvPr/>
        </p:nvSpPr>
        <p:spPr>
          <a:xfrm>
            <a:off x="21996895" y="11728429"/>
            <a:ext cx="599563" cy="5995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DE67168D-F5CA-0AF3-51E1-88F23822B549}"/>
              </a:ext>
            </a:extLst>
          </p:cNvPr>
          <p:cNvSpPr/>
          <p:nvPr/>
        </p:nvSpPr>
        <p:spPr>
          <a:xfrm rot="1431556">
            <a:off x="12608685" y="10526740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141AA425-3A17-3A88-B35B-FE820C1DB042}"/>
              </a:ext>
            </a:extLst>
          </p:cNvPr>
          <p:cNvSpPr/>
          <p:nvPr/>
        </p:nvSpPr>
        <p:spPr>
          <a:xfrm rot="901447">
            <a:off x="11465718" y="12000395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BE18BB7C-0DD3-CC40-9369-DDC5484D8737}"/>
              </a:ext>
            </a:extLst>
          </p:cNvPr>
          <p:cNvSpPr/>
          <p:nvPr/>
        </p:nvSpPr>
        <p:spPr>
          <a:xfrm rot="901447">
            <a:off x="11922650" y="12406952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DD767032-4DE6-670D-220B-EEBD4E757AEA}"/>
              </a:ext>
            </a:extLst>
          </p:cNvPr>
          <p:cNvSpPr/>
          <p:nvPr/>
        </p:nvSpPr>
        <p:spPr>
          <a:xfrm rot="1431556">
            <a:off x="13695071" y="12009077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ABB6048D-7F43-50E6-0E7F-53490CF573FB}"/>
              </a:ext>
            </a:extLst>
          </p:cNvPr>
          <p:cNvSpPr/>
          <p:nvPr/>
        </p:nvSpPr>
        <p:spPr>
          <a:xfrm rot="1431556">
            <a:off x="14084101" y="11803327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3595315C-0593-1122-3785-4B9253965965}"/>
              </a:ext>
            </a:extLst>
          </p:cNvPr>
          <p:cNvSpPr/>
          <p:nvPr/>
        </p:nvSpPr>
        <p:spPr>
          <a:xfrm rot="1431556">
            <a:off x="13667485" y="12491316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E70F3279-F358-18AD-447A-1347B6357669}"/>
              </a:ext>
            </a:extLst>
          </p:cNvPr>
          <p:cNvSpPr/>
          <p:nvPr/>
        </p:nvSpPr>
        <p:spPr>
          <a:xfrm rot="21334198">
            <a:off x="12020755" y="10331447"/>
            <a:ext cx="1349534" cy="986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99283565-7FDF-6E2A-58B7-3BE8D1DE8727}"/>
              </a:ext>
            </a:extLst>
          </p:cNvPr>
          <p:cNvSpPr/>
          <p:nvPr/>
        </p:nvSpPr>
        <p:spPr>
          <a:xfrm rot="2828766">
            <a:off x="11182503" y="11933104"/>
            <a:ext cx="1565660" cy="1026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C7AB6726-F1BF-518A-364D-8F4A8E4CBD7C}"/>
              </a:ext>
            </a:extLst>
          </p:cNvPr>
          <p:cNvSpPr/>
          <p:nvPr/>
        </p:nvSpPr>
        <p:spPr>
          <a:xfrm rot="6831556">
            <a:off x="13260300" y="11741091"/>
            <a:ext cx="1796524" cy="1320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9E9114C-F016-7410-CAC3-DB536C1F77A7}"/>
              </a:ext>
            </a:extLst>
          </p:cNvPr>
          <p:cNvSpPr/>
          <p:nvPr/>
        </p:nvSpPr>
        <p:spPr>
          <a:xfrm rot="1431556">
            <a:off x="12202383" y="10551451"/>
            <a:ext cx="599563" cy="599563"/>
          </a:xfrm>
          <a:prstGeom prst="ellipse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61084EC2-99E5-7A41-EBE4-1DB054FEC06C}"/>
              </a:ext>
            </a:extLst>
          </p:cNvPr>
          <p:cNvCxnSpPr>
            <a:cxnSpLocks/>
          </p:cNvCxnSpPr>
          <p:nvPr/>
        </p:nvCxnSpPr>
        <p:spPr>
          <a:xfrm rot="1431556">
            <a:off x="12760802" y="11461502"/>
            <a:ext cx="901247" cy="46439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CB94119-3C34-FFD4-00DF-CBA339F248AB}"/>
              </a:ext>
            </a:extLst>
          </p:cNvPr>
          <p:cNvCxnSpPr>
            <a:cxnSpLocks/>
          </p:cNvCxnSpPr>
          <p:nvPr/>
        </p:nvCxnSpPr>
        <p:spPr>
          <a:xfrm flipH="1">
            <a:off x="12272626" y="11329449"/>
            <a:ext cx="281115" cy="6987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7DADB4E-A66D-3F1A-D216-DDCF77B6FC95}"/>
              </a:ext>
            </a:extLst>
          </p:cNvPr>
          <p:cNvCxnSpPr>
            <a:cxnSpLocks/>
          </p:cNvCxnSpPr>
          <p:nvPr/>
        </p:nvCxnSpPr>
        <p:spPr>
          <a:xfrm flipH="1" flipV="1">
            <a:off x="12553741" y="12324297"/>
            <a:ext cx="896537" cy="713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77D9D6B-B1A1-534E-850D-6B7B629C341A}"/>
              </a:ext>
            </a:extLst>
          </p:cNvPr>
          <p:cNvSpPr txBox="1"/>
          <p:nvPr/>
        </p:nvSpPr>
        <p:spPr>
          <a:xfrm>
            <a:off x="14112612" y="8661447"/>
            <a:ext cx="35525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cross-clothing </a:t>
            </a:r>
          </a:p>
          <a:p>
            <a:pPr algn="ctr"/>
            <a:r>
              <a:rPr lang="en-US" altLang="zh-CN" sz="4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discrepancy</a:t>
            </a:r>
          </a:p>
        </p:txBody>
      </p:sp>
      <p:sp>
        <p:nvSpPr>
          <p:cNvPr id="28" name="箭头: 右弧形 27">
            <a:extLst>
              <a:ext uri="{FF2B5EF4-FFF2-40B4-BE49-F238E27FC236}">
                <a16:creationId xmlns:a16="http://schemas.microsoft.com/office/drawing/2014/main" id="{D0568016-4DED-FF69-6161-521495DB7322}"/>
              </a:ext>
            </a:extLst>
          </p:cNvPr>
          <p:cNvSpPr/>
          <p:nvPr/>
        </p:nvSpPr>
        <p:spPr>
          <a:xfrm rot="843800">
            <a:off x="13496026" y="9967807"/>
            <a:ext cx="973193" cy="181814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箭头: 右弧形 118">
            <a:extLst>
              <a:ext uri="{FF2B5EF4-FFF2-40B4-BE49-F238E27FC236}">
                <a16:creationId xmlns:a16="http://schemas.microsoft.com/office/drawing/2014/main" id="{A5D84CBA-1C5F-65C0-9ECF-76D3FC78583F}"/>
              </a:ext>
            </a:extLst>
          </p:cNvPr>
          <p:cNvSpPr/>
          <p:nvPr/>
        </p:nvSpPr>
        <p:spPr>
          <a:xfrm rot="427819">
            <a:off x="23143069" y="9715280"/>
            <a:ext cx="973193" cy="1818144"/>
          </a:xfrm>
          <a:prstGeom prst="curvedLeftArrow">
            <a:avLst/>
          </a:prstGeom>
          <a:solidFill>
            <a:srgbClr val="0AB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2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228F-18A9-A746-BE74-82725856E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F9E25F0A-6494-A52A-51D6-DDCA9EEF84A5}"/>
              </a:ext>
            </a:extLst>
          </p:cNvPr>
          <p:cNvSpPr/>
          <p:nvPr/>
        </p:nvSpPr>
        <p:spPr>
          <a:xfrm>
            <a:off x="17761855" y="9972821"/>
            <a:ext cx="6567939" cy="3797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8ACA55E7-D824-E54A-7D59-3E3D9D510750}"/>
              </a:ext>
            </a:extLst>
          </p:cNvPr>
          <p:cNvSpPr/>
          <p:nvPr/>
        </p:nvSpPr>
        <p:spPr>
          <a:xfrm>
            <a:off x="9838892" y="10075688"/>
            <a:ext cx="6344118" cy="37979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3AC36259-DE9B-B2C8-8406-3C75C2DB7909}"/>
              </a:ext>
            </a:extLst>
          </p:cNvPr>
          <p:cNvSpPr/>
          <p:nvPr/>
        </p:nvSpPr>
        <p:spPr>
          <a:xfrm>
            <a:off x="17761856" y="3069402"/>
            <a:ext cx="6510418" cy="55183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201353-4B6E-77EB-5F1F-9BD9E1661B44}"/>
              </a:ext>
            </a:extLst>
          </p:cNvPr>
          <p:cNvSpPr/>
          <p:nvPr/>
        </p:nvSpPr>
        <p:spPr>
          <a:xfrm>
            <a:off x="9789480" y="3069402"/>
            <a:ext cx="6344118" cy="55183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C4975E2-5E9B-1F02-CC86-B56975EA295B}"/>
              </a:ext>
            </a:extLst>
          </p:cNvPr>
          <p:cNvSpPr/>
          <p:nvPr/>
        </p:nvSpPr>
        <p:spPr>
          <a:xfrm>
            <a:off x="407176" y="8710288"/>
            <a:ext cx="8715694" cy="5151497"/>
          </a:xfrm>
          <a:prstGeom prst="roundRect">
            <a:avLst>
              <a:gd name="adj" fmla="val 1206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C47A4B5-5C86-FFCA-4C25-37647059A885}"/>
              </a:ext>
            </a:extLst>
          </p:cNvPr>
          <p:cNvSpPr/>
          <p:nvPr/>
        </p:nvSpPr>
        <p:spPr>
          <a:xfrm>
            <a:off x="348344" y="3078351"/>
            <a:ext cx="8715694" cy="5151497"/>
          </a:xfrm>
          <a:prstGeom prst="roundRect">
            <a:avLst>
              <a:gd name="adj" fmla="val 1206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A8DCA495-A9BC-4EBC-5B83-25C920B19D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17464" y="4552791"/>
            <a:ext cx="1440000" cy="28800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7D9507BF-4AAD-4B7F-70B9-8B70AC5A9D4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4" y="4570928"/>
            <a:ext cx="1440000" cy="28800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6481E54-F1AA-0BE3-7B82-E43D31C366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294514" y="4552791"/>
            <a:ext cx="1440000" cy="288000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4231A36C-AF8C-891E-39FB-55FFC0230BA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069657" y="10184728"/>
            <a:ext cx="1440000" cy="288000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D3A4B7C-9D47-7FFA-DD4C-F8F8E7EC121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77201" y="10187987"/>
            <a:ext cx="1440000" cy="288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A268622B-92E4-F79D-3976-B5191F6F71F6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7340068" y="10170886"/>
            <a:ext cx="1440000" cy="288000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F06E9478-2D6D-BC47-1244-F5BB8B3D44B3}"/>
              </a:ext>
            </a:extLst>
          </p:cNvPr>
          <p:cNvSpPr txBox="1"/>
          <p:nvPr/>
        </p:nvSpPr>
        <p:spPr>
          <a:xfrm>
            <a:off x="4357013" y="7521962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C1CEC37-6B3E-601F-E6D6-7F9D4A0B2E47}"/>
              </a:ext>
            </a:extLst>
          </p:cNvPr>
          <p:cNvSpPr txBox="1"/>
          <p:nvPr/>
        </p:nvSpPr>
        <p:spPr>
          <a:xfrm>
            <a:off x="7562306" y="7485362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DCB8881-C887-E916-8A6B-F3D7E9378748}"/>
              </a:ext>
            </a:extLst>
          </p:cNvPr>
          <p:cNvSpPr txBox="1"/>
          <p:nvPr/>
        </p:nvSpPr>
        <p:spPr>
          <a:xfrm>
            <a:off x="1008206" y="7475558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145F8EE-E11C-1A10-930E-A804799071BE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 flipV="1">
            <a:off x="2180414" y="5992791"/>
            <a:ext cx="1837050" cy="18137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A4B3EE95-9BD6-8FE9-16AD-D5FD758B42E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5457464" y="5992791"/>
            <a:ext cx="183705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9F208A76-5ECE-6F73-1713-1CB4B5F43690}"/>
              </a:ext>
            </a:extLst>
          </p:cNvPr>
          <p:cNvSpPr txBox="1"/>
          <p:nvPr/>
        </p:nvSpPr>
        <p:spPr>
          <a:xfrm>
            <a:off x="4958185" y="3140181"/>
            <a:ext cx="3191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</a:p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texture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000270B-7657-12D9-1BD0-29198379987D}"/>
              </a:ext>
            </a:extLst>
          </p:cNvPr>
          <p:cNvSpPr txBox="1"/>
          <p:nvPr/>
        </p:nvSpPr>
        <p:spPr>
          <a:xfrm>
            <a:off x="1779240" y="3143360"/>
            <a:ext cx="2619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dissimilar</a:t>
            </a:r>
          </a:p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appearance 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7F69A1D-7780-2B4D-994D-8F62F83EC523}"/>
              </a:ext>
            </a:extLst>
          </p:cNvPr>
          <p:cNvSpPr txBox="1"/>
          <p:nvPr/>
        </p:nvSpPr>
        <p:spPr>
          <a:xfrm>
            <a:off x="4415845" y="13153899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255BFA1-DCE1-86D8-946C-DA0071216915}"/>
              </a:ext>
            </a:extLst>
          </p:cNvPr>
          <p:cNvSpPr txBox="1"/>
          <p:nvPr/>
        </p:nvSpPr>
        <p:spPr>
          <a:xfrm>
            <a:off x="7621138" y="13117299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86E64C0-C9B3-BBF5-2463-760CFC5EE908}"/>
              </a:ext>
            </a:extLst>
          </p:cNvPr>
          <p:cNvSpPr txBox="1"/>
          <p:nvPr/>
        </p:nvSpPr>
        <p:spPr>
          <a:xfrm>
            <a:off x="1067038" y="13107495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9F7006-F190-55BA-56E8-728328F53D53}"/>
              </a:ext>
            </a:extLst>
          </p:cNvPr>
          <p:cNvCxnSpPr>
            <a:cxnSpLocks/>
            <a:stCxn id="69" idx="3"/>
            <a:endCxn id="68" idx="1"/>
          </p:cNvCxnSpPr>
          <p:nvPr/>
        </p:nvCxnSpPr>
        <p:spPr>
          <a:xfrm flipV="1">
            <a:off x="2217201" y="11624728"/>
            <a:ext cx="1852456" cy="3259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7A08DA9-4326-BBCE-B677-B04FE4492DFE}"/>
              </a:ext>
            </a:extLst>
          </p:cNvPr>
          <p:cNvCxnSpPr>
            <a:cxnSpLocks/>
          </p:cNvCxnSpPr>
          <p:nvPr/>
        </p:nvCxnSpPr>
        <p:spPr>
          <a:xfrm>
            <a:off x="5516296" y="11624728"/>
            <a:ext cx="1837050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83DBA901-AB42-F793-7C24-A5352B6DAAD3}"/>
              </a:ext>
            </a:extLst>
          </p:cNvPr>
          <p:cNvSpPr txBox="1"/>
          <p:nvPr/>
        </p:nvSpPr>
        <p:spPr>
          <a:xfrm>
            <a:off x="5202164" y="8772118"/>
            <a:ext cx="28216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</a:t>
            </a:r>
          </a:p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clothes color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2987DEF-75EC-3921-095E-6E59D5917050}"/>
              </a:ext>
            </a:extLst>
          </p:cNvPr>
          <p:cNvSpPr txBox="1"/>
          <p:nvPr/>
        </p:nvSpPr>
        <p:spPr>
          <a:xfrm>
            <a:off x="1838072" y="8775297"/>
            <a:ext cx="26196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dissimilar</a:t>
            </a:r>
          </a:p>
          <a:p>
            <a:pPr algn="ctr"/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appearance 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F46403E-FE32-EBD2-85AF-A75DCA1C8118}"/>
              </a:ext>
            </a:extLst>
          </p:cNvPr>
          <p:cNvSpPr/>
          <p:nvPr/>
        </p:nvSpPr>
        <p:spPr>
          <a:xfrm>
            <a:off x="10604124" y="4263366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D3D3063-9357-6968-5E40-591B804CECE3}"/>
              </a:ext>
            </a:extLst>
          </p:cNvPr>
          <p:cNvSpPr/>
          <p:nvPr/>
        </p:nvSpPr>
        <p:spPr>
          <a:xfrm>
            <a:off x="11935071" y="4695679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F72600D9-1C0E-96FF-10D5-D70A9D60BE65}"/>
              </a:ext>
            </a:extLst>
          </p:cNvPr>
          <p:cNvSpPr/>
          <p:nvPr/>
        </p:nvSpPr>
        <p:spPr>
          <a:xfrm>
            <a:off x="10290711" y="6139479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D45DCB44-1606-D43E-9982-0EF15144392B}"/>
              </a:ext>
            </a:extLst>
          </p:cNvPr>
          <p:cNvSpPr/>
          <p:nvPr/>
        </p:nvSpPr>
        <p:spPr>
          <a:xfrm>
            <a:off x="11498047" y="7186128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E2C48469-4ADF-48B0-5688-80D0AFF6EDAA}"/>
              </a:ext>
            </a:extLst>
          </p:cNvPr>
          <p:cNvSpPr/>
          <p:nvPr/>
        </p:nvSpPr>
        <p:spPr>
          <a:xfrm>
            <a:off x="13405468" y="5277811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E068E977-6773-BC0D-A976-C0731E7D5D38}"/>
              </a:ext>
            </a:extLst>
          </p:cNvPr>
          <p:cNvSpPr/>
          <p:nvPr/>
        </p:nvSpPr>
        <p:spPr>
          <a:xfrm>
            <a:off x="14005031" y="3963585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846FCCB-8168-125E-3859-CA883D2C6BBC}"/>
              </a:ext>
            </a:extLst>
          </p:cNvPr>
          <p:cNvSpPr/>
          <p:nvPr/>
        </p:nvSpPr>
        <p:spPr>
          <a:xfrm>
            <a:off x="14437081" y="6753484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13A05908-6043-278E-AD03-F0C49406C0C3}"/>
              </a:ext>
            </a:extLst>
          </p:cNvPr>
          <p:cNvSpPr/>
          <p:nvPr/>
        </p:nvSpPr>
        <p:spPr>
          <a:xfrm>
            <a:off x="20169918" y="11551162"/>
            <a:ext cx="599563" cy="599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2DCD5ADB-F00D-0AE3-D156-118486A11ADF}"/>
              </a:ext>
            </a:extLst>
          </p:cNvPr>
          <p:cNvSpPr/>
          <p:nvPr/>
        </p:nvSpPr>
        <p:spPr>
          <a:xfrm>
            <a:off x="20330449" y="11946212"/>
            <a:ext cx="599563" cy="5995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C9B41617-7DDF-5F9B-F2CE-DA1BF77006E8}"/>
              </a:ext>
            </a:extLst>
          </p:cNvPr>
          <p:cNvSpPr/>
          <p:nvPr/>
        </p:nvSpPr>
        <p:spPr>
          <a:xfrm>
            <a:off x="20598541" y="11463627"/>
            <a:ext cx="599563" cy="5995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469D6ED-53EF-37C7-4639-DE4ED392663A}"/>
              </a:ext>
            </a:extLst>
          </p:cNvPr>
          <p:cNvSpPr/>
          <p:nvPr/>
        </p:nvSpPr>
        <p:spPr>
          <a:xfrm>
            <a:off x="20769204" y="12197682"/>
            <a:ext cx="599563" cy="5995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E65BC3F-8E4E-48E0-8356-B83E93368693}"/>
              </a:ext>
            </a:extLst>
          </p:cNvPr>
          <p:cNvSpPr/>
          <p:nvPr/>
        </p:nvSpPr>
        <p:spPr>
          <a:xfrm>
            <a:off x="20694106" y="11095179"/>
            <a:ext cx="599563" cy="5995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ED818FC-0700-AC45-E0A9-FF8496F69BEF}"/>
              </a:ext>
            </a:extLst>
          </p:cNvPr>
          <p:cNvSpPr/>
          <p:nvPr/>
        </p:nvSpPr>
        <p:spPr>
          <a:xfrm>
            <a:off x="21293669" y="11484385"/>
            <a:ext cx="599563" cy="5995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E011E7F-A4A0-458E-7EF7-76D67C962359}"/>
              </a:ext>
            </a:extLst>
          </p:cNvPr>
          <p:cNvSpPr txBox="1"/>
          <p:nvPr/>
        </p:nvSpPr>
        <p:spPr>
          <a:xfrm>
            <a:off x="11960134" y="3099137"/>
            <a:ext cx="205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erson A</a:t>
            </a: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F1A32310-E1F7-45BE-2CE5-EE58E5B51D3C}"/>
              </a:ext>
            </a:extLst>
          </p:cNvPr>
          <p:cNvSpPr/>
          <p:nvPr/>
        </p:nvSpPr>
        <p:spPr>
          <a:xfrm rot="922144">
            <a:off x="10293870" y="4073447"/>
            <a:ext cx="2591538" cy="1297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8E2FDF3A-0FE6-B4A0-64C2-F84182DAC454}"/>
              </a:ext>
            </a:extLst>
          </p:cNvPr>
          <p:cNvSpPr/>
          <p:nvPr/>
        </p:nvSpPr>
        <p:spPr>
          <a:xfrm rot="2336117">
            <a:off x="9901821" y="6238214"/>
            <a:ext cx="2591538" cy="1411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BFEEF45-D7E3-4CA4-CF7A-1414FE8FC650}"/>
              </a:ext>
            </a:extLst>
          </p:cNvPr>
          <p:cNvSpPr/>
          <p:nvPr/>
        </p:nvSpPr>
        <p:spPr>
          <a:xfrm rot="4827128">
            <a:off x="12444136" y="4576152"/>
            <a:ext cx="3930749" cy="21952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E403716-4E86-1AAA-EF4F-F474F4141C0E}"/>
              </a:ext>
            </a:extLst>
          </p:cNvPr>
          <p:cNvSpPr txBox="1"/>
          <p:nvPr/>
        </p:nvSpPr>
        <p:spPr>
          <a:xfrm>
            <a:off x="10717243" y="5397194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1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550AFAE-4B56-6B6D-273A-8CAFD69D1AF6}"/>
              </a:ext>
            </a:extLst>
          </p:cNvPr>
          <p:cNvSpPr txBox="1"/>
          <p:nvPr/>
        </p:nvSpPr>
        <p:spPr>
          <a:xfrm>
            <a:off x="10374866" y="7848191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2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3070A49-77B4-BFF5-D1EF-918D6DCA9526}"/>
              </a:ext>
            </a:extLst>
          </p:cNvPr>
          <p:cNvSpPr txBox="1"/>
          <p:nvPr/>
        </p:nvSpPr>
        <p:spPr>
          <a:xfrm>
            <a:off x="13728323" y="7695431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3</a:t>
            </a: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F08204E4-438E-B315-67F7-1B7B01AC64EB}"/>
              </a:ext>
            </a:extLst>
          </p:cNvPr>
          <p:cNvSpPr/>
          <p:nvPr/>
        </p:nvSpPr>
        <p:spPr>
          <a:xfrm>
            <a:off x="18669422" y="4311772"/>
            <a:ext cx="599563" cy="599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56DD6F16-9178-C94B-7EBE-D7236EF3F1EB}"/>
              </a:ext>
            </a:extLst>
          </p:cNvPr>
          <p:cNvSpPr/>
          <p:nvPr/>
        </p:nvSpPr>
        <p:spPr>
          <a:xfrm>
            <a:off x="20000369" y="4744085"/>
            <a:ext cx="599563" cy="599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椭圆 186">
            <a:extLst>
              <a:ext uri="{FF2B5EF4-FFF2-40B4-BE49-F238E27FC236}">
                <a16:creationId xmlns:a16="http://schemas.microsoft.com/office/drawing/2014/main" id="{2ACCBE92-FBB6-08E5-D8B1-F12655B201F9}"/>
              </a:ext>
            </a:extLst>
          </p:cNvPr>
          <p:cNvSpPr/>
          <p:nvPr/>
        </p:nvSpPr>
        <p:spPr>
          <a:xfrm>
            <a:off x="18356009" y="6187885"/>
            <a:ext cx="599563" cy="5995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CE92BBD6-3189-4831-41B2-C5A1D7CC608D}"/>
              </a:ext>
            </a:extLst>
          </p:cNvPr>
          <p:cNvSpPr/>
          <p:nvPr/>
        </p:nvSpPr>
        <p:spPr>
          <a:xfrm>
            <a:off x="19563345" y="7234534"/>
            <a:ext cx="599563" cy="59956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BE483EBE-8B57-C7D0-E3B7-530BB8071D54}"/>
              </a:ext>
            </a:extLst>
          </p:cNvPr>
          <p:cNvSpPr/>
          <p:nvPr/>
        </p:nvSpPr>
        <p:spPr>
          <a:xfrm>
            <a:off x="21470766" y="5326217"/>
            <a:ext cx="599563" cy="5995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02CF5A5A-B954-E457-0E5A-669A3C806F34}"/>
              </a:ext>
            </a:extLst>
          </p:cNvPr>
          <p:cNvSpPr/>
          <p:nvPr/>
        </p:nvSpPr>
        <p:spPr>
          <a:xfrm>
            <a:off x="22070329" y="4011991"/>
            <a:ext cx="599563" cy="5995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9E297171-A22D-DDF1-4545-311A3B259D79}"/>
              </a:ext>
            </a:extLst>
          </p:cNvPr>
          <p:cNvSpPr/>
          <p:nvPr/>
        </p:nvSpPr>
        <p:spPr>
          <a:xfrm>
            <a:off x="22502379" y="6801890"/>
            <a:ext cx="599563" cy="5995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DFC90329-20AB-7469-9AF5-C20BE2FDD5E1}"/>
              </a:ext>
            </a:extLst>
          </p:cNvPr>
          <p:cNvSpPr/>
          <p:nvPr/>
        </p:nvSpPr>
        <p:spPr>
          <a:xfrm rot="922144">
            <a:off x="18359168" y="4121853"/>
            <a:ext cx="2591538" cy="12970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F31531AD-FF04-1353-6A85-0DB09FB65E60}"/>
              </a:ext>
            </a:extLst>
          </p:cNvPr>
          <p:cNvSpPr/>
          <p:nvPr/>
        </p:nvSpPr>
        <p:spPr>
          <a:xfrm rot="2336117">
            <a:off x="17967119" y="6286620"/>
            <a:ext cx="2591538" cy="1411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78DA9C63-1671-C13E-39C7-0504E397A895}"/>
              </a:ext>
            </a:extLst>
          </p:cNvPr>
          <p:cNvSpPr/>
          <p:nvPr/>
        </p:nvSpPr>
        <p:spPr>
          <a:xfrm rot="4827128">
            <a:off x="20388387" y="4741498"/>
            <a:ext cx="3980924" cy="2009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496A063B-8778-2FC2-66C3-83ADAC0DDC91}"/>
              </a:ext>
            </a:extLst>
          </p:cNvPr>
          <p:cNvSpPr txBox="1"/>
          <p:nvPr/>
        </p:nvSpPr>
        <p:spPr>
          <a:xfrm>
            <a:off x="18864985" y="5429309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1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3D2B3AC3-3F68-210E-F97F-B3D93C450A03}"/>
              </a:ext>
            </a:extLst>
          </p:cNvPr>
          <p:cNvSpPr txBox="1"/>
          <p:nvPr/>
        </p:nvSpPr>
        <p:spPr>
          <a:xfrm>
            <a:off x="18529917" y="789496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2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9778349-F11F-2ADC-56C6-FEC09EC1EB07}"/>
              </a:ext>
            </a:extLst>
          </p:cNvPr>
          <p:cNvSpPr txBox="1"/>
          <p:nvPr/>
        </p:nvSpPr>
        <p:spPr>
          <a:xfrm>
            <a:off x="21793621" y="7743837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3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0A85CEF1-D84E-5158-FB22-B80EADB8F35E}"/>
              </a:ext>
            </a:extLst>
          </p:cNvPr>
          <p:cNvSpPr txBox="1"/>
          <p:nvPr/>
        </p:nvSpPr>
        <p:spPr>
          <a:xfrm>
            <a:off x="20129559" y="3082270"/>
            <a:ext cx="205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erson A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86E5E352-60C4-C7E1-1609-47DD57B018E0}"/>
              </a:ext>
            </a:extLst>
          </p:cNvPr>
          <p:cNvSpPr txBox="1"/>
          <p:nvPr/>
        </p:nvSpPr>
        <p:spPr>
          <a:xfrm>
            <a:off x="22532627" y="8985714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cloth-irrelevant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BDDB1B-B032-A401-A635-5FE7042C8637}"/>
              </a:ext>
            </a:extLst>
          </p:cNvPr>
          <p:cNvSpPr/>
          <p:nvPr/>
        </p:nvSpPr>
        <p:spPr>
          <a:xfrm>
            <a:off x="19929503" y="10900060"/>
            <a:ext cx="2175123" cy="2071782"/>
          </a:xfrm>
          <a:prstGeom prst="ellipse">
            <a:avLst/>
          </a:prstGeom>
          <a:noFill/>
          <a:ln w="57150">
            <a:solidFill>
              <a:srgbClr val="0AB35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2E9E8F8-EB4B-E494-EA69-859F88B28516}"/>
              </a:ext>
            </a:extLst>
          </p:cNvPr>
          <p:cNvSpPr txBox="1"/>
          <p:nvPr/>
        </p:nvSpPr>
        <p:spPr>
          <a:xfrm>
            <a:off x="10067865" y="10463606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1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049883C-DA0D-C2EE-507E-A35C12F66D26}"/>
              </a:ext>
            </a:extLst>
          </p:cNvPr>
          <p:cNvSpPr txBox="1"/>
          <p:nvPr/>
        </p:nvSpPr>
        <p:spPr>
          <a:xfrm>
            <a:off x="9758324" y="12632754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2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AD4CD1A-00CF-AE66-5BD6-F429FD1CB683}"/>
              </a:ext>
            </a:extLst>
          </p:cNvPr>
          <p:cNvSpPr txBox="1"/>
          <p:nvPr/>
        </p:nvSpPr>
        <p:spPr>
          <a:xfrm>
            <a:off x="14280874" y="13043204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lothes 3</a:t>
            </a:r>
          </a:p>
        </p:txBody>
      </p: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85BDE04E-394E-DCCD-B1E5-03767BD1454B}"/>
              </a:ext>
            </a:extLst>
          </p:cNvPr>
          <p:cNvCxnSpPr>
            <a:cxnSpLocks/>
            <a:stCxn id="19" idx="2"/>
            <a:endCxn id="200" idx="0"/>
          </p:cNvCxnSpPr>
          <p:nvPr/>
        </p:nvCxnSpPr>
        <p:spPr>
          <a:xfrm>
            <a:off x="12961539" y="8587773"/>
            <a:ext cx="49412" cy="1487915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AC2CEB7F-F774-2A18-0F9D-9B2908D597D7}"/>
              </a:ext>
            </a:extLst>
          </p:cNvPr>
          <p:cNvCxnSpPr>
            <a:cxnSpLocks/>
            <a:stCxn id="184" idx="2"/>
            <a:endCxn id="201" idx="0"/>
          </p:cNvCxnSpPr>
          <p:nvPr/>
        </p:nvCxnSpPr>
        <p:spPr>
          <a:xfrm>
            <a:off x="21017065" y="8587773"/>
            <a:ext cx="28760" cy="138504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B89E84D0-0EFE-DC4B-23D4-1D838CCB69ED}"/>
              </a:ext>
            </a:extLst>
          </p:cNvPr>
          <p:cNvSpPr txBox="1"/>
          <p:nvPr/>
        </p:nvSpPr>
        <p:spPr>
          <a:xfrm>
            <a:off x="10083780" y="8621462"/>
            <a:ext cx="27093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 losses</a:t>
            </a:r>
          </a:p>
          <a:p>
            <a:pPr algn="ctr"/>
            <a:r>
              <a:rPr lang="en-US" altLang="zh-CN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zh-CN" sz="4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411036B-2434-06BD-A540-E54D052CADA1}"/>
              </a:ext>
            </a:extLst>
          </p:cNvPr>
          <p:cNvSpPr txBox="1"/>
          <p:nvPr/>
        </p:nvSpPr>
        <p:spPr>
          <a:xfrm>
            <a:off x="17990017" y="8601419"/>
            <a:ext cx="2778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method </a:t>
            </a:r>
          </a:p>
          <a:p>
            <a:pPr algn="ctr"/>
            <a:r>
              <a:rPr lang="en-US" altLang="zh-CN" sz="4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altLang="zh-CN" sz="400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 形 28">
            <a:extLst>
              <a:ext uri="{FF2B5EF4-FFF2-40B4-BE49-F238E27FC236}">
                <a16:creationId xmlns:a16="http://schemas.microsoft.com/office/drawing/2014/main" id="{0427869C-D26B-7E58-5010-728C8CE3198B}"/>
              </a:ext>
            </a:extLst>
          </p:cNvPr>
          <p:cNvSpPr/>
          <p:nvPr/>
        </p:nvSpPr>
        <p:spPr>
          <a:xfrm rot="18920184">
            <a:off x="21209253" y="8941221"/>
            <a:ext cx="1408133" cy="455554"/>
          </a:xfrm>
          <a:prstGeom prst="corner">
            <a:avLst>
              <a:gd name="adj1" fmla="val 13354"/>
              <a:gd name="adj2" fmla="val 13975"/>
            </a:avLst>
          </a:prstGeom>
          <a:solidFill>
            <a:schemeClr val="accent6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十字形 29">
            <a:extLst>
              <a:ext uri="{FF2B5EF4-FFF2-40B4-BE49-F238E27FC236}">
                <a16:creationId xmlns:a16="http://schemas.microsoft.com/office/drawing/2014/main" id="{36DBE6C8-49BC-5D05-2ADD-46BE5A305201}"/>
              </a:ext>
            </a:extLst>
          </p:cNvPr>
          <p:cNvSpPr/>
          <p:nvPr/>
        </p:nvSpPr>
        <p:spPr>
          <a:xfrm rot="18848978">
            <a:off x="13025042" y="8690407"/>
            <a:ext cx="1275284" cy="1265519"/>
          </a:xfrm>
          <a:prstGeom prst="plus">
            <a:avLst>
              <a:gd name="adj" fmla="val 47700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586444FB-64E5-4218-831E-5CC0069532B0}"/>
              </a:ext>
            </a:extLst>
          </p:cNvPr>
          <p:cNvSpPr txBox="1"/>
          <p:nvPr/>
        </p:nvSpPr>
        <p:spPr>
          <a:xfrm>
            <a:off x="4502887" y="14096072"/>
            <a:ext cx="784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DAA558FF-4084-30A7-F47F-B1F5C0BB3174}"/>
              </a:ext>
            </a:extLst>
          </p:cNvPr>
          <p:cNvSpPr txBox="1"/>
          <p:nvPr/>
        </p:nvSpPr>
        <p:spPr>
          <a:xfrm>
            <a:off x="17186504" y="1409607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2724119E-579A-28D0-EE84-4554B364868E}"/>
              </a:ext>
            </a:extLst>
          </p:cNvPr>
          <p:cNvSpPr/>
          <p:nvPr/>
        </p:nvSpPr>
        <p:spPr>
          <a:xfrm>
            <a:off x="20921129" y="11728429"/>
            <a:ext cx="599563" cy="5995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27ABE1AB-33D0-1BA4-9A33-B90BA8919221}"/>
              </a:ext>
            </a:extLst>
          </p:cNvPr>
          <p:cNvSpPr/>
          <p:nvPr/>
        </p:nvSpPr>
        <p:spPr>
          <a:xfrm rot="1431556">
            <a:off x="12608685" y="10526740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71585F4B-AC01-6C80-A63E-9B74C82926B3}"/>
              </a:ext>
            </a:extLst>
          </p:cNvPr>
          <p:cNvSpPr/>
          <p:nvPr/>
        </p:nvSpPr>
        <p:spPr>
          <a:xfrm rot="901447">
            <a:off x="11465718" y="12000395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C3054BAB-8CA7-1D50-5BA6-7472F68026CB}"/>
              </a:ext>
            </a:extLst>
          </p:cNvPr>
          <p:cNvSpPr/>
          <p:nvPr/>
        </p:nvSpPr>
        <p:spPr>
          <a:xfrm rot="901447">
            <a:off x="11922650" y="12406952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BE25C157-FB01-6FF8-8F91-77A9F6564783}"/>
              </a:ext>
            </a:extLst>
          </p:cNvPr>
          <p:cNvSpPr/>
          <p:nvPr/>
        </p:nvSpPr>
        <p:spPr>
          <a:xfrm rot="1431556">
            <a:off x="13695071" y="12009077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017A469-B7BE-F9BA-3623-A234A29441D7}"/>
              </a:ext>
            </a:extLst>
          </p:cNvPr>
          <p:cNvSpPr/>
          <p:nvPr/>
        </p:nvSpPr>
        <p:spPr>
          <a:xfrm rot="1431556">
            <a:off x="14084101" y="11803327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09ED03-362A-D90C-5212-5F8845D4D763}"/>
              </a:ext>
            </a:extLst>
          </p:cNvPr>
          <p:cNvSpPr/>
          <p:nvPr/>
        </p:nvSpPr>
        <p:spPr>
          <a:xfrm rot="1431556">
            <a:off x="13667485" y="12491316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FEA4D666-E81A-61FB-3B76-4D555AE11CE1}"/>
              </a:ext>
            </a:extLst>
          </p:cNvPr>
          <p:cNvSpPr/>
          <p:nvPr/>
        </p:nvSpPr>
        <p:spPr>
          <a:xfrm rot="21334198">
            <a:off x="12020755" y="10331447"/>
            <a:ext cx="1349534" cy="9865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39EF3B18-5F04-1594-A9FE-F1F8C21D9440}"/>
              </a:ext>
            </a:extLst>
          </p:cNvPr>
          <p:cNvSpPr/>
          <p:nvPr/>
        </p:nvSpPr>
        <p:spPr>
          <a:xfrm rot="2828766">
            <a:off x="11182503" y="11933104"/>
            <a:ext cx="1565660" cy="10262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926800BC-6E6F-29CF-BC1F-453E200ED33F}"/>
              </a:ext>
            </a:extLst>
          </p:cNvPr>
          <p:cNvSpPr/>
          <p:nvPr/>
        </p:nvSpPr>
        <p:spPr>
          <a:xfrm rot="6831556">
            <a:off x="13260300" y="11741091"/>
            <a:ext cx="1796524" cy="13208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31ABB4FB-4212-8D9D-F862-D7A1979EF393}"/>
              </a:ext>
            </a:extLst>
          </p:cNvPr>
          <p:cNvSpPr/>
          <p:nvPr/>
        </p:nvSpPr>
        <p:spPr>
          <a:xfrm rot="1431556">
            <a:off x="12202383" y="10551451"/>
            <a:ext cx="599563" cy="59956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237C4FEC-9327-F9F0-538C-D64CC506C7DE}"/>
              </a:ext>
            </a:extLst>
          </p:cNvPr>
          <p:cNvCxnSpPr>
            <a:cxnSpLocks/>
          </p:cNvCxnSpPr>
          <p:nvPr/>
        </p:nvCxnSpPr>
        <p:spPr>
          <a:xfrm rot="1431556">
            <a:off x="12760802" y="11461502"/>
            <a:ext cx="901247" cy="46439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BBC1CA35-7AD4-3FEC-5C8E-2804F5516408}"/>
              </a:ext>
            </a:extLst>
          </p:cNvPr>
          <p:cNvCxnSpPr>
            <a:cxnSpLocks/>
          </p:cNvCxnSpPr>
          <p:nvPr/>
        </p:nvCxnSpPr>
        <p:spPr>
          <a:xfrm flipH="1">
            <a:off x="12272626" y="11329449"/>
            <a:ext cx="281115" cy="69876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DD37383-1DCA-EEF4-F927-29A2F1D41DDB}"/>
              </a:ext>
            </a:extLst>
          </p:cNvPr>
          <p:cNvCxnSpPr>
            <a:cxnSpLocks/>
          </p:cNvCxnSpPr>
          <p:nvPr/>
        </p:nvCxnSpPr>
        <p:spPr>
          <a:xfrm flipH="1" flipV="1">
            <a:off x="12553741" y="12324297"/>
            <a:ext cx="896537" cy="713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9D286A-B85E-26C3-80CB-D80EAB4FAC9F}"/>
              </a:ext>
            </a:extLst>
          </p:cNvPr>
          <p:cNvSpPr txBox="1"/>
          <p:nvPr/>
        </p:nvSpPr>
        <p:spPr>
          <a:xfrm>
            <a:off x="14277722" y="8661447"/>
            <a:ext cx="32223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cross-clothing </a:t>
            </a:r>
          </a:p>
          <a:p>
            <a:pPr algn="ctr"/>
            <a:r>
              <a:rPr lang="en-US" altLang="zh-CN" sz="40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discrepancy</a:t>
            </a:r>
          </a:p>
        </p:txBody>
      </p:sp>
      <p:sp>
        <p:nvSpPr>
          <p:cNvPr id="28" name="箭头: 右弧形 27">
            <a:extLst>
              <a:ext uri="{FF2B5EF4-FFF2-40B4-BE49-F238E27FC236}">
                <a16:creationId xmlns:a16="http://schemas.microsoft.com/office/drawing/2014/main" id="{49996C59-4EFA-0E1C-24B9-87C1251B576E}"/>
              </a:ext>
            </a:extLst>
          </p:cNvPr>
          <p:cNvSpPr/>
          <p:nvPr/>
        </p:nvSpPr>
        <p:spPr>
          <a:xfrm rot="843800">
            <a:off x="13496026" y="9967807"/>
            <a:ext cx="973193" cy="1818144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箭头: 右弧形 118">
            <a:extLst>
              <a:ext uri="{FF2B5EF4-FFF2-40B4-BE49-F238E27FC236}">
                <a16:creationId xmlns:a16="http://schemas.microsoft.com/office/drawing/2014/main" id="{9762BD8F-A61E-B2A8-C4E8-F62ABE06A36B}"/>
              </a:ext>
            </a:extLst>
          </p:cNvPr>
          <p:cNvSpPr/>
          <p:nvPr/>
        </p:nvSpPr>
        <p:spPr>
          <a:xfrm rot="427819">
            <a:off x="22067303" y="9715280"/>
            <a:ext cx="973193" cy="1818144"/>
          </a:xfrm>
          <a:prstGeom prst="curvedLeftArrow">
            <a:avLst/>
          </a:prstGeom>
          <a:solidFill>
            <a:srgbClr val="0AB3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D3EC9B59-CCFA-2B74-16A2-4427B3C2F98E}"/>
              </a:ext>
            </a:extLst>
          </p:cNvPr>
          <p:cNvSpPr/>
          <p:nvPr/>
        </p:nvSpPr>
        <p:spPr>
          <a:xfrm rot="16528221">
            <a:off x="16419060" y="4018047"/>
            <a:ext cx="1313831" cy="2479848"/>
          </a:xfrm>
          <a:prstGeom prst="curved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7B31E6-1BEE-CCAC-B333-45FF4C6F0FD8}"/>
              </a:ext>
            </a:extLst>
          </p:cNvPr>
          <p:cNvSpPr txBox="1"/>
          <p:nvPr/>
        </p:nvSpPr>
        <p:spPr>
          <a:xfrm>
            <a:off x="15425915" y="5846878"/>
            <a:ext cx="287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loth-aware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71FCD0-81B5-E629-88F5-FD7334C01820}"/>
              </a:ext>
            </a:extLst>
          </p:cNvPr>
          <p:cNvCxnSpPr>
            <a:cxnSpLocks/>
          </p:cNvCxnSpPr>
          <p:nvPr/>
        </p:nvCxnSpPr>
        <p:spPr>
          <a:xfrm>
            <a:off x="9448799" y="3099137"/>
            <a:ext cx="0" cy="11507087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3195</TotalTime>
  <Words>542</Words>
  <Application>Microsoft Office PowerPoint</Application>
  <PresentationFormat>自定义</PresentationFormat>
  <Paragraphs>347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旭霖</dc:creator>
  <cp:lastModifiedBy>旭霖 李</cp:lastModifiedBy>
  <cp:revision>72</cp:revision>
  <dcterms:created xsi:type="dcterms:W3CDTF">2022-04-13T17:11:34Z</dcterms:created>
  <dcterms:modified xsi:type="dcterms:W3CDTF">2025-09-14T17:51:48Z</dcterms:modified>
</cp:coreProperties>
</file>