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908" r:id="rId14"/>
    <p:sldId id="909" r:id="rId15"/>
    <p:sldId id="910" r:id="rId16"/>
    <p:sldId id="911" r:id="rId17"/>
    <p:sldId id="912" r:id="rId18"/>
    <p:sldId id="913" r:id="rId19"/>
    <p:sldId id="915" r:id="rId20"/>
    <p:sldId id="924" r:id="rId21"/>
    <p:sldId id="916" r:id="rId22"/>
    <p:sldId id="917" r:id="rId23"/>
    <p:sldId id="918" r:id="rId24"/>
    <p:sldId id="919" r:id="rId25"/>
    <p:sldId id="920" r:id="rId26"/>
    <p:sldId id="921" r:id="rId27"/>
    <p:sldId id="922" r:id="rId28"/>
    <p:sldId id="923" r:id="rId29"/>
    <p:sldId id="891" r:id="rId30"/>
    <p:sldId id="892" r:id="rId31"/>
    <p:sldId id="893" r:id="rId32"/>
    <p:sldId id="894" r:id="rId33"/>
    <p:sldId id="895" r:id="rId34"/>
    <p:sldId id="897" r:id="rId35"/>
    <p:sldId id="898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값 </a:t>
            </a:r>
            <a:r>
              <a:rPr lang="en-US" altLang="ko-KR" dirty="0" smtClean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설정할 경우</a:t>
            </a:r>
            <a:endParaRPr lang="en-US" altLang="ko-KR" b="0" dirty="0" smtClean="0"/>
          </a:p>
          <a:p>
            <a:pPr lvl="3">
              <a:lnSpc>
                <a:spcPct val="150000"/>
              </a:lnSpc>
            </a:pPr>
            <a:r>
              <a:rPr lang="ko-KR" altLang="en-US" b="0" dirty="0" smtClean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없다는 의미이므로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</a:t>
            </a:r>
            <a:r>
              <a:rPr lang="ko-KR" altLang="en-US" b="0" dirty="0" smtClean="0"/>
              <a:t>해당 </a:t>
            </a:r>
            <a:r>
              <a:rPr lang="ko-KR" altLang="en-US" b="0" dirty="0"/>
              <a:t>페이지에 대해 세션을 유지 관리할 </a:t>
            </a:r>
            <a:r>
              <a:rPr lang="ko-KR" altLang="en-US" b="0" dirty="0" smtClean="0"/>
              <a:t>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644568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000" b="0" dirty="0"/>
              <a:t>속성 </a:t>
            </a:r>
            <a:r>
              <a:rPr lang="ko-KR" altLang="en-US" sz="2000" b="0" dirty="0" smtClean="0"/>
              <a:t>값 </a:t>
            </a:r>
            <a:r>
              <a:rPr lang="en-US" altLang="ko-KR" sz="2000" b="0" dirty="0" smtClean="0"/>
              <a:t>: </a:t>
            </a:r>
            <a:r>
              <a:rPr lang="en-US" altLang="ko-KR" b="0" dirty="0" smtClean="0"/>
              <a:t>none</a:t>
            </a:r>
            <a:r>
              <a:rPr lang="ko-KR" altLang="en-US" b="0" dirty="0"/>
              <a:t>과 ‘버퍼 크기’로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버퍼 크기 </a:t>
            </a:r>
            <a:r>
              <a:rPr lang="en-US" altLang="ko-KR" dirty="0" smtClean="0"/>
              <a:t>: </a:t>
            </a:r>
            <a:r>
              <a:rPr lang="ko-KR" altLang="en-US" dirty="0"/>
              <a:t>출력 버퍼에 먼저 기록한 후 웹 브라우저로 </a:t>
            </a:r>
            <a:r>
              <a:rPr lang="ko-KR" altLang="en-US" dirty="0" smtClean="0"/>
              <a:t>보냄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94042" cy="77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962938" cy="87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543"/>
            <a:ext cx="839027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9" y="1944834"/>
            <a:ext cx="8478921" cy="35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isThreadSafe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info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59231" cy="87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74432"/>
            <a:ext cx="7708110" cy="90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688559" cy="9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" y="908720"/>
            <a:ext cx="8462791" cy="61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" y="1844824"/>
            <a:ext cx="8441285" cy="37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419777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/>
              <a:t>폴더에 다음과 같이 웹 </a:t>
            </a:r>
            <a:r>
              <a:rPr lang="ko-KR" altLang="en-US" b="0" dirty="0" smtClean="0"/>
              <a:t>페이지 작성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’에 들어가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064896" cy="56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3877"/>
            <a:ext cx="8136904" cy="398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28611"/>
            <a:ext cx="8686800" cy="5715000"/>
          </a:xfrm>
        </p:spPr>
        <p:txBody>
          <a:bodyPr/>
          <a:lstStyle/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/ch03/ </a:t>
            </a:r>
            <a:r>
              <a:rPr lang="ko-KR" altLang="en-US" b="0" dirty="0" smtClean="0"/>
              <a:t>폴더에 </a:t>
            </a:r>
            <a:r>
              <a:rPr lang="en-US" altLang="ko-KR" b="0" dirty="0" err="1"/>
              <a:t>page_errorPage.jsp</a:t>
            </a:r>
            <a:r>
              <a:rPr lang="en-US" altLang="ko-KR" b="0" dirty="0"/>
              <a:t> </a:t>
            </a:r>
            <a:r>
              <a:rPr lang="ko-KR" altLang="en-US" b="0" dirty="0"/>
              <a:t>파일의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</a:t>
            </a:r>
            <a:r>
              <a:rPr lang="ko-KR" altLang="en-US" b="0" dirty="0" smtClean="0"/>
              <a:t>수정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‘</a:t>
            </a:r>
            <a:r>
              <a:rPr lang="en-US" altLang="ko-KR" b="0" dirty="0"/>
              <a:t>http://</a:t>
            </a:r>
            <a:r>
              <a:rPr lang="en-US" altLang="ko-KR" b="0" dirty="0" smtClean="0"/>
              <a:t>localhost:8080/JSPBook/ch03/page_errorPage.jsp</a:t>
            </a:r>
            <a:r>
              <a:rPr lang="ko-KR" altLang="en-US" b="0" dirty="0" smtClean="0"/>
              <a:t>’</a:t>
            </a:r>
            <a:r>
              <a:rPr lang="ko-KR" altLang="en-US" dirty="0" smtClean="0"/>
              <a:t>에 들어가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 </a:t>
            </a:r>
            <a:r>
              <a:rPr lang="ko-KR" altLang="en-US" b="0" dirty="0" smtClean="0"/>
              <a:t>결과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" y="2060848"/>
            <a:ext cx="7737436" cy="409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6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22774" cy="354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4" y="1412776"/>
            <a:ext cx="7659231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41285" cy="58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5" y="1880143"/>
            <a:ext cx="8495051" cy="42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6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403648" cy="47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425154" cy="9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79512" y="882352"/>
            <a:ext cx="8686800" cy="5715000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다음과 같이 웹 페이지 작성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localhost:8080/JSPBook/ch03/</a:t>
            </a:r>
            <a:r>
              <a:rPr lang="en-US" altLang="ko-KR" dirty="0"/>
              <a:t>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88558" cy="54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0" y="2492896"/>
            <a:ext cx="7840081" cy="386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/ch03/ </a:t>
            </a:r>
            <a:r>
              <a:rPr lang="ko-KR" altLang="en-US" dirty="0"/>
              <a:t>폴더에 </a:t>
            </a:r>
            <a:r>
              <a:rPr lang="en-US" altLang="ko-KR" dirty="0" err="1" smtClean="0"/>
              <a:t>page_isELIgnored.jsp</a:t>
            </a:r>
            <a:r>
              <a:rPr lang="en-US" altLang="ko-KR" dirty="0" smtClean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 수정</a:t>
            </a:r>
            <a:endParaRPr lang="en-US" altLang="ko-KR" dirty="0"/>
          </a:p>
          <a:p>
            <a:pPr lvl="3"/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 dirty="0" smtClean="0"/>
              <a:t>localhost:8080/JSPBook/ch03</a:t>
            </a:r>
            <a:r>
              <a:rPr lang="en-US" altLang="ko-KR" dirty="0"/>
              <a:t>/page_isELIgnored.jsp</a:t>
            </a:r>
            <a:r>
              <a:rPr lang="ko-KR" altLang="en-US" dirty="0" smtClean="0"/>
              <a:t>’</a:t>
            </a:r>
            <a:r>
              <a:rPr lang="ko-KR" altLang="en-US" dirty="0"/>
              <a:t>에 들어가 실행 결과 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22774" cy="434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67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isScriptingEnabled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" y="1484784"/>
            <a:ext cx="7693446" cy="8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1" y="3068960"/>
            <a:ext cx="7688558" cy="59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708110" cy="26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="" xmlns:a16="http://schemas.microsoft.com/office/drawing/2014/main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5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2924943"/>
            <a:ext cx="7659231" cy="32599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5" y="2132856"/>
            <a:ext cx="7659231" cy="5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5612" y="134076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sz="1800" b="0" dirty="0"/>
              <a:t>/WEB-INF/lib/ </a:t>
            </a:r>
            <a:r>
              <a:rPr lang="ko-KR" altLang="en-US" sz="1800" b="0" dirty="0"/>
              <a:t>폴더에 </a:t>
            </a:r>
            <a:r>
              <a:rPr lang="en-US" altLang="ko-KR" sz="1800" b="0" dirty="0"/>
              <a:t>JSTL </a:t>
            </a:r>
            <a:r>
              <a:rPr lang="ko-KR" altLang="en-US" sz="1800" b="0" dirty="0"/>
              <a:t>태그 라이브러리인 </a:t>
            </a:r>
            <a:r>
              <a:rPr lang="en-US" altLang="ko-KR" sz="1800" b="0" dirty="0"/>
              <a:t>JSTL-1.2.jar </a:t>
            </a:r>
            <a:r>
              <a:rPr lang="ko-KR" altLang="en-US" sz="1800" b="0" dirty="0" smtClean="0"/>
              <a:t>파일 추가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2" y="959246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5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9464" y="1988840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4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31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3" y="928817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0" y="2279067"/>
            <a:ext cx="6726642" cy="1184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1" y="3573016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 smtClean="0"/>
              <a:t>text/html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651790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887691"/>
            <a:ext cx="7626485" cy="12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5" y="904440"/>
            <a:ext cx="8210550" cy="53340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=""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256</TotalTime>
  <Words>788</Words>
  <Application>Microsoft Office PowerPoint</Application>
  <PresentationFormat>화면 슬라이드 쇼(4:3)</PresentationFormat>
  <Paragraphs>139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281</cp:revision>
  <dcterms:created xsi:type="dcterms:W3CDTF">2011-01-05T15:14:06Z</dcterms:created>
  <dcterms:modified xsi:type="dcterms:W3CDTF">2020-08-07T05:58:40Z</dcterms:modified>
</cp:coreProperties>
</file>