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8"/>
  </p:notesMasterIdLst>
  <p:handoutMasterIdLst>
    <p:handoutMasterId r:id="rId59"/>
  </p:handoutMasterIdLst>
  <p:sldIdLst>
    <p:sldId id="256" r:id="rId2"/>
    <p:sldId id="877" r:id="rId3"/>
    <p:sldId id="878" r:id="rId4"/>
    <p:sldId id="879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4" r:id="rId17"/>
    <p:sldId id="895" r:id="rId18"/>
    <p:sldId id="896" r:id="rId19"/>
    <p:sldId id="897" r:id="rId20"/>
    <p:sldId id="898" r:id="rId21"/>
    <p:sldId id="899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21" r:id="rId43"/>
    <p:sldId id="922" r:id="rId44"/>
    <p:sldId id="924" r:id="rId45"/>
    <p:sldId id="925" r:id="rId46"/>
    <p:sldId id="926" r:id="rId47"/>
    <p:sldId id="927" r:id="rId48"/>
    <p:sldId id="928" r:id="rId49"/>
    <p:sldId id="934" r:id="rId50"/>
    <p:sldId id="935" r:id="rId51"/>
    <p:sldId id="929" r:id="rId52"/>
    <p:sldId id="930" r:id="rId53"/>
    <p:sldId id="931" r:id="rId54"/>
    <p:sldId id="932" r:id="rId55"/>
    <p:sldId id="933" r:id="rId56"/>
    <p:sldId id="275" r:id="rId5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2020-08-10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/56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액션 태그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</a:t>
            </a:r>
            <a:r>
              <a:rPr lang="ko-KR" altLang="en-US" dirty="0" smtClean="0"/>
              <a:t>파일의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</a:t>
            </a:r>
            <a:r>
              <a:rPr lang="ko-KR" altLang="en-US" dirty="0"/>
              <a:t>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그렇지 </a:t>
            </a:r>
            <a:r>
              <a:rPr lang="ko-KR" altLang="en-US" dirty="0"/>
              <a:t>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</a:t>
            </a:r>
            <a:r>
              <a:rPr lang="ko-KR" altLang="en-US" dirty="0" smtClean="0"/>
              <a:t>비움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" y="1000977"/>
            <a:ext cx="5309369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6920"/>
            <a:ext cx="5404751" cy="290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24013"/>
            <a:ext cx="8064896" cy="24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743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3" y="930468"/>
            <a:ext cx="8201025" cy="5334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16557" cy="424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1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</a:t>
            </a:r>
            <a:r>
              <a:rPr lang="ko-KR" altLang="en-US" dirty="0" smtClean="0"/>
              <a:t>태그 </a:t>
            </a:r>
            <a:r>
              <a:rPr lang="ko-KR" altLang="en-US" dirty="0"/>
              <a:t>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8" y="3212976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5478" y="979621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917185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56" y="3389446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0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81" y="2348880"/>
            <a:ext cx="2838450" cy="1428750"/>
          </a:xfrm>
        </p:spPr>
      </p:pic>
    </p:spTree>
    <p:extLst>
      <p:ext uri="{BB962C8B-B14F-4D97-AF65-F5344CB8AC3E}">
        <p14:creationId xmlns:p14="http://schemas.microsoft.com/office/powerpoint/2010/main" val="8167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157192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05" y="2924944"/>
            <a:ext cx="2836862" cy="1905000"/>
          </a:xfrm>
        </p:spPr>
      </p:pic>
    </p:spTree>
    <p:extLst>
      <p:ext uri="{BB962C8B-B14F-4D97-AF65-F5344CB8AC3E}">
        <p14:creationId xmlns:p14="http://schemas.microsoft.com/office/powerpoint/2010/main" val="2040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작성하는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자바코드를 </a:t>
            </a:r>
            <a:r>
              <a:rPr lang="ko-KR" altLang="en-US" dirty="0"/>
              <a:t>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" y="3356992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</a:t>
            </a:r>
            <a:r>
              <a:rPr lang="ko-KR" altLang="en-US" dirty="0" smtClean="0"/>
              <a:t>때 규칙</a:t>
            </a:r>
            <a:endParaRPr lang="en-US" altLang="ko-KR" dirty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인수가 </a:t>
            </a:r>
            <a:r>
              <a:rPr lang="ko-KR" altLang="en-US" dirty="0"/>
              <a:t>없는 기본 생성자가 있어야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100" dirty="0"/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메소드는 멤버 변수에 저장된 값을 가져올 수 있는 메소드이고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메소드는 멤버 변수에 값을 저 장할 수 있는 </a:t>
            </a:r>
            <a:r>
              <a:rPr lang="ko-KR" altLang="en-US" dirty="0" err="1" smtClean="0"/>
              <a:t>메소드임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7192"/>
            <a:ext cx="6768752" cy="584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6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초기화하는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객체가 </a:t>
            </a:r>
            <a:r>
              <a:rPr lang="ko-KR" altLang="en-US" dirty="0"/>
              <a:t>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552728" cy="662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84046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6" y="105273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92896"/>
            <a:ext cx="2933700" cy="1428750"/>
          </a:xfrm>
        </p:spPr>
      </p:pic>
    </p:spTree>
    <p:extLst>
      <p:ext uri="{BB962C8B-B14F-4D97-AF65-F5344CB8AC3E}">
        <p14:creationId xmlns:p14="http://schemas.microsoft.com/office/powerpoint/2010/main" val="2037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B93E4251-9AD2-4580-98F8-E34F4540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" y="1896248"/>
            <a:ext cx="8239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4F1C281-6E75-4D6B-BB4C-829FE7F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07979"/>
            <a:ext cx="8296275" cy="4810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6" y="1988840"/>
            <a:ext cx="2933700" cy="1143000"/>
          </a:xfrm>
        </p:spPr>
      </p:pic>
    </p:spTree>
    <p:extLst>
      <p:ext uri="{BB962C8B-B14F-4D97-AF65-F5344CB8AC3E}">
        <p14:creationId xmlns:p14="http://schemas.microsoft.com/office/powerpoint/2010/main" val="3589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</a:t>
            </a:r>
            <a:r>
              <a:rPr lang="ko-KR" altLang="en-US" dirty="0" smtClean="0"/>
              <a:t>사이 제어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다른 페이지의 실행 결과 내용을 현재 페이지에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</a:t>
            </a:r>
            <a:r>
              <a:rPr lang="ko-KR" altLang="en-US" dirty="0" smtClean="0"/>
              <a:t>기능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</a:t>
            </a:r>
            <a:r>
              <a:rPr lang="en-US" altLang="ko-KR" dirty="0" smtClean="0"/>
              <a:t>/&gt;</a:t>
            </a:r>
            <a:r>
              <a:rPr lang="ko-KR" altLang="en-US" dirty="0" smtClean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84B1CB3-D1EE-48F5-85A3-5DC0A72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3178"/>
            <a:ext cx="81915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6552728" cy="53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9AFED78-FF3F-4E8C-BF19-16EC63A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84784"/>
            <a:ext cx="799288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2856"/>
            <a:ext cx="293333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2" y="931817"/>
            <a:ext cx="8201025" cy="5238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95536" y="1568028"/>
            <a:ext cx="8045901" cy="5159451"/>
            <a:chOff x="395536" y="1484784"/>
            <a:chExt cx="8045901" cy="515945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70" y="3212976"/>
              <a:ext cx="7722774" cy="3431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84784"/>
              <a:ext cx="7727660" cy="1813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4365104"/>
              <a:ext cx="2933333" cy="20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폼 </a:t>
            </a:r>
            <a:r>
              <a:rPr lang="ko-KR" altLang="en-US" dirty="0"/>
              <a:t>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6" y="1177760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3" y="2603802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1" y="1556792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3" y="3356992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64872" y="1340768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07504" y="1175143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2" y="2276872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0" y="3212976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6" y="1063269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1787898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94" y="2297401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16" y="2204864"/>
            <a:ext cx="3104762" cy="142857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9086"/>
            <a:ext cx="8478921" cy="7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:p14="http://schemas.microsoft.com/office/powerpoint/2010/main" val="17853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73379" y="1143000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29099" y="1277138"/>
            <a:ext cx="7776864" cy="5548404"/>
            <a:chOff x="611560" y="1268760"/>
            <a:chExt cx="7776864" cy="53285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268760"/>
              <a:ext cx="7704856" cy="526624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172400" y="4941168"/>
              <a:ext cx="21602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7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70965" y="1447773"/>
            <a:ext cx="7337026" cy="5184576"/>
            <a:chOff x="683568" y="1412776"/>
            <a:chExt cx="7337026" cy="5184576"/>
          </a:xfrm>
        </p:grpSpPr>
        <p:grpSp>
          <p:nvGrpSpPr>
            <p:cNvPr id="3" name="그룹 2"/>
            <p:cNvGrpSpPr/>
            <p:nvPr/>
          </p:nvGrpSpPr>
          <p:grpSpPr>
            <a:xfrm>
              <a:off x="683568" y="1412776"/>
              <a:ext cx="7337026" cy="5184576"/>
              <a:chOff x="663814" y="1412776"/>
              <a:chExt cx="7069341" cy="44644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88960741-D319-4BA8-A1AB-CF488047C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84" t="7994"/>
              <a:stretch/>
            </p:blipFill>
            <p:spPr>
              <a:xfrm>
                <a:off x="905691" y="1412776"/>
                <a:ext cx="5187086" cy="212849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r="15982" b="68390"/>
              <a:stretch/>
            </p:blipFill>
            <p:spPr>
              <a:xfrm>
                <a:off x="663814" y="3541273"/>
                <a:ext cx="7069341" cy="2335999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4825196" y="3789040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7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삭제하고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그렇지 </a:t>
            </a:r>
            <a:r>
              <a:rPr lang="ko-KR" altLang="en-US" dirty="0"/>
              <a:t>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1460"/>
          <a:stretch/>
        </p:blipFill>
        <p:spPr>
          <a:xfrm>
            <a:off x="729884" y="1412776"/>
            <a:ext cx="8414116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7968885" cy="58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xmlns="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9739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6" y="1052736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153</TotalTime>
  <Words>847</Words>
  <Application>Microsoft Office PowerPoint</Application>
  <PresentationFormat>화면 슬라이드 쇼(4:3)</PresentationFormat>
  <Paragraphs>145</Paragraphs>
  <Slides>56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1_마스터</vt:lpstr>
      <vt:lpstr>액션 태그</vt:lpstr>
      <vt:lpstr>PowerPoint 프레젠테이션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acauser2</cp:lastModifiedBy>
  <cp:revision>281</cp:revision>
  <dcterms:created xsi:type="dcterms:W3CDTF">2011-01-05T15:14:06Z</dcterms:created>
  <dcterms:modified xsi:type="dcterms:W3CDTF">2020-08-10T00:51:16Z</dcterms:modified>
</cp:coreProperties>
</file>