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5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4" r:id="rId35"/>
    <p:sldId id="915" r:id="rId36"/>
    <p:sldId id="916" r:id="rId37"/>
    <p:sldId id="917" r:id="rId38"/>
    <p:sldId id="918" r:id="rId39"/>
    <p:sldId id="919" r:id="rId40"/>
    <p:sldId id="920" r:id="rId41"/>
    <p:sldId id="921" r:id="rId42"/>
    <p:sldId id="922" r:id="rId43"/>
    <p:sldId id="923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/44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내장 객체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2C4FEEF-1FD9-4FB4-989F-62E7047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8" y="93181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83725"/>
            <a:ext cx="8248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FC7BC931-F7AC-401C-9EEB-E19294B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1" y="1127201"/>
            <a:ext cx="8324850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1" y="3636918"/>
            <a:ext cx="8296275" cy="30099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35841CA-A669-4961-9922-2DE86B523AAE}"/>
              </a:ext>
            </a:extLst>
          </p:cNvPr>
          <p:cNvGrpSpPr/>
          <p:nvPr/>
        </p:nvGrpSpPr>
        <p:grpSpPr>
          <a:xfrm>
            <a:off x="4256074" y="2070764"/>
            <a:ext cx="4521244" cy="1646268"/>
            <a:chOff x="4256074" y="2070764"/>
            <a:chExt cx="4521244" cy="1646268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65B7B139-CE9B-4BF4-9888-9F50012A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74" y="2094683"/>
              <a:ext cx="2217787" cy="162234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18A55B5B-B889-4955-87D5-2630134F1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2070764"/>
              <a:ext cx="2189095" cy="1646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3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웹 브라우저는 </a:t>
            </a:r>
            <a:r>
              <a:rPr lang="en-US" altLang="ko-KR" b="0" dirty="0"/>
              <a:t>HTTP </a:t>
            </a:r>
            <a:r>
              <a:rPr lang="ko-KR" altLang="en-US" b="0" dirty="0"/>
              <a:t>헤더에 부가적인 정보를 담아 서버로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8220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BAB27055-BB95-432B-84F5-C8C414E3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52736"/>
            <a:ext cx="82677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7DBE6361-17E1-4103-A58E-71B47E02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6" y="933099"/>
            <a:ext cx="8172450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63D3E50-95FF-43D3-9118-D710DDFE254D}"/>
              </a:ext>
            </a:extLst>
          </p:cNvPr>
          <p:cNvGrpSpPr/>
          <p:nvPr/>
        </p:nvGrpSpPr>
        <p:grpSpPr>
          <a:xfrm>
            <a:off x="395536" y="1633829"/>
            <a:ext cx="7920880" cy="4952174"/>
            <a:chOff x="299905" y="1403995"/>
            <a:chExt cx="8410575" cy="62609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155" y="1403995"/>
              <a:ext cx="8315325" cy="1304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905" y="2492896"/>
              <a:ext cx="8410575" cy="51720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02A0EA2E-F4D8-46F4-BD18-86F9ADE049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797152"/>
            <a:ext cx="3518724" cy="1563526"/>
          </a:xfrm>
        </p:spPr>
      </p:pic>
    </p:spTree>
    <p:extLst>
      <p:ext uri="{BB962C8B-B14F-4D97-AF65-F5344CB8AC3E}">
        <p14:creationId xmlns:p14="http://schemas.microsoft.com/office/powerpoint/2010/main" val="13709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BD72E91-8DB8-49EF-BADA-33646AFB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40075"/>
            <a:ext cx="5674460" cy="3209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76566"/>
            <a:ext cx="556753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EA36918-03C4-496D-A0DC-F579AD43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6" y="1032917"/>
            <a:ext cx="8201025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428C126-6274-426E-9C5C-E7C05D653C8A}"/>
              </a:ext>
            </a:extLst>
          </p:cNvPr>
          <p:cNvGrpSpPr/>
          <p:nvPr/>
        </p:nvGrpSpPr>
        <p:grpSpPr>
          <a:xfrm>
            <a:off x="387226" y="1796689"/>
            <a:ext cx="8032502" cy="4752362"/>
            <a:chOff x="247732" y="692976"/>
            <a:chExt cx="8686800" cy="6696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32" y="692976"/>
              <a:ext cx="8686800" cy="3686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307" y="4350799"/>
              <a:ext cx="8248650" cy="30384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481C2E46-C6AD-4825-B180-08C734118A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40" y="2204864"/>
            <a:ext cx="2376264" cy="2355119"/>
          </a:xfrm>
        </p:spPr>
      </p:pic>
    </p:spTree>
    <p:extLst>
      <p:ext uri="{BB962C8B-B14F-4D97-AF65-F5344CB8AC3E}">
        <p14:creationId xmlns:p14="http://schemas.microsoft.com/office/powerpoint/2010/main" val="4686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저장하고 </a:t>
            </a:r>
            <a:r>
              <a:rPr lang="ko-KR" altLang="en-US" b="0" dirty="0"/>
              <a:t>서버는 응답 헤더와 요청 처리 결과 데이터를 웹 브라우저로 </a:t>
            </a:r>
            <a:r>
              <a:rPr lang="ko-KR" altLang="en-US" b="0" dirty="0" smtClean="0"/>
              <a:t>보냄</a:t>
            </a:r>
            <a:endParaRPr lang="en-US" altLang="ko-KR" b="0" dirty="0" smtClean="0"/>
          </a:p>
          <a:p>
            <a:pPr lvl="1"/>
            <a:endParaRPr lang="en-US" altLang="ko-KR" sz="2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사용하여 </a:t>
            </a:r>
            <a:r>
              <a:rPr lang="ko-KR" altLang="en-US" b="0" dirty="0"/>
              <a:t>사용자의 요청에 응답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535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페이지 이동 관련 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 </a:t>
            </a:r>
            <a:r>
              <a:rPr lang="en-US" altLang="ko-KR" b="0" dirty="0" smtClean="0"/>
              <a:t>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 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사용자가 </a:t>
            </a:r>
            <a:r>
              <a:rPr lang="ko-KR" altLang="en-US" b="0" dirty="0"/>
              <a:t>새로운 페이지를 요청할 때와 같이 페이지를 강제로 이동하는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페이지 </a:t>
            </a:r>
            <a:r>
              <a:rPr lang="ko-KR" altLang="en-US" dirty="0"/>
              <a:t>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77072"/>
            <a:ext cx="6200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정보 표시하기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3273F54-65A3-430F-933C-7B448C4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3" y="4797152"/>
            <a:ext cx="7839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5236184-10E3-4DEF-B422-E267817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6" y="3887175"/>
            <a:ext cx="8104444" cy="235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>
            <a:extLst>
              <a:ext uri="{FF2B5EF4-FFF2-40B4-BE49-F238E27FC236}">
                <a16:creationId xmlns="" xmlns:a16="http://schemas.microsoft.com/office/drawing/2014/main" id="{BC0C7A6A-0C26-41DC-A8D1-0C913709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6" y="961373"/>
            <a:ext cx="8191500" cy="5143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0091"/>
            <a:ext cx="810665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C8CE6B7A-40E8-47FA-A670-9D230B3979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29" y="2187446"/>
            <a:ext cx="2961905" cy="1784973"/>
          </a:xfrm>
        </p:spPr>
      </p:pic>
    </p:spTree>
    <p:extLst>
      <p:ext uri="{BB962C8B-B14F-4D97-AF65-F5344CB8AC3E}">
        <p14:creationId xmlns:p14="http://schemas.microsoft.com/office/powerpoint/2010/main" val="18327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059DBA5-ACA8-412B-8DBC-4D175A2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01361"/>
            <a:ext cx="8286750" cy="5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777125A-F86A-42DB-A567-5612A86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48872" cy="332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589CFD71-341E-4B34-B40F-D49D21B4D0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390476" cy="1142857"/>
          </a:xfrm>
        </p:spPr>
      </p:pic>
    </p:spTree>
    <p:extLst>
      <p:ext uri="{BB962C8B-B14F-4D97-AF65-F5344CB8AC3E}">
        <p14:creationId xmlns:p14="http://schemas.microsoft.com/office/powerpoint/2010/main" val="27111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052736"/>
            <a:ext cx="797451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5DAB43DC-29FA-4264-BDF4-FB4BF60520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44824"/>
            <a:ext cx="3285714" cy="1428571"/>
          </a:xfrm>
        </p:spPr>
      </p:pic>
    </p:spTree>
    <p:extLst>
      <p:ext uri="{BB962C8B-B14F-4D97-AF65-F5344CB8AC3E}">
        <p14:creationId xmlns:p14="http://schemas.microsoft.com/office/powerpoint/2010/main" val="8011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응답 </a:t>
            </a:r>
            <a:r>
              <a:rPr lang="en-US" altLang="ko-KR" b="0" dirty="0"/>
              <a:t>HTTP </a:t>
            </a:r>
            <a:r>
              <a:rPr lang="ko-KR" altLang="en-US" b="0" dirty="0"/>
              <a:t>헤더 관련 메소드는 서버가 웹 브라우저에 응답하는 정보에 헤더를 추가하는 기능을 제공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endParaRPr lang="en-US" altLang="ko-KR" sz="1050" dirty="0"/>
          </a:p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068960"/>
            <a:ext cx="7992889" cy="36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57A80E1-B945-42B8-81DF-724E301C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24744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092F51FC-A841-4855-93EA-973E05D9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5" y="956965"/>
            <a:ext cx="82010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5" y="1597321"/>
            <a:ext cx="8277225" cy="475297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839AD198-9AA8-456B-AEB9-E4E8C98F37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39229"/>
            <a:ext cx="2961905" cy="1904762"/>
          </a:xfrm>
        </p:spPr>
      </p:pic>
    </p:spTree>
    <p:extLst>
      <p:ext uri="{BB962C8B-B14F-4D97-AF65-F5344CB8AC3E}">
        <p14:creationId xmlns:p14="http://schemas.microsoft.com/office/powerpoint/2010/main" val="41199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915400" cy="5715000"/>
          </a:xfrm>
        </p:spPr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문자 </a:t>
            </a:r>
            <a:r>
              <a:rPr lang="ko-KR" altLang="en-US" b="0" dirty="0"/>
              <a:t>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</a:t>
            </a:r>
            <a:r>
              <a:rPr lang="ko-KR" altLang="en-US" b="0" dirty="0" err="1"/>
              <a:t>콘텐츠</a:t>
            </a:r>
            <a:r>
              <a:rPr lang="ko-KR" altLang="en-US" b="0" dirty="0"/>
              <a:t>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관련 </a:t>
            </a:r>
            <a:r>
              <a:rPr lang="ko-KR" altLang="en-US" b="0" dirty="0" err="1" smtClean="0"/>
              <a:t>메소드</a:t>
            </a:r>
            <a:r>
              <a:rPr lang="ko-KR" altLang="en-US" b="0" dirty="0" smtClean="0"/>
              <a:t>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0" y="3284984"/>
            <a:ext cx="8239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A8C0FBA-889F-423D-BEE7-D9310231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5193"/>
            <a:ext cx="8296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내장 </a:t>
            </a:r>
            <a:r>
              <a:rPr lang="ko-KR" altLang="en-US" b="0" dirty="0"/>
              <a:t>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직접 </a:t>
            </a:r>
            <a:r>
              <a:rPr lang="ko-KR" altLang="en-US" b="0" dirty="0"/>
              <a:t>호출하여 사용 가능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</p:spTree>
    <p:extLst>
      <p:ext uri="{BB962C8B-B14F-4D97-AF65-F5344CB8AC3E}">
        <p14:creationId xmlns:p14="http://schemas.microsoft.com/office/powerpoint/2010/main" val="8325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56A0A2AC-B932-4AB6-8201-9B3F0E1D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43" y="1052736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3" y="1963832"/>
            <a:ext cx="8296275" cy="112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9" y="2996952"/>
            <a:ext cx="8343900" cy="341947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F3F7D882-5F76-4DB2-8D58-6C8321C09E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87783"/>
            <a:ext cx="2926937" cy="2213426"/>
          </a:xfrm>
        </p:spPr>
      </p:pic>
    </p:spTree>
    <p:extLst>
      <p:ext uri="{BB962C8B-B14F-4D97-AF65-F5344CB8AC3E}">
        <p14:creationId xmlns:p14="http://schemas.microsoft.com/office/powerpoint/2010/main" val="12305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스크립틀릿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2988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8" y="1484784"/>
            <a:ext cx="8239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8250177-6D44-4F16-B8D4-02429E4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5569123" cy="3217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97" y="3668055"/>
            <a:ext cx="6162594" cy="29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C817137-2B2C-40F6-A05F-D76950B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78" y="946855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1" y="1628800"/>
            <a:ext cx="830580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2" y="2915716"/>
            <a:ext cx="8315325" cy="33623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8C99502B-595A-4F82-A1C5-4E1A8C8636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40" y="2915716"/>
            <a:ext cx="2685714" cy="1428571"/>
          </a:xfrm>
        </p:spPr>
      </p:pic>
    </p:spTree>
    <p:extLst>
      <p:ext uri="{BB962C8B-B14F-4D97-AF65-F5344CB8AC3E}">
        <p14:creationId xmlns:p14="http://schemas.microsoft.com/office/powerpoint/2010/main" val="36493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252F9E1-EF3E-4EA5-8CD4-3DD5C7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1" y="931818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772816"/>
            <a:ext cx="8286750" cy="4724400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1EAEBD8E-0AEB-42C0-A4EE-3847F8B4B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67" y="2391544"/>
            <a:ext cx="2685714" cy="1904762"/>
          </a:xfrm>
        </p:spPr>
      </p:pic>
    </p:spTree>
    <p:extLst>
      <p:ext uri="{BB962C8B-B14F-4D97-AF65-F5344CB8AC3E}">
        <p14:creationId xmlns:p14="http://schemas.microsoft.com/office/powerpoint/2010/main" val="29500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20739"/>
            <a:ext cx="8286750" cy="540067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1C69E130-DE6C-471A-B3CC-AEB4F76BB2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3114286" cy="1428571"/>
          </a:xfrm>
        </p:spPr>
      </p:pic>
    </p:spTree>
    <p:extLst>
      <p:ext uri="{BB962C8B-B14F-4D97-AF65-F5344CB8AC3E}">
        <p14:creationId xmlns:p14="http://schemas.microsoft.com/office/powerpoint/2010/main" val="23107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32B2E50-5E4D-483C-96A3-3D6E78DD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28800"/>
            <a:ext cx="8020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F7225E9-4C28-4642-93D2-1C2CD34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87F8D6A-DCDA-4A03-883B-612D8951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5047298" cy="3715231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B823A386-4F05-4A3D-B335-B18E740414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107811"/>
            <a:ext cx="5113959" cy="3320312"/>
          </a:xfrm>
        </p:spPr>
      </p:pic>
    </p:spTree>
    <p:extLst>
      <p:ext uri="{BB962C8B-B14F-4D97-AF65-F5344CB8AC3E}">
        <p14:creationId xmlns:p14="http://schemas.microsoft.com/office/powerpoint/2010/main" val="25540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4C849885-58A4-4106-B8F7-9068FDE1A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7013" y="692696"/>
            <a:ext cx="8686800" cy="5715000"/>
          </a:xfrm>
        </p:spPr>
        <p:txBody>
          <a:bodyPr/>
          <a:lstStyle/>
          <a:p>
            <a:endParaRPr lang="en-US" altLang="ko-KR" b="0" dirty="0" smtClean="0"/>
          </a:p>
          <a:p>
            <a:pPr marL="357187" lvl="1" indent="0">
              <a:buNone/>
            </a:pPr>
            <a:endParaRPr lang="en-US" altLang="ko-KR" b="0" dirty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상품 데이터 접근 클래스 만들기</a:t>
            </a:r>
            <a:r>
              <a:rPr lang="en-US" altLang="ko-KR" sz="2000" dirty="0"/>
              <a:t>]</a:t>
            </a:r>
          </a:p>
          <a:p>
            <a:pPr lvl="1"/>
            <a:r>
              <a:rPr lang="ko-KR" altLang="en-US" b="0" dirty="0"/>
              <a:t>상품 상세 정보를 가져오는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</a:t>
            </a:r>
            <a:r>
              <a:rPr lang="ko-KR" altLang="en-US" b="0" dirty="0" smtClean="0"/>
              <a:t>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F9C02A50-679F-4211-BFCB-3E863B23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461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6" y="2276872"/>
            <a:ext cx="8315325" cy="4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EFF94D8-7C08-4C07-9E0B-8780C67D75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864D80FA-96A8-41F2-973C-A702991114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1115971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상품 상세 정보 버튼 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D4610163-005C-4D64-9EBD-A85F4238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5" y="1547816"/>
            <a:ext cx="8286750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4" y="3049546"/>
            <a:ext cx="8305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9E825084-2F1E-4CAE-8F92-80622F9CD9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상세 정보 버튼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4039740-5B1C-495A-B6A0-5E7C64E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5" y="1340768"/>
            <a:ext cx="6934200" cy="53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B19C739-B524-433C-BE0B-404AA0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991350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58" y="4437112"/>
            <a:ext cx="6002833" cy="21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9A0CA40-7BCF-4105-9444-CE5155DA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822960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85774"/>
            <a:ext cx="8305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C85325CA-A10A-494C-B47C-97C535D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76014" y="1245536"/>
            <a:ext cx="7791971" cy="5379690"/>
            <a:chOff x="676014" y="1245536"/>
            <a:chExt cx="7791971" cy="537969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014" y="1245536"/>
              <a:ext cx="7791971" cy="5379690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5" y="1314641"/>
              <a:ext cx="956442" cy="173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08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B9F0BB7-5119-409A-80F2-787DBDC80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pPr lvl="1"/>
            <a:r>
              <a:rPr lang="en-US" altLang="ko-KR" dirty="0"/>
              <a:t>request, session, application, </a:t>
            </a:r>
            <a:r>
              <a:rPr lang="en-US" altLang="ko-KR" dirty="0" err="1"/>
              <a:t>pageContext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60848"/>
            <a:ext cx="8248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정보를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</a:t>
            </a:r>
            <a:r>
              <a:rPr lang="ko-KR" altLang="en-US" b="0" dirty="0" smtClean="0"/>
              <a:t>가져옴</a:t>
            </a:r>
            <a:endParaRPr lang="en-US" altLang="ko-KR" dirty="0"/>
          </a:p>
          <a:p>
            <a:pPr lvl="2"/>
            <a:endParaRPr lang="en-US" altLang="ko-KR" sz="3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6031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 관련 메소드</a:t>
            </a:r>
            <a:endParaRPr lang="en-US" altLang="ko-KR" dirty="0"/>
          </a:p>
          <a:p>
            <a:pPr lvl="1"/>
            <a:r>
              <a:rPr lang="ko-KR" altLang="en-US" b="0" dirty="0"/>
              <a:t>요청 파라미터는 사용자가 폼 페이지에 데이터를 입력한 후 서버에 전송할 때 전달되는 폼 페이지의 입력된 정보 형태를 말함</a:t>
            </a:r>
            <a:endParaRPr lang="en-US" altLang="ko-KR" b="0" dirty="0"/>
          </a:p>
          <a:p>
            <a:pPr lvl="1"/>
            <a:r>
              <a:rPr lang="ko-KR" altLang="en-US" b="0" dirty="0"/>
              <a:t>요청 파라미터는 </a:t>
            </a:r>
            <a:r>
              <a:rPr lang="en-US" altLang="ko-KR" b="0" dirty="0"/>
              <a:t>&lt;name=value&gt; </a:t>
            </a:r>
            <a:r>
              <a:rPr lang="ko-KR" altLang="en-US" b="0" dirty="0"/>
              <a:t>형식으로 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전송</a:t>
            </a:r>
            <a:endParaRPr lang="en-US" altLang="ko-KR" b="0" dirty="0"/>
          </a:p>
          <a:p>
            <a:pPr lvl="1"/>
            <a:endParaRPr lang="en-US" altLang="ko-KR" sz="1100" b="0" dirty="0"/>
          </a:p>
          <a:p>
            <a:r>
              <a:rPr lang="ko-KR" altLang="en-US" dirty="0"/>
              <a:t>요청 파라미터 관련 메소드의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9" y="3429000"/>
            <a:ext cx="806095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A5F27F9-9300-409B-A404-9DE6FA6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242"/>
            <a:ext cx="6016821" cy="334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16" y="3610058"/>
            <a:ext cx="5824384" cy="3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164</TotalTime>
  <Words>669</Words>
  <Application>Microsoft Office PowerPoint</Application>
  <PresentationFormat>화면 슬라이드 쇼(4:3)</PresentationFormat>
  <Paragraphs>108</Paragraphs>
  <Slides>44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1_마스터</vt:lpstr>
      <vt:lpstr>내장 객체</vt:lpstr>
      <vt:lpstr>PowerPoint 프레젠테이션</vt:lpstr>
      <vt:lpstr>1. 내장 객체의 개요</vt:lpstr>
      <vt:lpstr>1. 내장 객체의 개요</vt:lpstr>
      <vt:lpstr>1. 내장 객체의 개요</vt:lpstr>
      <vt:lpstr>1. 내장 객체의 개요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297</cp:revision>
  <dcterms:created xsi:type="dcterms:W3CDTF">2011-01-05T15:14:06Z</dcterms:created>
  <dcterms:modified xsi:type="dcterms:W3CDTF">2020-08-07T06:18:59Z</dcterms:modified>
</cp:coreProperties>
</file>