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4" r:id="rId9"/>
    <p:sldId id="885" r:id="rId10"/>
    <p:sldId id="886" r:id="rId11"/>
    <p:sldId id="919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5" r:id="rId20"/>
    <p:sldId id="896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10" r:id="rId33"/>
    <p:sldId id="911" r:id="rId34"/>
    <p:sldId id="912" r:id="rId35"/>
    <p:sldId id="913" r:id="rId36"/>
    <p:sldId id="914" r:id="rId37"/>
    <p:sldId id="915" r:id="rId38"/>
    <p:sldId id="916" r:id="rId39"/>
    <p:sldId id="917" r:id="rId40"/>
    <p:sldId id="918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업로드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웹 브라우저에서 </a:t>
            </a:r>
            <a:r>
              <a:rPr lang="ko-KR" altLang="en-US" b="0" dirty="0"/>
              <a:t>전송되는 요청 파라미터 중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일반 </a:t>
            </a:r>
            <a:r>
              <a:rPr lang="ko-KR" altLang="en-US" b="0" dirty="0"/>
              <a:t>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</a:t>
            </a:r>
            <a:r>
              <a:rPr lang="ko-KR" altLang="en-US" b="0" dirty="0" smtClean="0"/>
              <a:t>받음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파일의 </a:t>
            </a:r>
            <a:r>
              <a:rPr lang="ko-KR" altLang="en-US" b="0" dirty="0"/>
              <a:t>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</a:t>
            </a:r>
            <a:r>
              <a:rPr lang="ko-KR" altLang="en-US" b="0" dirty="0" smtClean="0"/>
              <a:t>받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/>
              <a:t>메소드의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FB2792-14C2-40C1-9B15-2E21F3D7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556792"/>
            <a:ext cx="820102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F34A99C-37DF-4D93-A869-BEAEA7A2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1052736"/>
            <a:ext cx="7772495" cy="5594082"/>
            <a:chOff x="261044" y="479648"/>
            <a:chExt cx="8334375" cy="72615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149F24A-51A3-467E-BA8D-D5ADC685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9" y="2492896"/>
              <a:ext cx="8286750" cy="52482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59FD19D-DAD6-4F0B-9658-0655FFCD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44" y="479648"/>
              <a:ext cx="8334375" cy="21812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14B4AF2-95FB-4FB2-82D8-29468908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67" y="3544077"/>
            <a:ext cx="3391057" cy="21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989501E-62ED-47B1-BEEE-D5AD7C7C1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sz="1600" b="0" dirty="0" smtClean="0"/>
              <a:t>오픈 </a:t>
            </a:r>
            <a:r>
              <a:rPr lang="ko-KR" altLang="en-US" sz="1600" b="0" dirty="0"/>
              <a:t>라이브러리 </a:t>
            </a:r>
            <a:r>
              <a:rPr lang="en-US" altLang="ko-KR" sz="1600" b="0" dirty="0"/>
              <a:t>cos.jar </a:t>
            </a:r>
            <a:r>
              <a:rPr lang="ko-KR" altLang="en-US" sz="1600" b="0" dirty="0"/>
              <a:t>파일을 다운로드하여 </a:t>
            </a:r>
            <a:r>
              <a:rPr lang="en-US" altLang="ko-KR" sz="1600" b="0" dirty="0"/>
              <a:t>/</a:t>
            </a:r>
            <a:r>
              <a:rPr lang="en-US" altLang="ko-KR" sz="1600" b="0" dirty="0" err="1" smtClean="0"/>
              <a:t>WebContent</a:t>
            </a:r>
            <a:r>
              <a:rPr lang="en-US" altLang="ko-KR" sz="1600" b="0" dirty="0" smtClean="0"/>
              <a:t>/WEB-INF/lib</a:t>
            </a:r>
            <a:r>
              <a:rPr lang="en-US" altLang="ko-KR" sz="1600" b="0" dirty="0"/>
              <a:t>/ </a:t>
            </a:r>
            <a:r>
              <a:rPr lang="ko-KR" altLang="en-US" sz="1600" b="0" dirty="0"/>
              <a:t>폴더에 </a:t>
            </a:r>
            <a:r>
              <a:rPr lang="ko-KR" altLang="en-US" sz="1600" b="0" dirty="0" smtClean="0"/>
              <a:t>추가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C5FE6DB-AF96-4178-8FFA-28C9B2A9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B065C09-C4D0-4BA5-861C-23DA2002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63945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2F17740-886C-4E50-A81E-6C732F61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760910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2596A92-52EA-425E-BE1E-B344067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931818"/>
            <a:ext cx="5256584" cy="5769661"/>
            <a:chOff x="467544" y="197430"/>
            <a:chExt cx="6223459" cy="81371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58EB498-B0DA-41BF-A7A8-2E426390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97430"/>
              <a:ext cx="5508104" cy="25601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F0162E-11DE-499A-93EF-2C107293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757544"/>
              <a:ext cx="6223459" cy="557702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2" y="2463036"/>
            <a:ext cx="2275684" cy="155019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080"/>
            <a:ext cx="2696613" cy="18012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66" y="2463036"/>
            <a:ext cx="2563444" cy="15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DAD221A-7B31-4823-8967-9B38425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F78F36-202B-4B9A-B68F-5ABD9879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32494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630591"/>
            <a:ext cx="7762825" cy="5016227"/>
            <a:chOff x="400050" y="1833562"/>
            <a:chExt cx="8324850" cy="67556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722D913-F029-403C-9177-770D6F714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833562"/>
              <a:ext cx="8305800" cy="31908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BD216C8-63B9-4EFB-8557-5D2416BD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4941168"/>
              <a:ext cx="8324850" cy="364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1520" y="818956"/>
            <a:ext cx="5816923" cy="5963584"/>
            <a:chOff x="251520" y="818956"/>
            <a:chExt cx="5816923" cy="596358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553"/>
            <a:stretch/>
          </p:blipFill>
          <p:spPr bwMode="auto">
            <a:xfrm>
              <a:off x="404414" y="4148096"/>
              <a:ext cx="5629635" cy="263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18956"/>
              <a:ext cx="5816923" cy="3385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808CE41-D8E2-4633-9792-4EF4942B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10658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901386" cy="572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42CE6AE-C8E6-4DEB-A33F-F113ED9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80728"/>
            <a:ext cx="3811649" cy="1334025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01905"/>
            <a:ext cx="3271793" cy="2021248"/>
          </a:xfrm>
          <a:prstGeom prst="rect">
            <a:avLst/>
          </a:prstGeom>
        </p:spPr>
      </p:pic>
      <p:pic>
        <p:nvPicPr>
          <p:cNvPr id="2051" name="Picture 3" descr="D:\송미영jsp\2쇄수정\수정그림\p228_그림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26" y="2357589"/>
            <a:ext cx="2676446" cy="14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D7327FB-0336-469D-AB0E-030A30CA9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FileUpload</a:t>
            </a:r>
            <a:endParaRPr lang="en-US" altLang="ko-KR" dirty="0" smtClean="0"/>
          </a:p>
          <a:p>
            <a:pPr lvl="1"/>
            <a:r>
              <a:rPr lang="ko-KR" altLang="en-US" b="0" dirty="0"/>
              <a:t>파일 업로드 </a:t>
            </a:r>
            <a:r>
              <a:rPr lang="ko-KR" altLang="en-US" b="0" dirty="0" smtClean="0"/>
              <a:t>패키지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서버의 </a:t>
            </a:r>
            <a:r>
              <a:rPr lang="ko-KR" altLang="en-US" b="0" dirty="0"/>
              <a:t>메모리상에서 파일 처리가 </a:t>
            </a:r>
            <a:r>
              <a:rPr lang="ko-KR" altLang="en-US" b="0" dirty="0" smtClean="0"/>
              <a:t>가능하도록 지원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commons-fileupload.jar</a:t>
            </a:r>
            <a:r>
              <a:rPr lang="en-US" altLang="ko-KR" b="0" dirty="0" smtClean="0"/>
              <a:t>, commons-io.jar </a:t>
            </a:r>
            <a:r>
              <a:rPr lang="ko-KR" altLang="en-US" b="0" dirty="0"/>
              <a:t>파일을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http://commons.apache.org/downloads/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commons-fileupload-1.3.3-bin.zip, commons-io-2.6-bin.zip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 smtClean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org.apache.commons.fileupload</a:t>
            </a:r>
            <a:r>
              <a:rPr lang="en-US" altLang="ko-KR" b="0" dirty="0"/>
              <a:t>.*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8D1C4B-3150-48FD-BA2B-3A0DE1E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4149080"/>
            <a:ext cx="7560840" cy="22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CB77F58-74FD-4AE7-B100-E34273C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56877" y="950465"/>
            <a:ext cx="6039852" cy="5636732"/>
            <a:chOff x="76777" y="82550"/>
            <a:chExt cx="8255370" cy="10582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1B6E896-DAA6-4AA4-A8CD-6FE30439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77" y="82550"/>
              <a:ext cx="8255370" cy="49149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91347BC-365E-4477-880A-ED4B057E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46" y="4997450"/>
              <a:ext cx="822960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MultipartRequest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Common-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FileUpload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이미지 등록하기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CE46AC7-0F1E-4886-BD74-EC44F472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25" y="4005064"/>
            <a:ext cx="7416824" cy="18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729B6C4-4BE5-4EC4-ABF8-745E4D336D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FileItem</a:t>
            </a:r>
            <a:r>
              <a:rPr lang="en-US" altLang="ko-KR" dirty="0" smtClean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1237E6E-32EC-4716-B575-817E49E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488362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359866-289A-4804-90DE-55A0AE06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0" y="1340768"/>
            <a:ext cx="6977570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ED5659-D32C-40F4-9A2F-56D664C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0" y="3429000"/>
            <a:ext cx="7049578" cy="32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524E394-1291-474A-9A82-9E678B08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18442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6D51BE1-7805-4753-A23A-BBF6FC6C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0" y="980728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13C8DB-ACFA-47F9-9B37-21FC486D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3" y="1708866"/>
            <a:ext cx="836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AB081D2-E337-4A06-AC7B-1FFEF133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7101" y="1040020"/>
            <a:ext cx="8401050" cy="5817979"/>
            <a:chOff x="371475" y="584210"/>
            <a:chExt cx="8401050" cy="88963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05B617E-AD68-4DEF-BBDA-EE4A8450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584210"/>
              <a:ext cx="8401050" cy="20383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4321BFB-593B-4C59-A268-D42A50A6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622560"/>
              <a:ext cx="7253179" cy="6858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30" y="1491558"/>
            <a:ext cx="2557490" cy="1048151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4" y="2610622"/>
            <a:ext cx="2966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DFB7732-CFEB-4A2C-8EC6-F04F1EB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8859E5-7B5E-4823-8184-95824502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46286"/>
            <a:ext cx="8181975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38137" y="1628800"/>
            <a:ext cx="8324850" cy="5089524"/>
            <a:chOff x="409575" y="1171575"/>
            <a:chExt cx="8324850" cy="53060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9C6FCED-28D7-4143-85BF-1D0A76F3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5" y="1171575"/>
              <a:ext cx="8324850" cy="45148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7B47163-7E8A-4F80-9574-7CAE80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5553663"/>
              <a:ext cx="8315325" cy="9239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69" y="2132856"/>
            <a:ext cx="2634732" cy="1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939104A-476C-4783-900F-EBCC9007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5281238-D900-49DF-9BE2-2E0FFD2A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5" y="931818"/>
            <a:ext cx="6624736" cy="5521518"/>
          </a:xfrm>
          <a:prstGeom prst="rect">
            <a:avLst/>
          </a:prstGeom>
        </p:spPr>
      </p:pic>
      <p:pic>
        <p:nvPicPr>
          <p:cNvPr id="5" name="내용 개체 틀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6593" y="3273223"/>
            <a:ext cx="28036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65" y="1599841"/>
            <a:ext cx="2304256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5BE0B6-F61A-434A-89C1-8948D948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6543093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54AD0D6-C649-4262-949F-083E2C4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4F12BE-844D-41BF-88EE-ECF25DA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C283867-42FC-47C7-85BA-C0282E18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80728"/>
            <a:ext cx="4861051" cy="4232899"/>
          </a:xfrm>
          <a:prstGeom prst="rect">
            <a:avLst/>
          </a:prstGeom>
        </p:spPr>
      </p:pic>
      <p:pic>
        <p:nvPicPr>
          <p:cNvPr id="8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9261" y="1628800"/>
            <a:ext cx="531121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6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3C533C6-62C9-4E6D-BC47-CBE4885B1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F25CA45-9AEC-4461-9CB6-74B1E1A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C62A661-0E10-422F-902F-A15E52C1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8134350" cy="48577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5"/>
            <a:ext cx="7128792" cy="331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1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39C86B0-401F-41D6-BC64-1DF1B0A0F2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 ) </a:t>
            </a:r>
            <a:r>
              <a:rPr lang="ko-KR" altLang="en-US" b="0" dirty="0"/>
              <a:t>메소드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5BEF56B-CB61-4839-9A31-0A4321A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4816D9-E624-4F8E-A8D3-63DDF7A9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273109-7072-449E-AC8A-434E6B205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전송하여 서버에 저장하는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서버로 </a:t>
            </a:r>
            <a:r>
              <a:rPr lang="ko-KR" altLang="en-US" b="0" dirty="0"/>
              <a:t>업로드할 수 있는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텍스트 </a:t>
            </a:r>
            <a:r>
              <a:rPr lang="ko-KR" altLang="en-US" b="0" dirty="0"/>
              <a:t>파일</a:t>
            </a:r>
            <a:r>
              <a:rPr lang="en-US" altLang="ko-KR" b="0" dirty="0"/>
              <a:t>, </a:t>
            </a:r>
            <a:r>
              <a:rPr lang="ko-KR" altLang="en-US" b="0" dirty="0"/>
              <a:t>바이너리 파일</a:t>
            </a:r>
            <a:r>
              <a:rPr lang="en-US" altLang="ko-KR" b="0" dirty="0"/>
              <a:t>, </a:t>
            </a:r>
            <a:r>
              <a:rPr lang="ko-KR" altLang="en-US" b="0" dirty="0"/>
              <a:t>이미지 파일</a:t>
            </a:r>
            <a:r>
              <a:rPr lang="en-US" altLang="ko-KR" b="0" dirty="0"/>
              <a:t>, </a:t>
            </a:r>
            <a:r>
              <a:rPr lang="ko-KR" altLang="en-US" b="0" dirty="0"/>
              <a:t>문서 </a:t>
            </a:r>
            <a:r>
              <a:rPr lang="ko-KR" altLang="en-US" b="0" dirty="0" smtClean="0"/>
              <a:t>등 다양한 </a:t>
            </a:r>
            <a:r>
              <a:rPr lang="ko-KR" altLang="en-US" b="0" dirty="0"/>
              <a:t>유형이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</a:t>
            </a:r>
            <a:r>
              <a:rPr lang="ko-KR" altLang="en-US" b="0" dirty="0" smtClean="0"/>
              <a:t>태그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전송된 </a:t>
            </a:r>
            <a:r>
              <a:rPr lang="ko-KR" altLang="en-US" b="0" dirty="0"/>
              <a:t>파일을 서버에 저장하기 위해 오픈 </a:t>
            </a:r>
            <a:r>
              <a:rPr lang="ko-KR" altLang="en-US" b="0" dirty="0" smtClean="0"/>
              <a:t>라이브러리 </a:t>
            </a:r>
            <a:r>
              <a:rPr lang="ko-KR" altLang="en-US" b="0" dirty="0" smtClean="0"/>
              <a:t>이용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5399A87-B9D8-4EEB-92AE-C80235CAA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데이터 접근 클래스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FC9D638-2450-4714-A6EE-F1D69B3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27CAB28-983F-444C-9FC5-8DA0059F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77331"/>
            <a:ext cx="8324850" cy="5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A337E5E-71C1-4834-848E-08AAE25EE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정적 리소스 관리 폴더 만들기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resources </a:t>
            </a:r>
            <a:r>
              <a:rPr lang="ko-KR" altLang="en-US" b="0" dirty="0"/>
              <a:t>폴더를 생성하고</a:t>
            </a:r>
            <a:r>
              <a:rPr lang="en-US" altLang="ko-KR" b="0" dirty="0"/>
              <a:t>, </a:t>
            </a:r>
            <a:r>
              <a:rPr lang="ko-KR" altLang="en-US" b="0" dirty="0"/>
              <a:t>여기에 이미지</a:t>
            </a:r>
          </a:p>
          <a:p>
            <a:pPr lvl="2"/>
            <a:r>
              <a:rPr lang="ko-KR" altLang="en-US" b="0" dirty="0"/>
              <a:t>파일을 관리하는 </a:t>
            </a:r>
            <a:r>
              <a:rPr lang="en-US" altLang="ko-KR" b="0" dirty="0"/>
              <a:t>images </a:t>
            </a:r>
            <a:r>
              <a:rPr lang="ko-KR" altLang="en-US" b="0" dirty="0"/>
              <a:t>폴더와 부트스트랩 파일</a:t>
            </a:r>
            <a:r>
              <a:rPr lang="en-US" altLang="ko-KR" b="0" dirty="0"/>
              <a:t>(bootstrap.css)</a:t>
            </a:r>
            <a:r>
              <a:rPr lang="ko-KR" altLang="en-US" b="0" dirty="0"/>
              <a:t>을 관리하는 </a:t>
            </a:r>
            <a:r>
              <a:rPr lang="en-US" altLang="ko-KR" b="0" dirty="0" err="1"/>
              <a:t>css</a:t>
            </a:r>
            <a:r>
              <a:rPr lang="en-US" altLang="ko-KR" b="0" dirty="0"/>
              <a:t>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생성된 </a:t>
            </a:r>
            <a:r>
              <a:rPr lang="en-US" altLang="ko-KR" b="0" dirty="0"/>
              <a:t>image </a:t>
            </a:r>
            <a:r>
              <a:rPr lang="ko-KR" altLang="en-US" b="0" dirty="0"/>
              <a:t>폴더에 이미지 파일명을 상품 아이디로 하여 </a:t>
            </a:r>
            <a:r>
              <a:rPr lang="ko-KR" altLang="en-US" b="0" dirty="0" smtClean="0"/>
              <a:t>등록</a:t>
            </a:r>
            <a:endParaRPr lang="en-US" altLang="ko-KR" b="0" dirty="0"/>
          </a:p>
          <a:p>
            <a:pPr lvl="2"/>
            <a:r>
              <a:rPr lang="en-US" altLang="ko-KR" b="0" dirty="0" err="1" smtClean="0"/>
              <a:t>css</a:t>
            </a:r>
            <a:r>
              <a:rPr lang="en-US" altLang="ko-KR" b="0" dirty="0" smtClean="0"/>
              <a:t> </a:t>
            </a:r>
            <a:r>
              <a:rPr lang="ko-KR" altLang="en-US" b="0" dirty="0"/>
              <a:t>폴더에 부트스트랩 </a:t>
            </a:r>
            <a:r>
              <a:rPr lang="en-US" altLang="ko-KR" b="0" dirty="0"/>
              <a:t>CSS </a:t>
            </a:r>
            <a:r>
              <a:rPr lang="ko-KR" altLang="en-US" b="0" dirty="0"/>
              <a:t>파일</a:t>
            </a:r>
            <a:r>
              <a:rPr lang="en-US" altLang="ko-KR" b="0" dirty="0"/>
              <a:t>(bootstrap.min.css)</a:t>
            </a:r>
            <a:r>
              <a:rPr lang="ko-KR" altLang="en-US" b="0" dirty="0"/>
              <a:t>을 </a:t>
            </a:r>
            <a:r>
              <a:rPr lang="ko-KR" altLang="en-US" b="0" dirty="0" err="1"/>
              <a:t>다운로드하여</a:t>
            </a:r>
            <a:r>
              <a:rPr lang="ko-KR" altLang="en-US" b="0" dirty="0"/>
              <a:t>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1478229-F472-4A29-A570-74D61D7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FAF92A-86B4-4C11-AEFF-3E56B7B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4" y="3356991"/>
            <a:ext cx="558165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429000"/>
            <a:ext cx="2952328" cy="3042666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65626" y="5301207"/>
            <a:ext cx="1944216" cy="36004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5626" y="5661246"/>
            <a:ext cx="1944216" cy="810419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92AC40F-26C7-4E87-88D3-68C048F1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16383"/>
            <a:ext cx="5135488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DACAC9C-4E28-44BB-8143-30B86C9236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9B50A1-86AA-4C54-884C-87EEB9D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625F8C-C389-4DF5-A777-7491A69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50827"/>
            <a:ext cx="833437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4" y="4145275"/>
            <a:ext cx="2880525" cy="20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5120550-3B0C-43C5-97DF-4887EB6C0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DC4B893-79D7-42D9-8B49-0CBC292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1268760"/>
            <a:ext cx="7380898" cy="4608512"/>
            <a:chOff x="683568" y="1268760"/>
            <a:chExt cx="7380898" cy="46085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789040"/>
              <a:ext cx="7380898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268760"/>
              <a:ext cx="7051806" cy="2488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3024336" cy="19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FA7A6FE-C16B-4864-8F74-95C738BC3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이미지 파일의 저장 위치 </a:t>
            </a:r>
            <a:r>
              <a:rPr lang="ko-KR" altLang="en-US" b="0" dirty="0" smtClean="0"/>
              <a:t>만들기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upload </a:t>
            </a:r>
            <a:r>
              <a:rPr lang="ko-KR" altLang="en-US" b="0" dirty="0"/>
              <a:t>폴더를 생성하고 이 폴더에 상품 </a:t>
            </a:r>
            <a:r>
              <a:rPr lang="ko-KR" altLang="en-US" b="0" dirty="0" smtClean="0"/>
              <a:t>이미지 파일명을 </a:t>
            </a:r>
            <a:r>
              <a:rPr lang="ko-KR" altLang="en-US" b="0" dirty="0"/>
              <a:t>상품 아이디로 하여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47CD8A9-7C9C-4D23-9DE5-9B7635B0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F1C12E-C4A5-43F4-92D4-57D9DEAE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24944"/>
            <a:ext cx="3528392" cy="27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91E8E1F-F719-495C-903E-7E256FEF1A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CE19B5F-5B91-43B6-B108-6545669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7664" y="1556792"/>
            <a:ext cx="3600400" cy="3031653"/>
            <a:chOff x="5004048" y="3556088"/>
            <a:chExt cx="2571429" cy="20952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3556088"/>
              <a:ext cx="2571429" cy="2095238"/>
            </a:xfrm>
            <a:prstGeom prst="rect">
              <a:avLst/>
            </a:prstGeom>
            <a:ln>
              <a:solidFill>
                <a:srgbClr val="50C1BE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5436096" y="5291286"/>
              <a:ext cx="1080120" cy="36004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0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CB6FB75-8C76-4FDD-B040-1576346DA5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AE853F-7AA8-4348-9946-7AD3B5FE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595710-817A-45D5-A751-4B67AB52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96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D6F3E63-041E-4195-8974-29E38C940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8CD4105-57FE-4E6A-9641-708145E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340768"/>
            <a:ext cx="7902079" cy="4191361"/>
            <a:chOff x="414337" y="1293044"/>
            <a:chExt cx="8382000" cy="41913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79834CE-A9E7-4A94-B6C9-A1E5ED2D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4141380"/>
              <a:ext cx="8315325" cy="1343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FC5F3EB-5ABC-40E8-BA9A-14EC7EE1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1293044"/>
              <a:ext cx="8382000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4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45C1C51-2580-4DCA-B79B-1E2F38335A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정보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8666068-9E06-4DCE-88C4-98AA7FB7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3D5182-0B77-4D7F-8A61-C4291E98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176407" cy="5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1CB21CA-936E-48F2-9A04-1DE1022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15616" y="1196752"/>
            <a:ext cx="6671229" cy="5502111"/>
            <a:chOff x="611560" y="1196752"/>
            <a:chExt cx="7175129" cy="5544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CA7A0EF-A203-4179-BA09-5B772A1D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196752"/>
              <a:ext cx="7083380" cy="4841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5BC286D-91E2-4BB3-AB37-911596CEF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6114307"/>
              <a:ext cx="7031112" cy="627061"/>
            </a:xfrm>
            <a:prstGeom prst="rect">
              <a:avLst/>
            </a:prstGeom>
          </p:spPr>
        </p:pic>
      </p:grpSp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4707F115-1CF2-45CE-BCA6-BF843C112EDC}"/>
              </a:ext>
            </a:extLst>
          </p:cNvPr>
          <p:cNvSpPr txBox="1">
            <a:spLocks/>
          </p:cNvSpPr>
          <p:nvPr/>
        </p:nvSpPr>
        <p:spPr bwMode="auto">
          <a:xfrm>
            <a:off x="386463" y="983657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상품 등록 처리 페이지 수정하기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4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1ED9798-EC43-4374-B7EA-71C1DA41C4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몇 가지 </a:t>
            </a:r>
            <a:r>
              <a:rPr lang="ko-KR" altLang="en-US" b="0" dirty="0" smtClean="0"/>
              <a:t>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2"/>
            <a:r>
              <a:rPr lang="en-US" altLang="ko-KR" b="0" dirty="0" smtClean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en-US" altLang="ko-KR" b="0" dirty="0" smtClean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en-US" altLang="ko-KR" b="0" dirty="0" smtClean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 smtClean="0"/>
              <a:t>파일 </a:t>
            </a:r>
            <a:r>
              <a:rPr lang="ko-KR" altLang="en-US" b="0" dirty="0"/>
              <a:t>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만약 </a:t>
            </a:r>
            <a:r>
              <a:rPr lang="ko-KR" altLang="en-US" b="0" dirty="0"/>
              <a:t>여러 파일을 </a:t>
            </a:r>
            <a:r>
              <a:rPr lang="ko-KR" altLang="en-US" b="0" dirty="0" err="1" smtClean="0"/>
              <a:t>업로드하려면</a:t>
            </a:r>
            <a:r>
              <a:rPr lang="ko-KR" altLang="en-US" b="0" dirty="0" smtClean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E8C9AB-017C-452D-A3CA-8A9D6C88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704856" cy="11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48FF3AA-0308-4ADB-A804-505871C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60925" y="997915"/>
            <a:ext cx="6972300" cy="5666090"/>
            <a:chOff x="227013" y="1321145"/>
            <a:chExt cx="6972300" cy="84231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3ED6F589-0036-4569-A910-9CD26E63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338" y="1321145"/>
              <a:ext cx="6334125" cy="36099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C355F80E-DD7D-4A06-8391-1702A2B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934167"/>
              <a:ext cx="6972300" cy="481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6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CEE9A7-9502-4F56-8FC6-786AAD2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6CD0E2-D8F7-4C6D-8D43-AED6F4A1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286750" cy="46291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00808"/>
            <a:ext cx="2952381" cy="1047619"/>
          </a:xfrm>
          <a:ln>
            <a:solidFill>
              <a:srgbClr val="50C1BE"/>
            </a:solidFill>
          </a:ln>
        </p:spPr>
      </p:pic>
    </p:spTree>
    <p:extLst>
      <p:ext uri="{BB962C8B-B14F-4D97-AF65-F5344CB8AC3E}">
        <p14:creationId xmlns:p14="http://schemas.microsoft.com/office/powerpoint/2010/main" val="29053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CAFBE5-7AB6-420D-A231-A338580ED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단순한 자바 </a:t>
            </a:r>
            <a:r>
              <a:rPr lang="ko-KR" altLang="en-US" b="0" dirty="0"/>
              <a:t>코드로 작성하여 처리할 수 없어 </a:t>
            </a:r>
            <a:r>
              <a:rPr lang="ko-KR" altLang="en-US" b="0" dirty="0" smtClean="0"/>
              <a:t> </a:t>
            </a:r>
            <a:r>
              <a:rPr lang="ko-KR" altLang="en-US" b="0" dirty="0"/>
              <a:t>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 smtClean="0"/>
              <a:t>commonsfileupload.jar</a:t>
            </a:r>
            <a:r>
              <a:rPr lang="ko-KR" altLang="en-US" b="0" dirty="0"/>
              <a:t>를 사용해야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/>
              <a:t>파일 업로드 처리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CFC605-98E5-4D8D-84E9-5BF3A044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15153"/>
            <a:ext cx="7380808" cy="15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697135B-ED87-4C9C-88E6-3001FD80DC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735888" cy="5715000"/>
          </a:xfrm>
        </p:spPr>
        <p:txBody>
          <a:bodyPr/>
          <a:lstStyle/>
          <a:p>
            <a:r>
              <a:rPr lang="en-US" altLang="ko-KR" dirty="0" err="1" smtClean="0"/>
              <a:t>MultipartRequest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</a:t>
            </a:r>
            <a:r>
              <a:rPr lang="ko-KR" altLang="en-US" b="0" dirty="0" smtClean="0"/>
              <a:t>클래스</a:t>
            </a:r>
            <a:r>
              <a:rPr lang="en-US" altLang="ko-KR" b="0" dirty="0" smtClean="0"/>
              <a:t>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브라우저가 </a:t>
            </a:r>
            <a:r>
              <a:rPr lang="ko-KR" altLang="en-US" b="0" dirty="0"/>
              <a:t>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</a:t>
            </a:r>
            <a:r>
              <a:rPr lang="ko-KR" altLang="en-US" b="0" dirty="0" smtClean="0"/>
              <a:t>후 일반 </a:t>
            </a:r>
            <a:r>
              <a:rPr lang="ko-KR" altLang="en-US" b="0" dirty="0"/>
              <a:t>데이터와 파일 데이터를 구분하여 파일 데이터에 </a:t>
            </a:r>
            <a:r>
              <a:rPr lang="ko-KR" altLang="en-US" b="0" dirty="0" smtClean="0"/>
              <a:t>접근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한글 </a:t>
            </a:r>
            <a:r>
              <a:rPr lang="ko-KR" altLang="en-US" b="0" dirty="0"/>
              <a:t>인코딩 값을 </a:t>
            </a:r>
            <a:r>
              <a:rPr lang="ko-KR" altLang="en-US" b="0" dirty="0" smtClean="0"/>
              <a:t>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</a:t>
            </a:r>
            <a:r>
              <a:rPr lang="ko-KR" altLang="en-US" b="0" dirty="0" smtClean="0"/>
              <a:t>변경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배포 </a:t>
            </a:r>
            <a:r>
              <a:rPr lang="ko-KR" altLang="en-US" b="0" dirty="0"/>
              <a:t>사이트</a:t>
            </a:r>
            <a:r>
              <a:rPr lang="en-US" altLang="ko-KR" b="0" dirty="0"/>
              <a:t>: http</a:t>
            </a:r>
            <a:r>
              <a:rPr lang="en-US" altLang="ko-KR" b="0" dirty="0" smtClean="0"/>
              <a:t>://</a:t>
            </a:r>
            <a:r>
              <a:rPr lang="en-US" altLang="ko-KR" dirty="0" smtClean="0"/>
              <a:t>www.</a:t>
            </a:r>
            <a:r>
              <a:rPr lang="en-US" altLang="ko-KR" b="0" dirty="0" smtClean="0"/>
              <a:t>servlets.com/cos</a:t>
            </a:r>
            <a:r>
              <a:rPr lang="en-US" altLang="ko-KR" b="0" dirty="0"/>
              <a:t>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cos-26Dec2008.zip</a:t>
            </a:r>
            <a:endParaRPr lang="ko-KR" altLang="en-US" dirty="0"/>
          </a:p>
          <a:p>
            <a:pPr lvl="2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com.oreilly.servlet</a:t>
            </a:r>
            <a:r>
              <a:rPr lang="en-US" altLang="ko-KR" b="0" dirty="0"/>
              <a:t>.*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3DA89A7-7FD5-498F-B45C-3C32C66A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0" y="4725144"/>
            <a:ext cx="7992888" cy="17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EBC583C-67A5-4F94-B5C8-C8C535E35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생성자의 매개변수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41F7F0-EA2C-47F1-95F9-55B38F49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9" y="1412776"/>
            <a:ext cx="822960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1" y="4005064"/>
            <a:ext cx="806489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EF8D1C7-22B8-44EE-8767-EDE033E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1052736"/>
            <a:ext cx="8324850" cy="2592288"/>
            <a:chOff x="395536" y="980728"/>
            <a:chExt cx="8324850" cy="25922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015072-2D50-4CBA-BDFD-D33CC295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591941"/>
              <a:ext cx="8324850" cy="9810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CA419D4-5609-43F0-80BC-E9192717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980728"/>
              <a:ext cx="82677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234</TotalTime>
  <Words>758</Words>
  <Application>Microsoft Office PowerPoint</Application>
  <PresentationFormat>화면 슬라이드 쇼(4:3)</PresentationFormat>
  <Paragraphs>126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1_마스터</vt:lpstr>
      <vt:lpstr>파일 업로드</vt:lpstr>
      <vt:lpstr>PowerPoint 프레젠테이션</vt:lpstr>
      <vt:lpstr>1. 파일 업로드의 개요</vt:lpstr>
      <vt:lpstr>1. 파일 업로드의 개요</vt:lpstr>
      <vt:lpstr>1. 파일 업로드의 개요</vt:lpstr>
      <vt:lpstr>1. 파일 업로드의 개요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319</cp:revision>
  <dcterms:created xsi:type="dcterms:W3CDTF">2011-01-05T15:14:06Z</dcterms:created>
  <dcterms:modified xsi:type="dcterms:W3CDTF">2020-08-07T06:31:09Z</dcterms:modified>
</cp:coreProperties>
</file>