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0"/>
  </p:notesMasterIdLst>
  <p:handoutMasterIdLst>
    <p:handoutMasterId r:id="rId41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3" r:id="rId9"/>
    <p:sldId id="885" r:id="rId10"/>
    <p:sldId id="886" r:id="rId11"/>
    <p:sldId id="887" r:id="rId12"/>
    <p:sldId id="888" r:id="rId13"/>
    <p:sldId id="889" r:id="rId14"/>
    <p:sldId id="890" r:id="rId15"/>
    <p:sldId id="891" r:id="rId16"/>
    <p:sldId id="892" r:id="rId17"/>
    <p:sldId id="893" r:id="rId18"/>
    <p:sldId id="894" r:id="rId19"/>
    <p:sldId id="895" r:id="rId20"/>
    <p:sldId id="896" r:id="rId21"/>
    <p:sldId id="897" r:id="rId22"/>
    <p:sldId id="898" r:id="rId23"/>
    <p:sldId id="899" r:id="rId24"/>
    <p:sldId id="900" r:id="rId25"/>
    <p:sldId id="901" r:id="rId26"/>
    <p:sldId id="902" r:id="rId27"/>
    <p:sldId id="903" r:id="rId28"/>
    <p:sldId id="904" r:id="rId29"/>
    <p:sldId id="905" r:id="rId30"/>
    <p:sldId id="906" r:id="rId31"/>
    <p:sldId id="907" r:id="rId32"/>
    <p:sldId id="908" r:id="rId33"/>
    <p:sldId id="909" r:id="rId34"/>
    <p:sldId id="910" r:id="rId35"/>
    <p:sldId id="911" r:id="rId36"/>
    <p:sldId id="912" r:id="rId37"/>
    <p:sldId id="913" r:id="rId38"/>
    <p:sldId id="275" r:id="rId39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94362" autoAdjust="0"/>
  </p:normalViewPr>
  <p:slideViewPr>
    <p:cSldViewPr>
      <p:cViewPr varScale="1">
        <p:scale>
          <a:sx n="109" d="100"/>
          <a:sy n="109" d="100"/>
        </p:scale>
        <p:origin x="-1902" y="-90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2020-08-07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2020-08-07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573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/38</a:t>
            </a:r>
            <a:endParaRPr lang="en-US" altLang="ko-KR" sz="12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 smtClean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13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세션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세션 정보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84064"/>
            <a:ext cx="8181975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9" y="1583452"/>
            <a:ext cx="8085460" cy="5084718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237" y="2060848"/>
            <a:ext cx="2886075" cy="1428750"/>
          </a:xfrm>
        </p:spPr>
      </p:pic>
    </p:spTree>
    <p:extLst>
      <p:ext uri="{BB962C8B-B14F-4D97-AF65-F5344CB8AC3E}">
        <p14:creationId xmlns:p14="http://schemas.microsoft.com/office/powerpoint/2010/main" val="251358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다중 세션 정보 얻기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세션 정보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9" y="1597288"/>
            <a:ext cx="8191500" cy="619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38" y="2881883"/>
            <a:ext cx="83153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93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세션 정보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88" y="931818"/>
            <a:ext cx="8181975" cy="4953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95287" y="1556792"/>
            <a:ext cx="7705105" cy="5301208"/>
            <a:chOff x="390532" y="1427118"/>
            <a:chExt cx="8353425" cy="684877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532" y="1427118"/>
              <a:ext cx="8353425" cy="5116843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581" y="6450154"/>
              <a:ext cx="8315325" cy="1825740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916832"/>
            <a:ext cx="2886075" cy="1428750"/>
          </a:xfrm>
        </p:spPr>
      </p:pic>
    </p:spTree>
    <p:extLst>
      <p:ext uri="{BB962C8B-B14F-4D97-AF65-F5344CB8AC3E}">
        <p14:creationId xmlns:p14="http://schemas.microsoft.com/office/powerpoint/2010/main" val="2308822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단일 </a:t>
            </a:r>
            <a:r>
              <a:rPr lang="ko-KR" altLang="en-US" dirty="0"/>
              <a:t>세션 </a:t>
            </a:r>
            <a:r>
              <a:rPr lang="ko-KR" altLang="en-US" dirty="0" smtClean="0"/>
              <a:t>삭제하기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세션에 </a:t>
            </a:r>
            <a:r>
              <a:rPr lang="ko-KR" altLang="en-US" b="0" dirty="0"/>
              <a:t>저장된 하나의 세션 속성 이름을 삭제하려면 </a:t>
            </a:r>
            <a:r>
              <a:rPr lang="en-US" altLang="ko-KR" b="0" dirty="0" err="1"/>
              <a:t>removeAttribute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</a:t>
            </a:r>
            <a:r>
              <a:rPr lang="ko-KR" altLang="en-US" b="0" dirty="0" smtClean="0"/>
              <a:t>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b="0" dirty="0"/>
              <a:t>세션 삭제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37" y="2199645"/>
            <a:ext cx="8229600" cy="60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12" y="3259756"/>
            <a:ext cx="83534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59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b="0" dirty="0"/>
              <a:t>세션 삭제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36712"/>
            <a:ext cx="6809195" cy="45657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6120679" cy="5612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1" y="1628800"/>
            <a:ext cx="2232249" cy="1770404"/>
          </a:xfrm>
        </p:spPr>
      </p:pic>
    </p:spTree>
    <p:extLst>
      <p:ext uri="{BB962C8B-B14F-4D97-AF65-F5344CB8AC3E}">
        <p14:creationId xmlns:p14="http://schemas.microsoft.com/office/powerpoint/2010/main" val="1809029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b="0" dirty="0"/>
              <a:t>세션 삭제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836712"/>
            <a:ext cx="6754091" cy="425083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5760639" cy="5496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074" y="1556792"/>
            <a:ext cx="2232248" cy="1872208"/>
          </a:xfrm>
        </p:spPr>
      </p:pic>
    </p:spTree>
    <p:extLst>
      <p:ext uri="{BB962C8B-B14F-4D97-AF65-F5344CB8AC3E}">
        <p14:creationId xmlns:p14="http://schemas.microsoft.com/office/powerpoint/2010/main" val="610258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01" y="3417096"/>
            <a:ext cx="6531921" cy="1131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b="0" dirty="0"/>
              <a:t>세션 삭제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0"/>
          <a:stretch/>
        </p:blipFill>
        <p:spPr bwMode="auto">
          <a:xfrm>
            <a:off x="251520" y="1124745"/>
            <a:ext cx="6479405" cy="2376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6639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다중 세션 </a:t>
            </a:r>
            <a:r>
              <a:rPr lang="ko-KR" altLang="en-US" dirty="0" smtClean="0"/>
              <a:t>삭제하기</a:t>
            </a:r>
            <a:endParaRPr lang="en-US" altLang="ko-KR" dirty="0" smtClean="0"/>
          </a:p>
          <a:p>
            <a:pPr lvl="1"/>
            <a:r>
              <a:rPr lang="ko-KR" altLang="en-US" b="0" dirty="0"/>
              <a:t>세션에 저장된 모든 세션 속성 이름을 삭제하려면 </a:t>
            </a:r>
            <a:r>
              <a:rPr lang="en-US" altLang="ko-KR" b="0" dirty="0"/>
              <a:t>invalidate( ) </a:t>
            </a:r>
            <a:r>
              <a:rPr lang="ko-KR" altLang="en-US" b="0" dirty="0" err="1" smtClean="0"/>
              <a:t>메소드를</a:t>
            </a:r>
            <a:r>
              <a:rPr lang="ko-KR" altLang="en-US" b="0" dirty="0" smtClean="0"/>
              <a:t> 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b="0" dirty="0"/>
              <a:t>세션 삭제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94" y="2057911"/>
            <a:ext cx="8267700" cy="590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2921466"/>
            <a:ext cx="82772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53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b="0" dirty="0"/>
              <a:t>세션 삭제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36712"/>
            <a:ext cx="6761963" cy="440826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6410733" cy="5453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237" y="1691930"/>
            <a:ext cx="2304256" cy="1872208"/>
          </a:xfrm>
        </p:spPr>
      </p:pic>
    </p:spTree>
    <p:extLst>
      <p:ext uri="{BB962C8B-B14F-4D97-AF65-F5344CB8AC3E}">
        <p14:creationId xmlns:p14="http://schemas.microsoft.com/office/powerpoint/2010/main" val="3822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b="0" dirty="0"/>
              <a:t>세션 삭제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6451128" cy="23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485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">
            <a:extLst>
              <a:ext uri="{FF2B5EF4-FFF2-40B4-BE49-F238E27FC236}">
                <a16:creationId xmlns="" xmlns:a16="http://schemas.microsoft.com/office/drawing/2014/main" id="{F71D86D2-9A5A-436C-BF82-D67BDBFA3162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="" xmlns:a16="http://schemas.microsoft.com/office/drawing/2014/main" id="{40D9FBBA-2095-4493-930B-54EB43818DE9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세션의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="" xmlns:a16="http://schemas.microsoft.com/office/drawing/2014/main" id="{2A9FECBD-702A-4BA1-88AB-67BBCAFAED1F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534BF5C5-2F04-4802-A8CF-73191AEB43D8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="" xmlns:a16="http://schemas.microsoft.com/office/drawing/2014/main" id="{F87AFBBE-263B-456C-A0CE-E79DEEC79E2B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="" xmlns:a16="http://schemas.microsoft.com/office/drawing/2014/main" id="{C1C8BBBE-666B-476A-B7E7-D3888F6B2AC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세션 생성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33">
            <a:extLst>
              <a:ext uri="{FF2B5EF4-FFF2-40B4-BE49-F238E27FC236}">
                <a16:creationId xmlns="" xmlns:a16="http://schemas.microsoft.com/office/drawing/2014/main" id="{72F09F89-0230-43A5-A4A3-5239F66A6865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27036CA4-28CD-44F9-B258-DDA77AD699B0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="" xmlns:a16="http://schemas.microsoft.com/office/drawing/2014/main" id="{A1D087A5-BC02-4A12-A503-0123A850BC88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="" xmlns:a16="http://schemas.microsoft.com/office/drawing/2014/main" id="{228991CF-971D-4BD1-9444-A3ADF601E98D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세션 정보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Oval 38">
            <a:extLst>
              <a:ext uri="{FF2B5EF4-FFF2-40B4-BE49-F238E27FC236}">
                <a16:creationId xmlns="" xmlns:a16="http://schemas.microsoft.com/office/drawing/2014/main" id="{EFB909A1-2553-431D-8951-2FCAB83352F3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516723D6-6106-4E80-84D8-C064B79C73D4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0" name="Rectangle 36">
            <a:extLst>
              <a:ext uri="{FF2B5EF4-FFF2-40B4-BE49-F238E27FC236}">
                <a16:creationId xmlns="" xmlns:a16="http://schemas.microsoft.com/office/drawing/2014/main" id="{DF00DCCC-102E-4145-BABA-D2289829551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1" name="TextBox 12">
            <a:extLst>
              <a:ext uri="{FF2B5EF4-FFF2-40B4-BE49-F238E27FC236}">
                <a16:creationId xmlns="" xmlns:a16="http://schemas.microsoft.com/office/drawing/2014/main" id="{303F313C-C501-479B-9D28-10531B623A70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>
                <a:latin typeface="맑은 고딕" panose="020B0503020000020004" pitchFamily="50" charset="-127"/>
              </a:rPr>
              <a:t>세션 삭제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22" name="Oval 38">
            <a:extLst>
              <a:ext uri="{FF2B5EF4-FFF2-40B4-BE49-F238E27FC236}">
                <a16:creationId xmlns="" xmlns:a16="http://schemas.microsoft.com/office/drawing/2014/main" id="{D68CA34E-6EE0-4926-ABBC-012D5C2B9515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041026EB-829B-4499-8EEA-C09E64B8D65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4" name="Rectangle 36">
            <a:extLst>
              <a:ext uri="{FF2B5EF4-FFF2-40B4-BE49-F238E27FC236}">
                <a16:creationId xmlns="" xmlns:a16="http://schemas.microsoft.com/office/drawing/2014/main" id="{A1D087A5-BC02-4A12-A503-0123A850BC88}"/>
              </a:ext>
            </a:extLst>
          </p:cNvPr>
          <p:cNvSpPr/>
          <p:nvPr/>
        </p:nvSpPr>
        <p:spPr>
          <a:xfrm>
            <a:off x="1087060" y="3717306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="" xmlns:a16="http://schemas.microsoft.com/office/drawing/2014/main" id="{228991CF-971D-4BD1-9444-A3ADF601E98D}"/>
              </a:ext>
            </a:extLst>
          </p:cNvPr>
          <p:cNvSpPr txBox="1"/>
          <p:nvPr/>
        </p:nvSpPr>
        <p:spPr bwMode="auto">
          <a:xfrm>
            <a:off x="1683837" y="3812131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세션 유효 시간 설정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Oval 38">
            <a:extLst>
              <a:ext uri="{FF2B5EF4-FFF2-40B4-BE49-F238E27FC236}">
                <a16:creationId xmlns="" xmlns:a16="http://schemas.microsoft.com/office/drawing/2014/main" id="{EFB909A1-2553-431D-8951-2FCAB83352F3}"/>
              </a:ext>
            </a:extLst>
          </p:cNvPr>
          <p:cNvSpPr/>
          <p:nvPr/>
        </p:nvSpPr>
        <p:spPr>
          <a:xfrm>
            <a:off x="755576" y="3687000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516723D6-6106-4E80-84D8-C064B79C73D4}"/>
              </a:ext>
            </a:extLst>
          </p:cNvPr>
          <p:cNvSpPr txBox="1"/>
          <p:nvPr/>
        </p:nvSpPr>
        <p:spPr>
          <a:xfrm>
            <a:off x="879457" y="376765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17928F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8" name="Rectangle 36">
            <a:extLst>
              <a:ext uri="{FF2B5EF4-FFF2-40B4-BE49-F238E27FC236}">
                <a16:creationId xmlns="" xmlns:a16="http://schemas.microsoft.com/office/drawing/2014/main" id="{DF00DCCC-102E-4145-BABA-D22898295518}"/>
              </a:ext>
            </a:extLst>
          </p:cNvPr>
          <p:cNvSpPr/>
          <p:nvPr/>
        </p:nvSpPr>
        <p:spPr>
          <a:xfrm>
            <a:off x="1087060" y="4365378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9" name="TextBox 12">
            <a:extLst>
              <a:ext uri="{FF2B5EF4-FFF2-40B4-BE49-F238E27FC236}">
                <a16:creationId xmlns="" xmlns:a16="http://schemas.microsoft.com/office/drawing/2014/main" id="{303F313C-C501-479B-9D28-10531B623A70}"/>
              </a:ext>
            </a:extLst>
          </p:cNvPr>
          <p:cNvSpPr txBox="1"/>
          <p:nvPr/>
        </p:nvSpPr>
        <p:spPr bwMode="auto">
          <a:xfrm>
            <a:off x="1683837" y="4460203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</a:rPr>
              <a:t>]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장바구니 페이지 만들기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30" name="Oval 38">
            <a:extLst>
              <a:ext uri="{FF2B5EF4-FFF2-40B4-BE49-F238E27FC236}">
                <a16:creationId xmlns="" xmlns:a16="http://schemas.microsoft.com/office/drawing/2014/main" id="{D68CA34E-6EE0-4926-ABBC-012D5C2B9515}"/>
              </a:ext>
            </a:extLst>
          </p:cNvPr>
          <p:cNvSpPr/>
          <p:nvPr/>
        </p:nvSpPr>
        <p:spPr>
          <a:xfrm>
            <a:off x="755576" y="433507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041026EB-829B-4499-8EEA-C09E64B8D656}"/>
              </a:ext>
            </a:extLst>
          </p:cNvPr>
          <p:cNvSpPr txBox="1"/>
          <p:nvPr/>
        </p:nvSpPr>
        <p:spPr>
          <a:xfrm>
            <a:off x="879457" y="441572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17928F"/>
                </a:solidFill>
                <a:cs typeface="Arial" pitchFamily="34" charset="0"/>
              </a:rPr>
              <a:t>6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57" y="5124915"/>
            <a:ext cx="7529934" cy="161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세션 유효 </a:t>
            </a:r>
            <a:r>
              <a:rPr lang="ko-KR" altLang="en-US" dirty="0" smtClean="0"/>
              <a:t>시간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세션을 </a:t>
            </a:r>
            <a:r>
              <a:rPr lang="ko-KR" altLang="en-US" b="0" dirty="0"/>
              <a:t>유지하기 위한 세션의 일정 </a:t>
            </a:r>
            <a:r>
              <a:rPr lang="ko-KR" altLang="en-US" b="0" dirty="0" smtClean="0"/>
              <a:t>시간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웹 </a:t>
            </a:r>
            <a:r>
              <a:rPr lang="ko-KR" altLang="en-US" b="0" dirty="0"/>
              <a:t>브라우저에 마지막 </a:t>
            </a:r>
            <a:r>
              <a:rPr lang="ko-KR" altLang="en-US" b="0" dirty="0" smtClean="0"/>
              <a:t>접근한 </a:t>
            </a:r>
            <a:r>
              <a:rPr lang="ko-KR" altLang="en-US" b="0" dirty="0"/>
              <a:t>시간부터 일정 시간 이내에 다시 웹 브라우저에 접근하지 않으면 자동으로 세션이 </a:t>
            </a:r>
            <a:r>
              <a:rPr lang="ko-KR" altLang="en-US" b="0" dirty="0" smtClean="0"/>
              <a:t>종료</a:t>
            </a:r>
            <a:r>
              <a:rPr lang="en-US" altLang="ko-KR" b="0" dirty="0" smtClean="0"/>
              <a:t> </a:t>
            </a:r>
          </a:p>
          <a:p>
            <a:pPr lvl="1"/>
            <a:r>
              <a:rPr lang="ko-KR" altLang="en-US" b="0" dirty="0" smtClean="0"/>
              <a:t>세션 </a:t>
            </a:r>
            <a:r>
              <a:rPr lang="ko-KR" altLang="en-US" b="0" dirty="0"/>
              <a:t>유효 시간을 설정하기 위해 </a:t>
            </a:r>
            <a:r>
              <a:rPr lang="en-US" altLang="ko-KR" b="0" dirty="0"/>
              <a:t>session </a:t>
            </a:r>
            <a:r>
              <a:rPr lang="ko-KR" altLang="en-US" b="0" dirty="0"/>
              <a:t>내장 객체의 </a:t>
            </a:r>
            <a:r>
              <a:rPr lang="en-US" altLang="ko-KR" b="0" dirty="0" err="1" smtClean="0"/>
              <a:t>setMaxInactiveInterval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( </a:t>
            </a:r>
            <a:r>
              <a:rPr lang="en-US" altLang="ko-KR" b="0" dirty="0" smtClean="0"/>
              <a:t>) </a:t>
            </a:r>
            <a:r>
              <a:rPr lang="ko-KR" altLang="en-US" b="0" dirty="0" err="1" smtClean="0"/>
              <a:t>메소드를</a:t>
            </a:r>
            <a:r>
              <a:rPr lang="ko-KR" altLang="en-US" b="0" dirty="0" smtClean="0"/>
              <a:t> 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b="0" dirty="0"/>
              <a:t>세션 유효 시간 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4" y="3356992"/>
            <a:ext cx="8239125" cy="581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4211022"/>
            <a:ext cx="82867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45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b="0" dirty="0"/>
              <a:t>세션 유효 시간 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53862"/>
            <a:ext cx="8172450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53" y="1556792"/>
            <a:ext cx="8334375" cy="4891831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978" y="1916832"/>
            <a:ext cx="2679079" cy="1512168"/>
          </a:xfrm>
        </p:spPr>
      </p:pic>
    </p:spTree>
    <p:extLst>
      <p:ext uri="{BB962C8B-B14F-4D97-AF65-F5344CB8AC3E}">
        <p14:creationId xmlns:p14="http://schemas.microsoft.com/office/powerpoint/2010/main" val="2166875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b="0" dirty="0"/>
              <a:t>세션 유효 시간 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37" y="893042"/>
            <a:ext cx="8191500" cy="542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37" y="1428327"/>
            <a:ext cx="7945387" cy="5283015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863" y="2053208"/>
            <a:ext cx="3672408" cy="1080120"/>
          </a:xfrm>
        </p:spPr>
      </p:pic>
    </p:spTree>
    <p:extLst>
      <p:ext uri="{BB962C8B-B14F-4D97-AF65-F5344CB8AC3E}">
        <p14:creationId xmlns:p14="http://schemas.microsoft.com/office/powerpoint/2010/main" val="3051418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1700808"/>
            <a:ext cx="80676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4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80728"/>
            <a:ext cx="5406001" cy="3810397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420888"/>
            <a:ext cx="5544616" cy="390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09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/>
              <a:t>상품 클래스에 멤버 변수 추가하기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34" y="950674"/>
            <a:ext cx="8191500" cy="523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" y="2382306"/>
            <a:ext cx="84105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63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추가된 멤버 변수의 </a:t>
            </a:r>
            <a:r>
              <a:rPr lang="en-US" altLang="ko-KR" b="0" dirty="0"/>
              <a:t>Setter/Getter() </a:t>
            </a:r>
            <a:r>
              <a:rPr lang="ko-KR" altLang="en-US" b="0" dirty="0" err="1"/>
              <a:t>메소드</a:t>
            </a:r>
            <a:r>
              <a:rPr lang="ko-KR" altLang="en-US" b="0" dirty="0"/>
              <a:t>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296330"/>
            <a:ext cx="829627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68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상세 정보 페이지 수정하기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340768"/>
            <a:ext cx="8324850" cy="514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98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장바구니에 등록하는 페이지 작성하기</a:t>
            </a:r>
            <a:r>
              <a:rPr lang="en-US" altLang="ko-KR" b="0" dirty="0"/>
              <a:t>: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340768"/>
            <a:ext cx="8372475" cy="526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87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196752"/>
            <a:ext cx="7810500" cy="528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8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세션</a:t>
            </a:r>
            <a:r>
              <a:rPr lang="en-US" altLang="ko-KR" dirty="0"/>
              <a:t>(session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b="0" dirty="0" smtClean="0"/>
              <a:t>클라이언트와 </a:t>
            </a:r>
            <a:r>
              <a:rPr lang="ko-KR" altLang="en-US" b="0" dirty="0"/>
              <a:t>웹 서버 간의 상태를 지속적으로 유지하는 </a:t>
            </a:r>
            <a:r>
              <a:rPr lang="ko-KR" altLang="en-US" b="0" dirty="0" smtClean="0"/>
              <a:t>방법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예를 </a:t>
            </a:r>
            <a:r>
              <a:rPr lang="ko-KR" altLang="en-US" b="0" dirty="0"/>
              <a:t>들면 웹 쇼핑몰에서 장바구니나 주문 처리와 같은 회원 전용 페이지의 경우 로그인 인증을 </a:t>
            </a:r>
            <a:r>
              <a:rPr lang="ko-KR" altLang="en-US" b="0" dirty="0" smtClean="0"/>
              <a:t>통해 </a:t>
            </a:r>
            <a:r>
              <a:rPr lang="ko-KR" altLang="en-US" b="0" dirty="0"/>
              <a:t>사용 권한을 </a:t>
            </a:r>
            <a:r>
              <a:rPr lang="ko-KR" altLang="en-US" b="0" dirty="0" smtClean="0"/>
              <a:t>부여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다른 </a:t>
            </a:r>
            <a:r>
              <a:rPr lang="ko-KR" altLang="en-US" b="0" dirty="0"/>
              <a:t>웹 페이지에 갔다가 되돌아와도 로그인 상태가 </a:t>
            </a:r>
            <a:r>
              <a:rPr lang="ko-KR" altLang="en-US" b="0" dirty="0" smtClean="0"/>
              <a:t>유지되므로 </a:t>
            </a:r>
            <a:r>
              <a:rPr lang="ko-KR" altLang="en-US" b="0" dirty="0"/>
              <a:t>회원 전용 페이지를 계속 사용할 수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이렇게 </a:t>
            </a:r>
            <a:r>
              <a:rPr lang="ko-KR" altLang="en-US" b="0" dirty="0"/>
              <a:t>사용자 인증을 통해 특정 </a:t>
            </a:r>
            <a:r>
              <a:rPr lang="ko-KR" altLang="en-US" b="0" dirty="0" smtClean="0"/>
              <a:t>페이지를 사용할 </a:t>
            </a:r>
            <a:r>
              <a:rPr lang="ko-KR" altLang="en-US" b="0" dirty="0"/>
              <a:t>수 있도록 권한 상태를 유지하는 </a:t>
            </a:r>
            <a:r>
              <a:rPr lang="ko-KR" altLang="en-US" b="0" dirty="0" smtClean="0"/>
              <a:t>것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웹 </a:t>
            </a:r>
            <a:r>
              <a:rPr lang="ko-KR" altLang="en-US" b="0" dirty="0"/>
              <a:t>서버에서만 접근이 가능하므로 보안 유지에 유리하며 데이터를 저장하는 데 </a:t>
            </a:r>
            <a:r>
              <a:rPr lang="ko-KR" altLang="en-US" b="0" dirty="0" smtClean="0"/>
              <a:t>한계가 없음</a:t>
            </a:r>
            <a:r>
              <a:rPr lang="en-US" altLang="ko-KR" b="0" dirty="0" smtClean="0"/>
              <a:t>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 smtClean="0"/>
              <a:t>세션의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03280"/>
            <a:ext cx="837247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738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장바구니 페이지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412776"/>
            <a:ext cx="8420100" cy="491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1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23528" y="1106307"/>
            <a:ext cx="8229600" cy="5366021"/>
            <a:chOff x="338386" y="1916832"/>
            <a:chExt cx="8229600" cy="536602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1916832"/>
              <a:ext cx="8172450" cy="180937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386" y="3790998"/>
              <a:ext cx="8229600" cy="34918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1190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31818"/>
            <a:ext cx="8210550" cy="551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876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931818"/>
            <a:ext cx="84201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174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장바구니에 등록된 개별 상품 삭제 페이지 작성하기</a:t>
            </a:r>
            <a:r>
              <a:rPr lang="en-US" altLang="ko-KR" b="0" dirty="0"/>
              <a:t>: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67544" y="1340768"/>
            <a:ext cx="8305800" cy="5095996"/>
            <a:chOff x="419100" y="1340768"/>
            <a:chExt cx="8305800" cy="596009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100" y="1340768"/>
              <a:ext cx="8305800" cy="230505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312" y="3671835"/>
              <a:ext cx="7953375" cy="3629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58241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556792"/>
            <a:ext cx="83439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75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장바구니에 등록된 전체 상품 삭제 페이지 작성하기</a:t>
            </a:r>
            <a:r>
              <a:rPr lang="en-US" altLang="ko-KR" b="0" dirty="0"/>
              <a:t>: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457325"/>
            <a:ext cx="83343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99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세션</a:t>
            </a:r>
            <a:r>
              <a:rPr lang="en-US" altLang="ko-KR" dirty="0"/>
              <a:t>(session)</a:t>
            </a:r>
          </a:p>
          <a:p>
            <a:pPr lvl="1"/>
            <a:r>
              <a:rPr lang="ko-KR" altLang="en-US" b="0" dirty="0" smtClean="0"/>
              <a:t>오직 </a:t>
            </a:r>
            <a:r>
              <a:rPr lang="ko-KR" altLang="en-US" b="0" dirty="0"/>
              <a:t>웹 서버에 존재하는 객체로 웹 브라우저마다 하나씩 존재하므로 웹 서버의 서비스를 제공받는 사용자를 구분하는 단위가 됨</a:t>
            </a:r>
            <a:endParaRPr lang="en-US" altLang="ko-KR" b="0" dirty="0"/>
          </a:p>
          <a:p>
            <a:pPr lvl="1"/>
            <a:r>
              <a:rPr lang="ko-KR" altLang="en-US" dirty="0"/>
              <a:t>웹 브라우저를 닫기 전까지 웹 페이지를 이동하더라도 사용자의 정보가 웹 서버에 보관되어 있어 사용자 정보를 잃지 </a:t>
            </a:r>
            <a:r>
              <a:rPr lang="ko-KR" altLang="en-US" dirty="0" smtClean="0"/>
              <a:t>않음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세션의 개요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2" y="2852936"/>
            <a:ext cx="65817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세션의 개요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" y="908720"/>
            <a:ext cx="8486775" cy="559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세션 생성</a:t>
            </a:r>
            <a:endParaRPr lang="en-US" altLang="ko-KR" dirty="0" smtClean="0"/>
          </a:p>
          <a:p>
            <a:pPr lvl="1"/>
            <a:r>
              <a:rPr lang="en-US" altLang="ko-KR" b="0" dirty="0" smtClean="0"/>
              <a:t>session </a:t>
            </a:r>
            <a:r>
              <a:rPr lang="ko-KR" altLang="en-US" b="0" dirty="0"/>
              <a:t>내장 객체의 </a:t>
            </a:r>
            <a:r>
              <a:rPr lang="en-US" altLang="ko-KR" b="0" dirty="0" err="1" smtClean="0"/>
              <a:t>setAttribute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1"/>
            <a:r>
              <a:rPr lang="en-US" altLang="ko-KR" dirty="0" err="1"/>
              <a:t>setAttribute</a:t>
            </a:r>
            <a:r>
              <a:rPr lang="en-US" altLang="ko-KR" dirty="0"/>
              <a:t>( ) </a:t>
            </a:r>
            <a:r>
              <a:rPr lang="ko-KR" altLang="en-US" dirty="0" err="1"/>
              <a:t>메소드를</a:t>
            </a:r>
            <a:r>
              <a:rPr lang="ko-KR" altLang="en-US" dirty="0"/>
              <a:t> 이용하여 세션의 속성을 설정하면 계속 세션 상태를 유지할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만약 </a:t>
            </a:r>
            <a:r>
              <a:rPr lang="ko-KR" altLang="en-US" dirty="0"/>
              <a:t>동일한 세션의 속성 이름으로 세션을 생성하면 마지막에 설정한 것이 세션 속성 값이 </a:t>
            </a:r>
            <a:r>
              <a:rPr lang="ko-KR" altLang="en-US" dirty="0" smtClean="0"/>
              <a:t>됨</a:t>
            </a:r>
            <a:endParaRPr lang="en-US" altLang="ko-KR" dirty="0"/>
          </a:p>
          <a:p>
            <a:pPr lvl="1"/>
            <a:endParaRPr lang="en-US" altLang="ko-KR" b="0" dirty="0" smtClean="0"/>
          </a:p>
          <a:p>
            <a:endParaRPr lang="en-US" altLang="ko-KR" b="0" dirty="0"/>
          </a:p>
          <a:p>
            <a:pPr lvl="1"/>
            <a:r>
              <a:rPr lang="ko-KR" altLang="en-US" b="0" dirty="0" smtClean="0"/>
              <a:t>첫 </a:t>
            </a:r>
            <a:r>
              <a:rPr lang="ko-KR" altLang="en-US" b="0" dirty="0"/>
              <a:t>번째 매개변수 </a:t>
            </a:r>
            <a:r>
              <a:rPr lang="en-US" altLang="ko-KR" b="0" dirty="0"/>
              <a:t>name</a:t>
            </a:r>
            <a:r>
              <a:rPr lang="ko-KR" altLang="en-US" b="0" dirty="0"/>
              <a:t>은 세션으로 사용할 세션 속성 이름을 나타내며</a:t>
            </a:r>
            <a:r>
              <a:rPr lang="en-US" altLang="ko-KR" b="0" dirty="0"/>
              <a:t>, </a:t>
            </a:r>
            <a:r>
              <a:rPr lang="ko-KR" altLang="en-US" b="0" dirty="0"/>
              <a:t>세션에 저장된 특정 </a:t>
            </a:r>
            <a:r>
              <a:rPr lang="ko-KR" altLang="en-US" b="0" dirty="0" smtClean="0"/>
              <a:t>값을 </a:t>
            </a:r>
            <a:r>
              <a:rPr lang="ko-KR" altLang="en-US" b="0" dirty="0"/>
              <a:t>찾아오기 위한 키로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두 </a:t>
            </a:r>
            <a:r>
              <a:rPr lang="ko-KR" altLang="en-US" b="0" dirty="0"/>
              <a:t>번째 매개변수 </a:t>
            </a:r>
            <a:r>
              <a:rPr lang="en-US" altLang="ko-KR" b="0" dirty="0"/>
              <a:t>value</a:t>
            </a:r>
            <a:r>
              <a:rPr lang="ko-KR" altLang="en-US" b="0" dirty="0"/>
              <a:t>는 세션의 속성 </a:t>
            </a:r>
            <a:r>
              <a:rPr lang="ko-KR" altLang="en-US" b="0" dirty="0" smtClean="0"/>
              <a:t>값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세션 </a:t>
            </a:r>
            <a:r>
              <a:rPr lang="ko-KR" altLang="en-US" b="0" dirty="0"/>
              <a:t>속성 값은 </a:t>
            </a:r>
            <a:r>
              <a:rPr lang="en-US" altLang="ko-KR" b="0" dirty="0"/>
              <a:t>Object </a:t>
            </a:r>
            <a:r>
              <a:rPr lang="ko-KR" altLang="en-US" b="0" dirty="0"/>
              <a:t>객체 타입만 가능하기 때문에 </a:t>
            </a:r>
            <a:r>
              <a:rPr lang="en-US" altLang="ko-KR" b="0" dirty="0" err="1"/>
              <a:t>int</a:t>
            </a:r>
            <a:r>
              <a:rPr lang="en-US" altLang="ko-KR" b="0" dirty="0"/>
              <a:t>, double, char </a:t>
            </a:r>
            <a:r>
              <a:rPr lang="ko-KR" altLang="en-US" b="0" dirty="0"/>
              <a:t>등의 기본 타입은 </a:t>
            </a:r>
            <a:r>
              <a:rPr lang="ko-KR" altLang="en-US" b="0" dirty="0" smtClean="0"/>
              <a:t>사용할 수 없음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b="0" dirty="0"/>
              <a:t>세션 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98" y="3068960"/>
            <a:ext cx="8229600" cy="590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98" y="5445224"/>
            <a:ext cx="83058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62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세션 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81" y="913453"/>
            <a:ext cx="8191500" cy="51435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23528" y="1556792"/>
            <a:ext cx="8362950" cy="4776681"/>
            <a:chOff x="304800" y="1700808"/>
            <a:chExt cx="8362950" cy="477668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800" y="1700808"/>
              <a:ext cx="8362950" cy="10953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878" y="2848464"/>
              <a:ext cx="8258175" cy="3629025"/>
            </a:xfrm>
            <a:prstGeom prst="rect">
              <a:avLst/>
            </a:prstGeom>
          </p:spPr>
        </p:pic>
      </p:grpSp>
      <p:pic>
        <p:nvPicPr>
          <p:cNvPr id="8" name="내용 개체 틀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72598" y="2116602"/>
            <a:ext cx="2876190" cy="190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813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세션 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951842"/>
            <a:ext cx="8305800" cy="56949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612" y="1196752"/>
            <a:ext cx="2592288" cy="168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56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단일 </a:t>
            </a:r>
            <a:r>
              <a:rPr lang="ko-KR" altLang="en-US" dirty="0"/>
              <a:t>세션 정보 </a:t>
            </a:r>
            <a:r>
              <a:rPr lang="ko-KR" altLang="en-US" dirty="0" smtClean="0"/>
              <a:t>얻기</a:t>
            </a:r>
            <a:endParaRPr lang="en-US" altLang="ko-KR" dirty="0" smtClean="0"/>
          </a:p>
          <a:p>
            <a:pPr lvl="1"/>
            <a:r>
              <a:rPr lang="ko-KR" altLang="en-US" b="0" dirty="0"/>
              <a:t>세션에 저장된 하나의 세션 속성 이름에 대한 속성 값을 </a:t>
            </a:r>
            <a:r>
              <a:rPr lang="ko-KR" altLang="en-US" b="0" dirty="0" smtClean="0"/>
              <a:t>얻어오려면 </a:t>
            </a:r>
            <a:r>
              <a:rPr lang="en-US" altLang="ko-KR" b="0" dirty="0" err="1" smtClean="0"/>
              <a:t>getAttribute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1"/>
            <a:r>
              <a:rPr lang="en-US" altLang="ko-KR" b="0" dirty="0" err="1" smtClean="0"/>
              <a:t>getAttribute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메소드는</a:t>
            </a:r>
            <a:r>
              <a:rPr lang="ko-KR" altLang="en-US" b="0" dirty="0"/>
              <a:t> 반환 유형이 </a:t>
            </a:r>
            <a:r>
              <a:rPr lang="en-US" altLang="ko-KR" b="0" dirty="0"/>
              <a:t>Object </a:t>
            </a:r>
            <a:r>
              <a:rPr lang="ko-KR" altLang="en-US" b="0" dirty="0"/>
              <a:t>형이므로 </a:t>
            </a:r>
            <a:r>
              <a:rPr lang="ko-KR" altLang="en-US" b="0" dirty="0" smtClean="0"/>
              <a:t>반드시 </a:t>
            </a:r>
            <a:r>
              <a:rPr lang="ko-KR" altLang="en-US" b="0" dirty="0"/>
              <a:t>형 변환을 하여 사용해야 </a:t>
            </a:r>
            <a:r>
              <a:rPr lang="ko-KR" altLang="en-US" dirty="0"/>
              <a:t>함</a:t>
            </a:r>
            <a:endParaRPr lang="en-US" altLang="ko-KR" b="0" dirty="0" smtClean="0"/>
          </a:p>
          <a:p>
            <a:endParaRPr lang="en-US" altLang="ko-KR" b="0" dirty="0" smtClean="0"/>
          </a:p>
          <a:p>
            <a:endParaRPr lang="en-US" altLang="ko-KR" b="0" dirty="0"/>
          </a:p>
          <a:p>
            <a:pPr lvl="1"/>
            <a:r>
              <a:rPr lang="ko-KR" altLang="en-US" b="0" dirty="0" smtClean="0"/>
              <a:t>첫 </a:t>
            </a:r>
            <a:r>
              <a:rPr lang="ko-KR" altLang="en-US" b="0" dirty="0"/>
              <a:t>번째 매개변수 </a:t>
            </a:r>
            <a:r>
              <a:rPr lang="en-US" altLang="ko-KR" b="0" dirty="0"/>
              <a:t>name</a:t>
            </a:r>
            <a:r>
              <a:rPr lang="ko-KR" altLang="en-US" b="0" dirty="0"/>
              <a:t>은 세션에 저장된 세션 속성 </a:t>
            </a:r>
            <a:r>
              <a:rPr lang="ko-KR" altLang="en-US" b="0" dirty="0" smtClean="0"/>
              <a:t>이름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해당 </a:t>
            </a:r>
            <a:r>
              <a:rPr lang="ko-KR" altLang="en-US" b="0" dirty="0"/>
              <a:t>속성 이름이 없는 </a:t>
            </a:r>
            <a:r>
              <a:rPr lang="ko-KR" altLang="en-US" b="0" dirty="0" smtClean="0"/>
              <a:t>경우 </a:t>
            </a:r>
            <a:r>
              <a:rPr lang="en-US" altLang="ko-KR" b="0" dirty="0" smtClean="0"/>
              <a:t>null</a:t>
            </a:r>
            <a:r>
              <a:rPr lang="ko-KR" altLang="en-US" b="0" dirty="0"/>
              <a:t>을 </a:t>
            </a:r>
            <a:r>
              <a:rPr lang="ko-KR" altLang="en-US" b="0" dirty="0" smtClean="0"/>
              <a:t>반환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세션 정보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4437112"/>
            <a:ext cx="7542068" cy="90920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8920"/>
            <a:ext cx="6976268" cy="537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51414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145</TotalTime>
  <Words>542</Words>
  <Application>Microsoft Office PowerPoint</Application>
  <PresentationFormat>화면 슬라이드 쇼(4:3)</PresentationFormat>
  <Paragraphs>93</Paragraphs>
  <Slides>38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1_마스터</vt:lpstr>
      <vt:lpstr>세션</vt:lpstr>
      <vt:lpstr>PowerPoint 프레젠테이션</vt:lpstr>
      <vt:lpstr>1. 세션의 개요</vt:lpstr>
      <vt:lpstr>1. 세션의 개요</vt:lpstr>
      <vt:lpstr>1. 세션의 개요</vt:lpstr>
      <vt:lpstr>2. 세션 생성</vt:lpstr>
      <vt:lpstr>2. 세션 생성</vt:lpstr>
      <vt:lpstr>2. 세션 생성</vt:lpstr>
      <vt:lpstr>3. 세션 정보</vt:lpstr>
      <vt:lpstr>3. 세션 정보</vt:lpstr>
      <vt:lpstr>3. 세션 정보</vt:lpstr>
      <vt:lpstr>3. 세션 정보</vt:lpstr>
      <vt:lpstr>4. 세션 삭제</vt:lpstr>
      <vt:lpstr>4. 세션 삭제</vt:lpstr>
      <vt:lpstr>4. 세션 삭제</vt:lpstr>
      <vt:lpstr>4. 세션 삭제</vt:lpstr>
      <vt:lpstr>4. 세션 삭제</vt:lpstr>
      <vt:lpstr>4. 세션 삭제</vt:lpstr>
      <vt:lpstr>4. 세션 삭제</vt:lpstr>
      <vt:lpstr>5. 세션 유효 시간 설정</vt:lpstr>
      <vt:lpstr>5. 세션 유효 시간 설정</vt:lpstr>
      <vt:lpstr>5. 세션 유효 시간 설정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변소현</cp:lastModifiedBy>
  <cp:revision>329</cp:revision>
  <dcterms:created xsi:type="dcterms:W3CDTF">2011-01-05T15:14:06Z</dcterms:created>
  <dcterms:modified xsi:type="dcterms:W3CDTF">2020-08-07T07:11:34Z</dcterms:modified>
</cp:coreProperties>
</file>