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33"/>
  </p:notesMasterIdLst>
  <p:handoutMasterIdLst>
    <p:handoutMasterId r:id="rId34"/>
  </p:handoutMasterIdLst>
  <p:sldIdLst>
    <p:sldId id="256" r:id="rId2"/>
    <p:sldId id="877" r:id="rId3"/>
    <p:sldId id="878" r:id="rId4"/>
    <p:sldId id="880" r:id="rId5"/>
    <p:sldId id="881" r:id="rId6"/>
    <p:sldId id="882" r:id="rId7"/>
    <p:sldId id="883" r:id="rId8"/>
    <p:sldId id="884" r:id="rId9"/>
    <p:sldId id="885" r:id="rId10"/>
    <p:sldId id="887" r:id="rId11"/>
    <p:sldId id="888" r:id="rId12"/>
    <p:sldId id="889" r:id="rId13"/>
    <p:sldId id="890" r:id="rId14"/>
    <p:sldId id="891" r:id="rId15"/>
    <p:sldId id="892" r:id="rId16"/>
    <p:sldId id="893" r:id="rId17"/>
    <p:sldId id="894" r:id="rId18"/>
    <p:sldId id="895" r:id="rId19"/>
    <p:sldId id="896" r:id="rId20"/>
    <p:sldId id="898" r:id="rId21"/>
    <p:sldId id="899" r:id="rId22"/>
    <p:sldId id="901" r:id="rId23"/>
    <p:sldId id="903" r:id="rId24"/>
    <p:sldId id="904" r:id="rId25"/>
    <p:sldId id="905" r:id="rId26"/>
    <p:sldId id="906" r:id="rId27"/>
    <p:sldId id="907" r:id="rId28"/>
    <p:sldId id="908" r:id="rId29"/>
    <p:sldId id="909" r:id="rId30"/>
    <p:sldId id="912" r:id="rId31"/>
    <p:sldId id="275" r:id="rId32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109" d="100"/>
          <a:sy n="109" d="100"/>
        </p:scale>
        <p:origin x="-1902" y="-90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2020-08-07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2020-08-07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/31</a:t>
            </a:r>
            <a:endParaRPr lang="en-US" altLang="ko-KR" sz="12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 smtClean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14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쿠키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쿠키 </a:t>
            </a:r>
            <a:r>
              <a:rPr lang="ko-KR" altLang="en-US" dirty="0"/>
              <a:t>객체 얻기</a:t>
            </a:r>
          </a:p>
          <a:p>
            <a:pPr lvl="1"/>
            <a:r>
              <a:rPr lang="ko-KR" altLang="en-US" b="0" dirty="0"/>
              <a:t>클라이언트에 저장된 모든 쿠키 객체를 가져오려면 </a:t>
            </a:r>
            <a:r>
              <a:rPr lang="en-US" altLang="ko-KR" b="0" dirty="0"/>
              <a:t>request </a:t>
            </a:r>
            <a:r>
              <a:rPr lang="ko-KR" altLang="en-US" b="0" dirty="0"/>
              <a:t>내장 객체의 </a:t>
            </a:r>
            <a:r>
              <a:rPr lang="en-US" altLang="ko-KR" b="0" dirty="0" err="1"/>
              <a:t>getCookies</a:t>
            </a:r>
            <a:r>
              <a:rPr lang="en-US" altLang="ko-KR" b="0" dirty="0"/>
              <a:t>( ) </a:t>
            </a:r>
            <a:r>
              <a:rPr lang="ko-KR" altLang="en-US" b="0" dirty="0" err="1" smtClean="0"/>
              <a:t>메소드를</a:t>
            </a:r>
            <a:r>
              <a:rPr lang="ko-KR" altLang="en-US" b="0" dirty="0" smtClean="0"/>
              <a:t> 사용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쿠키 </a:t>
            </a:r>
            <a:r>
              <a:rPr lang="ko-KR" altLang="en-US" b="0" dirty="0"/>
              <a:t>객체가 여러 개일 때는 배열 형태로 </a:t>
            </a:r>
            <a:r>
              <a:rPr lang="ko-KR" altLang="en-US" b="0" dirty="0" smtClean="0"/>
              <a:t>가져옴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쿠키 정보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48" y="2636912"/>
            <a:ext cx="8258175" cy="647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48" y="3776654"/>
            <a:ext cx="83153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2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쿠키 </a:t>
            </a:r>
            <a:r>
              <a:rPr lang="ko-KR" altLang="en-US" dirty="0"/>
              <a:t>객체의 정보 </a:t>
            </a:r>
            <a:r>
              <a:rPr lang="ko-KR" altLang="en-US" dirty="0" smtClean="0"/>
              <a:t>얻기</a:t>
            </a:r>
            <a:endParaRPr lang="en-US" altLang="ko-KR" dirty="0" smtClean="0"/>
          </a:p>
          <a:p>
            <a:pPr lvl="1"/>
            <a:r>
              <a:rPr lang="ko-KR" altLang="en-US" b="0" dirty="0"/>
              <a:t>쿠키 객체를 얻어왔다면 이 쿠키 객체에 저장된 쿠키 이름과 값을 가져오기 위해 </a:t>
            </a:r>
            <a:r>
              <a:rPr lang="en-US" altLang="ko-KR" b="0" dirty="0" err="1"/>
              <a:t>getName</a:t>
            </a:r>
            <a:r>
              <a:rPr lang="en-US" altLang="ko-KR" b="0" dirty="0"/>
              <a:t>( </a:t>
            </a:r>
            <a:r>
              <a:rPr lang="en-US" altLang="ko-KR" b="0" dirty="0" smtClean="0"/>
              <a:t>), </a:t>
            </a:r>
            <a:r>
              <a:rPr lang="en-US" altLang="ko-KR" b="0" dirty="0" err="1" smtClean="0"/>
              <a:t>getValue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쿠키 정보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48880"/>
            <a:ext cx="7306066" cy="60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3501008"/>
            <a:ext cx="83153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3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쿠키 정보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98" y="908720"/>
            <a:ext cx="8191500" cy="54292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7038477" cy="4452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5157192"/>
            <a:ext cx="2808312" cy="1600113"/>
          </a:xfrm>
        </p:spPr>
      </p:pic>
    </p:spTree>
    <p:extLst>
      <p:ext uri="{BB962C8B-B14F-4D97-AF65-F5344CB8AC3E}">
        <p14:creationId xmlns:p14="http://schemas.microsoft.com/office/powerpoint/2010/main" val="794494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쿠키 삭제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쿠키의 </a:t>
            </a:r>
            <a:r>
              <a:rPr lang="ko-KR" altLang="en-US" b="0" dirty="0"/>
              <a:t>유효 기간을 결정하는 </a:t>
            </a:r>
            <a:r>
              <a:rPr lang="en-US" altLang="ko-KR" b="0" dirty="0" err="1"/>
              <a:t>setMaxAge</a:t>
            </a:r>
            <a:r>
              <a:rPr lang="en-US" altLang="ko-KR" b="0" dirty="0"/>
              <a:t>( ) </a:t>
            </a:r>
            <a:r>
              <a:rPr lang="ko-KR" altLang="en-US" b="0" dirty="0" err="1" smtClean="0"/>
              <a:t>메소드에</a:t>
            </a:r>
            <a:r>
              <a:rPr lang="ko-KR" altLang="en-US" b="0" dirty="0" smtClean="0"/>
              <a:t> </a:t>
            </a:r>
            <a:r>
              <a:rPr lang="ko-KR" altLang="en-US" b="0" dirty="0"/>
              <a:t>유효 기간을 </a:t>
            </a:r>
            <a:r>
              <a:rPr lang="en-US" altLang="ko-KR" b="0" dirty="0"/>
              <a:t>0</a:t>
            </a:r>
            <a:r>
              <a:rPr lang="ko-KR" altLang="en-US" b="0" dirty="0"/>
              <a:t>으로 설정하여 쿠키를 삭제할 수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setMaxAge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메소드의</a:t>
            </a:r>
            <a:r>
              <a:rPr lang="ko-KR" altLang="en-US" b="0" dirty="0"/>
              <a:t> </a:t>
            </a:r>
            <a:r>
              <a:rPr lang="ko-KR" altLang="en-US" b="0" dirty="0" smtClean="0"/>
              <a:t>형식</a:t>
            </a:r>
            <a:endParaRPr lang="ko-KR" altLang="en-US" b="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쿠키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5" y="2780928"/>
            <a:ext cx="8239125" cy="571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5" y="3985473"/>
            <a:ext cx="82296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62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쿠키 삭제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69" y="967137"/>
            <a:ext cx="8220075" cy="54292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27013" y="1545381"/>
            <a:ext cx="8328779" cy="5124092"/>
            <a:chOff x="227013" y="1545381"/>
            <a:chExt cx="8328779" cy="512409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9042" y="1545381"/>
              <a:ext cx="8286750" cy="11811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013" y="2662972"/>
              <a:ext cx="8315325" cy="4006501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302" y="2620707"/>
            <a:ext cx="3823036" cy="1210230"/>
          </a:xfrm>
        </p:spPr>
      </p:pic>
    </p:spTree>
    <p:extLst>
      <p:ext uri="{BB962C8B-B14F-4D97-AF65-F5344CB8AC3E}">
        <p14:creationId xmlns:p14="http://schemas.microsoft.com/office/powerpoint/2010/main" val="3416187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[</a:t>
            </a:r>
            <a:r>
              <a:rPr lang="ko-KR" altLang="en-US" dirty="0" smtClean="0"/>
              <a:t>웹 쇼핑몰</a:t>
            </a:r>
            <a:r>
              <a:rPr lang="en-US" altLang="ko-KR" dirty="0" smtClean="0"/>
              <a:t>]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628800"/>
            <a:ext cx="81438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66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98" y="1196752"/>
            <a:ext cx="3768302" cy="252028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563" y="1187624"/>
            <a:ext cx="3456806" cy="25294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75" y="3933056"/>
            <a:ext cx="3659148" cy="24807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03" y="3933056"/>
            <a:ext cx="3457082" cy="249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42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/>
              <a:t>장바구니 페이지 수정하기</a:t>
            </a:r>
            <a:r>
              <a:rPr lang="en-US" altLang="ko-KR" b="0" dirty="0"/>
              <a:t>: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20" y="967270"/>
            <a:ext cx="7464136" cy="48490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93733"/>
            <a:ext cx="7096241" cy="2670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4570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27584" y="1166122"/>
            <a:ext cx="5894794" cy="5656366"/>
            <a:chOff x="827584" y="1166122"/>
            <a:chExt cx="5894794" cy="565636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1166122"/>
              <a:ext cx="5813495" cy="205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746" y="3227155"/>
              <a:ext cx="5688632" cy="3595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배송 정보 페이지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</p:spTree>
    <p:extLst>
      <p:ext uri="{BB962C8B-B14F-4D97-AF65-F5344CB8AC3E}">
        <p14:creationId xmlns:p14="http://schemas.microsoft.com/office/powerpoint/2010/main" val="1301042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5952385" cy="4752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458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">
            <a:extLst>
              <a:ext uri="{FF2B5EF4-FFF2-40B4-BE49-F238E27FC236}">
                <a16:creationId xmlns="" xmlns:a16="http://schemas.microsoft.com/office/drawing/2014/main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="" xmlns:a16="http://schemas.microsoft.com/office/drawing/2014/main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="" xmlns:a16="http://schemas.microsoft.com/office/drawing/2014/main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="" xmlns:a16="http://schemas.microsoft.com/office/drawing/2014/main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="" xmlns:a16="http://schemas.microsoft.com/office/drawing/2014/main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 생성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="" xmlns:a16="http://schemas.microsoft.com/office/drawing/2014/main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="" xmlns:a16="http://schemas.microsoft.com/office/drawing/2014/main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="" xmlns:a16="http://schemas.microsoft.com/office/drawing/2014/main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 정보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Oval 38">
            <a:extLst>
              <a:ext uri="{FF2B5EF4-FFF2-40B4-BE49-F238E27FC236}">
                <a16:creationId xmlns="" xmlns:a16="http://schemas.microsoft.com/office/drawing/2014/main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0" name="Rectangle 36">
            <a:extLst>
              <a:ext uri="{FF2B5EF4-FFF2-40B4-BE49-F238E27FC236}">
                <a16:creationId xmlns="" xmlns:a16="http://schemas.microsoft.com/office/drawing/2014/main" id="{DF00DCCC-102E-4145-BABA-D2289829551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" name="TextBox 12">
            <a:extLst>
              <a:ext uri="{FF2B5EF4-FFF2-40B4-BE49-F238E27FC236}">
                <a16:creationId xmlns="" xmlns:a16="http://schemas.microsoft.com/office/drawing/2014/main" id="{303F313C-C501-479B-9D28-10531B623A70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>
                <a:latin typeface="맑은 고딕" panose="020B0503020000020004" pitchFamily="50" charset="-127"/>
              </a:rPr>
              <a:t>쿠키 삭제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22" name="Oval 38">
            <a:extLst>
              <a:ext uri="{FF2B5EF4-FFF2-40B4-BE49-F238E27FC236}">
                <a16:creationId xmlns="" xmlns:a16="http://schemas.microsoft.com/office/drawing/2014/main" id="{D68CA34E-6EE0-4926-ABBC-012D5C2B9515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41026EB-829B-4499-8EEA-C09E64B8D65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4" name="Rectangle 36">
            <a:extLst>
              <a:ext uri="{FF2B5EF4-FFF2-40B4-BE49-F238E27FC236}">
                <a16:creationId xmlns="" xmlns:a16="http://schemas.microsoft.com/office/drawing/2014/main" id="{A1D087A5-BC02-4A12-A503-0123A850BC88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="" xmlns:a16="http://schemas.microsoft.com/office/drawing/2014/main" id="{228991CF-971D-4BD1-9444-A3ADF601E98D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주문 처리 </a:t>
            </a:r>
            <a:r>
              <a:rPr lang="ko-KR" altLang="en-US" b="1" dirty="0">
                <a:latin typeface="맑은 고딕" panose="020B0503020000020004" pitchFamily="50" charset="-127"/>
              </a:rPr>
              <a:t>페이지 만들기</a:t>
            </a:r>
          </a:p>
        </p:txBody>
      </p:sp>
      <p:sp>
        <p:nvSpPr>
          <p:cNvPr id="26" name="Oval 38">
            <a:extLst>
              <a:ext uri="{FF2B5EF4-FFF2-40B4-BE49-F238E27FC236}">
                <a16:creationId xmlns="" xmlns:a16="http://schemas.microsoft.com/office/drawing/2014/main" id="{EFB909A1-2553-431D-8951-2FCAB83352F3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16723D6-6106-4E80-84D8-C064B79C73D4}"/>
              </a:ext>
            </a:extLst>
          </p:cNvPr>
          <p:cNvSpPr txBox="1"/>
          <p:nvPr/>
        </p:nvSpPr>
        <p:spPr>
          <a:xfrm>
            <a:off x="879457" y="376765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21" y="4530049"/>
            <a:ext cx="7525172" cy="214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6354180" cy="5348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771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04"/>
          <a:stretch/>
        </p:blipFill>
        <p:spPr bwMode="auto">
          <a:xfrm>
            <a:off x="467544" y="1223001"/>
            <a:ext cx="5400600" cy="5086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배송 정보 처리 페이지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81" r="13342"/>
          <a:stretch/>
        </p:blipFill>
        <p:spPr bwMode="auto">
          <a:xfrm>
            <a:off x="4487767" y="4985471"/>
            <a:ext cx="4623860" cy="186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4161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131611"/>
            <a:ext cx="5732658" cy="5681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주문 정보 페이지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</p:spTree>
    <p:extLst>
      <p:ext uri="{BB962C8B-B14F-4D97-AF65-F5344CB8AC3E}">
        <p14:creationId xmlns:p14="http://schemas.microsoft.com/office/powerpoint/2010/main" val="2977809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6398615" cy="5481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4375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6709659" cy="349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90" y="4581129"/>
            <a:ext cx="6334779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618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6408712" cy="547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4143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12954" y="1124744"/>
            <a:ext cx="6864535" cy="5220307"/>
            <a:chOff x="412954" y="1124744"/>
            <a:chExt cx="6864535" cy="5220307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954" y="2333798"/>
              <a:ext cx="6394576" cy="4011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124744"/>
              <a:ext cx="6737937" cy="1296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07794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11560" y="1124744"/>
            <a:ext cx="6426130" cy="4642712"/>
            <a:chOff x="611560" y="1124744"/>
            <a:chExt cx="6426130" cy="4642712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1124744"/>
              <a:ext cx="6382459" cy="1555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986" y="2625867"/>
              <a:ext cx="6336704" cy="31415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주문 완료 페이지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</p:spTree>
    <p:extLst>
      <p:ext uri="{BB962C8B-B14F-4D97-AF65-F5344CB8AC3E}">
        <p14:creationId xmlns:p14="http://schemas.microsoft.com/office/powerpoint/2010/main" val="3674379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6120680" cy="5622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0012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77984"/>
            <a:ext cx="5765511" cy="550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7087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쿠키</a:t>
            </a:r>
            <a:r>
              <a:rPr lang="en-US" altLang="ko-KR" dirty="0" smtClean="0"/>
              <a:t>(cookie)</a:t>
            </a:r>
          </a:p>
          <a:p>
            <a:pPr lvl="1"/>
            <a:r>
              <a:rPr lang="ko-KR" altLang="en-US" b="0" dirty="0" smtClean="0"/>
              <a:t>클라이언트와 </a:t>
            </a:r>
            <a:r>
              <a:rPr lang="ko-KR" altLang="en-US" b="0" dirty="0"/>
              <a:t>웹 서버 간의 상태를 지속적으로 유지하는 </a:t>
            </a:r>
            <a:r>
              <a:rPr lang="ko-KR" altLang="en-US" b="0" dirty="0" smtClean="0"/>
              <a:t>방법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쿠키는 </a:t>
            </a:r>
            <a:r>
              <a:rPr lang="ko-KR" altLang="en-US" b="0" dirty="0"/>
              <a:t>세션과 달리 상태 정보를 웹 서버가 아닌 클라이언트에 </a:t>
            </a:r>
            <a:r>
              <a:rPr lang="ko-KR" altLang="en-US" b="0" dirty="0" smtClean="0"/>
              <a:t>저장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예를 </a:t>
            </a:r>
            <a:r>
              <a:rPr lang="ko-KR" altLang="en-US" b="0" dirty="0"/>
              <a:t>들어 어떤 웹 사이트를 처음 방문한 사용자가 로그인 인증을 하고 나면 아이디와 </a:t>
            </a:r>
            <a:r>
              <a:rPr lang="ko-KR" altLang="en-US" b="0" dirty="0" smtClean="0"/>
              <a:t>비밀번호를 기록한 </a:t>
            </a:r>
            <a:r>
              <a:rPr lang="ko-KR" altLang="en-US" b="0" dirty="0"/>
              <a:t>쿠키가 </a:t>
            </a:r>
            <a:r>
              <a:rPr lang="ko-KR" altLang="en-US" b="0" dirty="0" smtClean="0"/>
              <a:t>만들어지고 그 다음부터 </a:t>
            </a:r>
            <a:r>
              <a:rPr lang="ko-KR" altLang="en-US" b="0" dirty="0"/>
              <a:t>사용자가 그 웹 사이트에 접속하면 별도의 절차를 </a:t>
            </a:r>
            <a:r>
              <a:rPr lang="ko-KR" altLang="en-US" b="0" dirty="0" smtClean="0"/>
              <a:t>거치지 </a:t>
            </a:r>
            <a:r>
              <a:rPr lang="ko-KR" altLang="en-US" b="0" dirty="0"/>
              <a:t>않고 쉽게 접속할 수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1"/>
            <a:r>
              <a:rPr lang="ko-KR" altLang="en-US" dirty="0"/>
              <a:t>클라이언트의 일정 폴더에 정보를 저장하기 때문에 웹 서버의 부하를 줄일 수 있다는 것이 장점</a:t>
            </a:r>
            <a:endParaRPr lang="en-US" altLang="ko-KR" dirty="0"/>
          </a:p>
          <a:p>
            <a:pPr lvl="1"/>
            <a:r>
              <a:rPr lang="ko-KR" altLang="en-US" dirty="0"/>
              <a:t>반면에 웹 브라우저가 접속했던 웹 사이트에 관한 정보와 개인 정보가 기록되기 때문에 보안에 문제가 있음</a:t>
            </a:r>
          </a:p>
          <a:p>
            <a:pPr lvl="2"/>
            <a:endParaRPr lang="en-US" altLang="ko-KR" b="0" dirty="0" smtClean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 smtClean="0"/>
              <a:t>쿠키의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6398615" cy="549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주문 취소 페이지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</p:spTree>
    <p:extLst>
      <p:ext uri="{BB962C8B-B14F-4D97-AF65-F5344CB8AC3E}">
        <p14:creationId xmlns:p14="http://schemas.microsoft.com/office/powerpoint/2010/main" val="2267546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쿠키의 동작 과정</a:t>
            </a:r>
            <a:endParaRPr lang="en-US" altLang="ko-KR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pPr marL="357187" lvl="1" indent="0">
              <a:buNone/>
            </a:pPr>
            <a:r>
              <a:rPr lang="ko-KR" altLang="en-US" b="0" dirty="0" smtClean="0"/>
              <a:t>❶ </a:t>
            </a:r>
            <a:r>
              <a:rPr lang="ko-KR" altLang="en-US" b="0" dirty="0"/>
              <a:t>쿠키 생성 단계</a:t>
            </a:r>
            <a:r>
              <a:rPr lang="en-US" altLang="ko-KR" b="0" dirty="0"/>
              <a:t>: </a:t>
            </a:r>
            <a:r>
              <a:rPr lang="ko-KR" altLang="en-US" b="0" dirty="0" smtClean="0"/>
              <a:t>주로 </a:t>
            </a:r>
            <a:r>
              <a:rPr lang="ko-KR" altLang="en-US" b="0" dirty="0"/>
              <a:t>웹 서버 </a:t>
            </a:r>
            <a:r>
              <a:rPr lang="ko-KR" altLang="en-US" b="0" dirty="0" smtClean="0"/>
              <a:t>측에서 </a:t>
            </a:r>
            <a:r>
              <a:rPr lang="ko-KR" altLang="en-US" b="0" dirty="0" smtClean="0"/>
              <a:t>생성</a:t>
            </a:r>
            <a:r>
              <a:rPr lang="en-US" altLang="ko-KR" b="0" dirty="0" smtClean="0"/>
              <a:t>. </a:t>
            </a:r>
            <a:r>
              <a:rPr lang="ko-KR" altLang="en-US" b="0" dirty="0"/>
              <a:t>생성된 쿠키는 응답 데이터에 </a:t>
            </a:r>
            <a:r>
              <a:rPr lang="ko-KR" altLang="en-US" b="0" dirty="0" smtClean="0"/>
              <a:t>함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    </a:t>
            </a:r>
            <a:r>
              <a:rPr lang="ko-KR" altLang="en-US" b="0" dirty="0" smtClean="0"/>
              <a:t>께 </a:t>
            </a:r>
            <a:r>
              <a:rPr lang="ko-KR" altLang="en-US" b="0" dirty="0"/>
              <a:t>저장되어 웹 브라우저에 </a:t>
            </a:r>
            <a:r>
              <a:rPr lang="ko-KR" altLang="en-US" b="0" dirty="0" smtClean="0"/>
              <a:t>전송됨</a:t>
            </a:r>
            <a:endParaRPr lang="en-US" altLang="ko-KR" b="0" dirty="0" smtClean="0"/>
          </a:p>
          <a:p>
            <a:pPr marL="357187" lvl="1" indent="0">
              <a:buNone/>
            </a:pPr>
            <a:endParaRPr lang="en-US" altLang="ko-KR" sz="500" b="0" dirty="0"/>
          </a:p>
          <a:p>
            <a:pPr marL="357187" lvl="1" indent="0">
              <a:buNone/>
            </a:pPr>
            <a:r>
              <a:rPr lang="ko-KR" altLang="en-US" b="0" dirty="0"/>
              <a:t>❷ 쿠키 저장 단계</a:t>
            </a:r>
            <a:r>
              <a:rPr lang="en-US" altLang="ko-KR" b="0" dirty="0"/>
              <a:t>: </a:t>
            </a:r>
            <a:r>
              <a:rPr lang="ko-KR" altLang="en-US" b="0" dirty="0"/>
              <a:t>웹 브라우저는 응답 데이터에 포함된 쿠키를 쿠키 저장소에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    </a:t>
            </a:r>
            <a:r>
              <a:rPr lang="ko-KR" altLang="en-US" b="0" dirty="0" smtClean="0"/>
              <a:t>보관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쿠키는 </a:t>
            </a:r>
            <a:r>
              <a:rPr lang="ko-KR" altLang="en-US" b="0" dirty="0"/>
              <a:t>종류에 따라 메모리나 파일로 </a:t>
            </a:r>
            <a:r>
              <a:rPr lang="ko-KR" altLang="en-US" b="0" dirty="0" smtClean="0"/>
              <a:t>저장됨</a:t>
            </a:r>
            <a:endParaRPr lang="en-US" altLang="ko-KR" b="0" dirty="0" smtClean="0"/>
          </a:p>
          <a:p>
            <a:pPr marL="357187" lvl="1" indent="0">
              <a:buNone/>
            </a:pPr>
            <a:endParaRPr lang="en-US" altLang="ko-KR" sz="500" b="0" dirty="0"/>
          </a:p>
          <a:p>
            <a:pPr marL="357187" lvl="1" indent="0">
              <a:buNone/>
            </a:pPr>
            <a:r>
              <a:rPr lang="ko-KR" altLang="en-US" b="0" dirty="0"/>
              <a:t>❸ 쿠키 전송 단계</a:t>
            </a:r>
            <a:r>
              <a:rPr lang="en-US" altLang="ko-KR" b="0" dirty="0"/>
              <a:t>: </a:t>
            </a:r>
            <a:r>
              <a:rPr lang="ko-KR" altLang="en-US" b="0" dirty="0"/>
              <a:t>웹 브라우저는 한 번 저장된 쿠키를 요청이 있을 때마다 웹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    </a:t>
            </a:r>
            <a:r>
              <a:rPr lang="ko-KR" altLang="en-US" b="0" dirty="0" smtClean="0"/>
              <a:t>서버에 전송</a:t>
            </a:r>
            <a:r>
              <a:rPr lang="en-US" altLang="ko-KR" b="0" dirty="0" smtClean="0"/>
              <a:t>. </a:t>
            </a:r>
            <a:r>
              <a:rPr lang="ko-KR" altLang="en-US" b="0" dirty="0"/>
              <a:t>웹 서버는 웹 브라우저가 전송한 쿠키를 사용하여 필요한 </a:t>
            </a:r>
            <a:r>
              <a:rPr lang="ko-KR" altLang="en-US" b="0" dirty="0" smtClean="0"/>
              <a:t>작업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    </a:t>
            </a:r>
            <a:r>
              <a:rPr lang="ko-KR" altLang="en-US" b="0" dirty="0" smtClean="0"/>
              <a:t>을 </a:t>
            </a:r>
            <a:r>
              <a:rPr lang="ko-KR" altLang="en-US" b="0" dirty="0"/>
              <a:t>수행할 수 </a:t>
            </a:r>
            <a:r>
              <a:rPr lang="ko-KR" altLang="en-US" b="0" dirty="0" smtClean="0"/>
              <a:t>있음</a:t>
            </a:r>
            <a:r>
              <a:rPr lang="en-US" altLang="ko-KR" b="0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쿠키의 개요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2" y="1340768"/>
            <a:ext cx="6581775" cy="230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98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1" dirty="0" smtClean="0"/>
              <a:t>Cookie </a:t>
            </a:r>
            <a:r>
              <a:rPr lang="ko-KR" altLang="en-US" b="1" dirty="0" smtClean="0"/>
              <a:t>클래스의 </a:t>
            </a:r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종류</a:t>
            </a:r>
            <a:endParaRPr lang="ko-KR" altLang="en-US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쿠키의 개요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8" y="1556792"/>
            <a:ext cx="6953250" cy="487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5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쿠키와 세션의 차이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쿠키의 개요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628800"/>
            <a:ext cx="77247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7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쿠키 생성</a:t>
            </a:r>
            <a:endParaRPr lang="ko-KR" altLang="en-US" dirty="0"/>
          </a:p>
          <a:p>
            <a:pPr lvl="1"/>
            <a:r>
              <a:rPr lang="en-US" altLang="ko-KR" b="0" dirty="0" smtClean="0"/>
              <a:t>Cookie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쿠키를 </a:t>
            </a:r>
            <a:r>
              <a:rPr lang="ko-KR" altLang="en-US" b="0" dirty="0"/>
              <a:t>생성한 후에는 </a:t>
            </a:r>
            <a:r>
              <a:rPr lang="ko-KR" altLang="en-US" b="0" dirty="0" smtClean="0"/>
              <a:t>반드시 </a:t>
            </a:r>
            <a:r>
              <a:rPr lang="en-US" altLang="ko-KR" b="0" dirty="0" smtClean="0"/>
              <a:t>response </a:t>
            </a:r>
            <a:r>
              <a:rPr lang="ko-KR" altLang="en-US" b="0" dirty="0"/>
              <a:t>내장 객체의 </a:t>
            </a:r>
            <a:r>
              <a:rPr lang="en-US" altLang="ko-KR" b="0" dirty="0" err="1"/>
              <a:t>addCookie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메소드로</a:t>
            </a:r>
            <a:r>
              <a:rPr lang="ko-KR" altLang="en-US" b="0" dirty="0"/>
              <a:t> 쿠키를 설정해야 </a:t>
            </a:r>
            <a:r>
              <a:rPr lang="ko-KR" altLang="en-US" dirty="0"/>
              <a:t>함</a:t>
            </a:r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pPr lvl="1"/>
            <a:r>
              <a:rPr lang="ko-KR" altLang="en-US" b="0" dirty="0"/>
              <a:t>첫 번째 매개변수 </a:t>
            </a:r>
            <a:r>
              <a:rPr lang="en-US" altLang="ko-KR" b="0" dirty="0"/>
              <a:t>name</a:t>
            </a:r>
            <a:r>
              <a:rPr lang="ko-KR" altLang="en-US" b="0" dirty="0"/>
              <a:t>은 쿠키를 식별하기 위한 </a:t>
            </a:r>
            <a:r>
              <a:rPr lang="ko-KR" altLang="en-US" b="0" dirty="0" smtClean="0"/>
              <a:t>이름</a:t>
            </a:r>
            <a:r>
              <a:rPr lang="en-US" altLang="ko-KR" b="0" dirty="0" smtClean="0"/>
              <a:t> </a:t>
            </a:r>
          </a:p>
          <a:p>
            <a:pPr lvl="1"/>
            <a:r>
              <a:rPr lang="ko-KR" altLang="en-US" b="0" dirty="0" smtClean="0"/>
              <a:t>두 </a:t>
            </a:r>
            <a:r>
              <a:rPr lang="ko-KR" altLang="en-US" b="0" dirty="0"/>
              <a:t>번째 매개변수 </a:t>
            </a:r>
            <a:r>
              <a:rPr lang="en-US" altLang="ko-KR" b="0" dirty="0"/>
              <a:t>value</a:t>
            </a:r>
            <a:r>
              <a:rPr lang="ko-KR" altLang="en-US" b="0" dirty="0" smtClean="0"/>
              <a:t>는 쿠키 값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쿠키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59" y="2420888"/>
            <a:ext cx="8201025" cy="628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33" y="4293096"/>
            <a:ext cx="83724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쿠키 생성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09" y="931818"/>
            <a:ext cx="8210550" cy="552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712590"/>
            <a:ext cx="8382000" cy="4695825"/>
          </a:xfrm>
          <a:prstGeom prst="rect">
            <a:avLst/>
          </a:prstGeom>
        </p:spPr>
      </p:pic>
      <p:pic>
        <p:nvPicPr>
          <p:cNvPr id="7" name="내용 개체 틀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9260" y="2276872"/>
            <a:ext cx="2847619" cy="190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58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쿠키 생성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00050" y="950387"/>
            <a:ext cx="8343900" cy="5735258"/>
            <a:chOff x="395599" y="949648"/>
            <a:chExt cx="8343900" cy="67744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99" y="949648"/>
              <a:ext cx="8343900" cy="561419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99" y="6533473"/>
              <a:ext cx="8343900" cy="1190625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821" y="1484784"/>
            <a:ext cx="2736304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359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203</TotalTime>
  <Words>475</Words>
  <Application>Microsoft Office PowerPoint</Application>
  <PresentationFormat>화면 슬라이드 쇼(4:3)</PresentationFormat>
  <Paragraphs>83</Paragraphs>
  <Slides>31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1_마스터</vt:lpstr>
      <vt:lpstr>쿠키</vt:lpstr>
      <vt:lpstr>PowerPoint 프레젠테이션</vt:lpstr>
      <vt:lpstr>1. 쿠키의 개요</vt:lpstr>
      <vt:lpstr>1. 쿠키의 개요</vt:lpstr>
      <vt:lpstr>1. 쿠키의 개요</vt:lpstr>
      <vt:lpstr>1. 쿠키의 개요</vt:lpstr>
      <vt:lpstr>2. 쿠키 생성</vt:lpstr>
      <vt:lpstr>2. 쿠키 생성</vt:lpstr>
      <vt:lpstr>2. 쿠키 생성</vt:lpstr>
      <vt:lpstr>3. 쿠키 정보</vt:lpstr>
      <vt:lpstr>3. 쿠키 정보</vt:lpstr>
      <vt:lpstr>3. 쿠키 정보</vt:lpstr>
      <vt:lpstr>4. 쿠키 삭제</vt:lpstr>
      <vt:lpstr>4. 쿠키 삭제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변소현</cp:lastModifiedBy>
  <cp:revision>337</cp:revision>
  <dcterms:created xsi:type="dcterms:W3CDTF">2011-01-05T15:14:06Z</dcterms:created>
  <dcterms:modified xsi:type="dcterms:W3CDTF">2020-08-07T07:14:29Z</dcterms:modified>
</cp:coreProperties>
</file>