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61"/>
  </p:notesMasterIdLst>
  <p:handoutMasterIdLst>
    <p:handoutMasterId r:id="rId62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930" r:id="rId13"/>
    <p:sldId id="931" r:id="rId14"/>
    <p:sldId id="887" r:id="rId15"/>
    <p:sldId id="932" r:id="rId16"/>
    <p:sldId id="888" r:id="rId17"/>
    <p:sldId id="933" r:id="rId18"/>
    <p:sldId id="934" r:id="rId19"/>
    <p:sldId id="935" r:id="rId20"/>
    <p:sldId id="891" r:id="rId21"/>
    <p:sldId id="892" r:id="rId22"/>
    <p:sldId id="893" r:id="rId23"/>
    <p:sldId id="894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03" r:id="rId33"/>
    <p:sldId id="904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914" r:id="rId44"/>
    <p:sldId id="915" r:id="rId45"/>
    <p:sldId id="916" r:id="rId46"/>
    <p:sldId id="917" r:id="rId47"/>
    <p:sldId id="918" r:id="rId48"/>
    <p:sldId id="919" r:id="rId49"/>
    <p:sldId id="920" r:id="rId50"/>
    <p:sldId id="921" r:id="rId51"/>
    <p:sldId id="922" r:id="rId52"/>
    <p:sldId id="923" r:id="rId53"/>
    <p:sldId id="924" r:id="rId54"/>
    <p:sldId id="925" r:id="rId55"/>
    <p:sldId id="926" r:id="rId56"/>
    <p:sldId id="927" r:id="rId57"/>
    <p:sldId id="928" r:id="rId58"/>
    <p:sldId id="929" r:id="rId59"/>
    <p:sldId id="275" r:id="rId6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48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/59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/>
              <a:t>데이터베이스 개발 환경 </a:t>
            </a:r>
            <a:r>
              <a:rPr lang="ko-KR" altLang="en-US" b="0" dirty="0" smtClean="0"/>
              <a:t>구축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다운로드하기</a:t>
            </a:r>
            <a:r>
              <a:rPr lang="en-US" altLang="ko-KR" b="0" dirty="0"/>
              <a:t>: </a:t>
            </a:r>
            <a:endParaRPr lang="en-US" altLang="ko-KR" dirty="0"/>
          </a:p>
          <a:p>
            <a:pPr lvl="2"/>
            <a:r>
              <a:rPr lang="en-US" altLang="ko-KR" b="0" dirty="0" smtClean="0"/>
              <a:t>MySQL </a:t>
            </a:r>
            <a:r>
              <a:rPr lang="en-US" altLang="ko-KR" b="0" dirty="0"/>
              <a:t>Installer 5.7.21</a:t>
            </a:r>
            <a:r>
              <a:rPr lang="ko-KR" altLang="en-US" b="0" dirty="0"/>
              <a:t>의 ‘</a:t>
            </a:r>
            <a:r>
              <a:rPr lang="en-US" altLang="ko-KR" b="0" dirty="0"/>
              <a:t>Microsoft Windows</a:t>
            </a:r>
            <a:r>
              <a:rPr lang="ko-KR" altLang="en-US" b="0" dirty="0" smtClean="0"/>
              <a:t>’ </a:t>
            </a:r>
            <a:r>
              <a:rPr lang="ko-KR" altLang="en-US" b="0" dirty="0"/>
              <a:t>선택한 </a:t>
            </a:r>
            <a:r>
              <a:rPr lang="ko-KR" altLang="en-US" b="0" dirty="0" smtClean="0"/>
              <a:t>후</a:t>
            </a:r>
            <a:r>
              <a:rPr lang="en-US" altLang="ko-KR" b="0" dirty="0" smtClean="0"/>
              <a:t>&lt;</a:t>
            </a:r>
            <a:r>
              <a:rPr lang="en-US" altLang="ko-KR" b="0" dirty="0" smtClean="0"/>
              <a:t>Download&gt;</a:t>
            </a:r>
            <a:r>
              <a:rPr lang="ko-KR" altLang="en-US" b="0" dirty="0" smtClean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28438"/>
            <a:ext cx="5714038" cy="39554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57564" y="3779463"/>
            <a:ext cx="1080120" cy="17639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2625" y="4581128"/>
            <a:ext cx="625639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라이선스에 </a:t>
            </a:r>
            <a:r>
              <a:rPr lang="ko-KR" altLang="en-US" b="0" dirty="0" smtClean="0"/>
              <a:t>동의하기</a:t>
            </a:r>
            <a:r>
              <a:rPr lang="en-US" altLang="ko-KR" b="0" dirty="0" smtClean="0"/>
              <a:t>:</a:t>
            </a:r>
          </a:p>
          <a:p>
            <a:pPr lvl="2"/>
            <a:r>
              <a:rPr lang="en-US" altLang="ko-KR" b="0" dirty="0" smtClean="0"/>
              <a:t>mysql-installer-community-5.7.21.0.msi </a:t>
            </a:r>
            <a:r>
              <a:rPr lang="ko-KR" altLang="en-US" b="0" dirty="0"/>
              <a:t>설치 패키지 </a:t>
            </a:r>
            <a:r>
              <a:rPr lang="ko-KR" altLang="en-US" b="0" dirty="0" smtClean="0"/>
              <a:t>파일을 </a:t>
            </a:r>
            <a:r>
              <a:rPr lang="ko-KR" altLang="en-US" b="0" dirty="0" err="1"/>
              <a:t>더블클릭하여</a:t>
            </a:r>
            <a:r>
              <a:rPr lang="ko-KR" altLang="en-US" b="0" dirty="0"/>
              <a:t> </a:t>
            </a:r>
            <a:r>
              <a:rPr lang="ko-KR" altLang="en-US" b="0" dirty="0" smtClean="0"/>
              <a:t>설치 진행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라이선스 </a:t>
            </a:r>
            <a:r>
              <a:rPr lang="ko-KR" altLang="en-US" b="0" dirty="0"/>
              <a:t>규약을 확인하고 </a:t>
            </a:r>
            <a:r>
              <a:rPr lang="en-US" altLang="ko-KR" b="0" dirty="0"/>
              <a:t>&lt;Next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6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500089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1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유형 선택하기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사용 </a:t>
            </a:r>
            <a:r>
              <a:rPr lang="ko-KR" altLang="en-US" b="0" dirty="0"/>
              <a:t>목적에 맞게 </a:t>
            </a:r>
            <a:r>
              <a:rPr lang="en-US" altLang="ko-KR" b="0" dirty="0"/>
              <a:t>Setup </a:t>
            </a:r>
            <a:r>
              <a:rPr lang="en-US" altLang="ko-KR" b="0" dirty="0" smtClean="0"/>
              <a:t>Type</a:t>
            </a:r>
            <a:r>
              <a:rPr lang="ko-KR" altLang="en-US" b="0" dirty="0" smtClean="0"/>
              <a:t> 선택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여기서는 </a:t>
            </a:r>
            <a:r>
              <a:rPr lang="ko-KR" altLang="en-US" b="0" dirty="0"/>
              <a:t>‘</a:t>
            </a:r>
            <a:r>
              <a:rPr lang="en-US" altLang="ko-KR" b="0" dirty="0"/>
              <a:t>Custom</a:t>
            </a:r>
            <a:r>
              <a:rPr lang="ko-KR" altLang="en-US" b="0" dirty="0"/>
              <a:t>’을 </a:t>
            </a:r>
            <a:r>
              <a:rPr lang="ko-KR" altLang="en-US" b="0" dirty="0" smtClean="0"/>
              <a:t>선택하고</a:t>
            </a:r>
            <a:r>
              <a:rPr lang="en-US" altLang="ko-KR" b="0" dirty="0" smtClean="0"/>
              <a:t>&lt;</a:t>
            </a:r>
            <a:r>
              <a:rPr lang="en-US" altLang="ko-KR" b="0" dirty="0"/>
              <a:t>Next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48880"/>
            <a:ext cx="5177676" cy="38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4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대상 선택하기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설치 </a:t>
            </a:r>
            <a:r>
              <a:rPr lang="ko-KR" altLang="en-US" b="0" dirty="0"/>
              <a:t>대상을 선택하는 화면의 왼쪽 목록에서 </a:t>
            </a:r>
            <a:r>
              <a:rPr lang="en-US" altLang="ko-KR" b="0" dirty="0"/>
              <a:t>MySQL Server</a:t>
            </a:r>
            <a:r>
              <a:rPr lang="ko-KR" altLang="en-US" b="0" dirty="0"/>
              <a:t>의 아래쪽에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‘</a:t>
            </a:r>
            <a:r>
              <a:rPr lang="en-US" altLang="ko-KR" b="0" dirty="0"/>
              <a:t>MySQL Server 5.7.21-X64’</a:t>
            </a:r>
            <a:r>
              <a:rPr lang="ko-KR" altLang="en-US" b="0" dirty="0"/>
              <a:t>와 </a:t>
            </a:r>
            <a:r>
              <a:rPr lang="en-US" altLang="ko-KR" b="0" dirty="0"/>
              <a:t>MySQL Connectors</a:t>
            </a:r>
            <a:r>
              <a:rPr lang="ko-KR" altLang="en-US" b="0" dirty="0"/>
              <a:t>의 아래쪽에 있는 ‘</a:t>
            </a:r>
            <a:r>
              <a:rPr lang="en-US" altLang="ko-KR" b="0" dirty="0" smtClean="0"/>
              <a:t>Connection/ODBC5.3.9-X64</a:t>
            </a:r>
            <a:r>
              <a:rPr lang="ko-KR" altLang="en-US" b="0" dirty="0"/>
              <a:t>’를 선택한 후 오른쪽 방향 초록색 화살표를 클릭하여 오른쪽의 목록으로 </a:t>
            </a:r>
            <a:r>
              <a:rPr lang="ko-KR" altLang="en-US" b="0" dirty="0" smtClean="0"/>
              <a:t>이동하고</a:t>
            </a:r>
            <a:r>
              <a:rPr lang="en-US" altLang="ko-KR" b="0" dirty="0" smtClean="0"/>
              <a:t>&lt;</a:t>
            </a:r>
            <a:r>
              <a:rPr lang="en-US" altLang="ko-KR" b="0" dirty="0"/>
              <a:t>Next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5400600" cy="40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경로 설정하기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MySQL</a:t>
            </a:r>
            <a:r>
              <a:rPr lang="ko-KR" altLang="en-US" b="0" dirty="0"/>
              <a:t>을 설치할 디렉터리와 데이터를 설치할 디렉터리를 설정하는 </a:t>
            </a:r>
            <a:r>
              <a:rPr lang="ko-KR" altLang="en-US" b="0" dirty="0" smtClean="0"/>
              <a:t>화면에서 디폴트 </a:t>
            </a:r>
            <a:r>
              <a:rPr lang="ko-KR" altLang="en-US" b="0" dirty="0"/>
              <a:t>디렉터리를 변경하지 않아도 </a:t>
            </a:r>
            <a:r>
              <a:rPr lang="ko-KR" altLang="en-US" b="0" dirty="0" smtClean="0"/>
              <a:t>상관없음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설치 </a:t>
            </a:r>
            <a:r>
              <a:rPr lang="ko-KR" altLang="en-US" b="0" dirty="0"/>
              <a:t>경로를 설정한 후 </a:t>
            </a:r>
            <a:r>
              <a:rPr lang="en-US" altLang="ko-KR" b="0" dirty="0"/>
              <a:t>&lt;Next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48880"/>
            <a:ext cx="5890856" cy="42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대상 설치하기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설치 </a:t>
            </a:r>
            <a:r>
              <a:rPr lang="ko-KR" altLang="en-US" b="0" dirty="0"/>
              <a:t>확인 화면에서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클릭하여 </a:t>
            </a:r>
            <a:r>
              <a:rPr lang="ko-KR" altLang="en-US" b="0" dirty="0" smtClean="0"/>
              <a:t>설치 시작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설치가 </a:t>
            </a:r>
            <a:r>
              <a:rPr lang="ko-KR" altLang="en-US" b="0" dirty="0" smtClean="0"/>
              <a:t>완료되어 </a:t>
            </a:r>
            <a:r>
              <a:rPr lang="ko-KR" altLang="en-US" b="0" dirty="0"/>
              <a:t>설치 목록에 초록색 체크가 표시되면 </a:t>
            </a:r>
            <a:r>
              <a:rPr lang="en-US" altLang="ko-KR" b="0" dirty="0"/>
              <a:t>&lt;Next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6" y="2852936"/>
            <a:ext cx="4824536" cy="361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04864"/>
            <a:ext cx="4866724" cy="3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초기 설정 구성하기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root </a:t>
            </a:r>
            <a:r>
              <a:rPr lang="ko-KR" altLang="en-US" b="0" dirty="0"/>
              <a:t>계정의 비밀번호 설정 </a:t>
            </a:r>
            <a:r>
              <a:rPr lang="ko-KR" altLang="en-US" b="0" dirty="0" smtClean="0"/>
              <a:t>화면이 나올 </a:t>
            </a:r>
            <a:r>
              <a:rPr lang="ko-KR" altLang="en-US" b="0" dirty="0"/>
              <a:t>때까지 모든 기본 설정을 그대로 두고 </a:t>
            </a:r>
            <a:r>
              <a:rPr lang="en-US" altLang="ko-KR" b="0" dirty="0"/>
              <a:t>&lt;Next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7" y="2780928"/>
            <a:ext cx="4512827" cy="3378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44082"/>
            <a:ext cx="4392427" cy="3288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48883"/>
            <a:ext cx="4524047" cy="33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root </a:t>
            </a:r>
            <a:r>
              <a:rPr lang="ko-KR" altLang="en-US" b="0" dirty="0"/>
              <a:t>계정의 비밀번호 설정하기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root </a:t>
            </a:r>
            <a:r>
              <a:rPr lang="ko-KR" altLang="en-US" b="0" dirty="0"/>
              <a:t>계정의 비밀번호 설정과 계정 추가 화면에서 관리자 </a:t>
            </a:r>
            <a:r>
              <a:rPr lang="ko-KR" altLang="en-US" b="0" dirty="0" smtClean="0"/>
              <a:t>계정인</a:t>
            </a:r>
            <a:r>
              <a:rPr lang="en-US" altLang="ko-KR" b="0" dirty="0" smtClean="0"/>
              <a:t>root </a:t>
            </a:r>
            <a:r>
              <a:rPr lang="ko-KR" altLang="en-US" b="0" dirty="0"/>
              <a:t>계정의 비밀번호를 설정하고</a:t>
            </a:r>
            <a:r>
              <a:rPr lang="en-US" altLang="ko-KR" b="0" dirty="0"/>
              <a:t>(‘1234</a:t>
            </a:r>
            <a:r>
              <a:rPr lang="ko-KR" altLang="en-US" b="0" dirty="0"/>
              <a:t>’를 입력</a:t>
            </a:r>
            <a:r>
              <a:rPr lang="en-US" altLang="ko-KR" b="0" dirty="0"/>
              <a:t>) </a:t>
            </a:r>
            <a:r>
              <a:rPr lang="ko-KR" altLang="en-US" b="0" dirty="0"/>
              <a:t>계정의 추가는 </a:t>
            </a:r>
            <a:r>
              <a:rPr lang="ko-KR" altLang="en-US" b="0" dirty="0" smtClean="0"/>
              <a:t>생략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설정한 </a:t>
            </a:r>
            <a:r>
              <a:rPr lang="ko-KR" altLang="en-US" b="0" dirty="0"/>
              <a:t>후 </a:t>
            </a:r>
            <a:r>
              <a:rPr lang="en-US" altLang="ko-KR" b="0" dirty="0"/>
              <a:t>&lt;Next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660352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진행 및 완료하기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Windows </a:t>
            </a:r>
            <a:r>
              <a:rPr lang="en-US" altLang="ko-KR" b="0" dirty="0"/>
              <a:t>Service </a:t>
            </a:r>
            <a:r>
              <a:rPr lang="ko-KR" altLang="en-US" b="0" dirty="0"/>
              <a:t>설정 화면부터는 각 설치 단계마다 모든 기본 설정을 </a:t>
            </a:r>
            <a:r>
              <a:rPr lang="ko-KR" altLang="en-US" b="0" dirty="0" smtClean="0"/>
              <a:t>그대로 </a:t>
            </a:r>
            <a:r>
              <a:rPr lang="ko-KR" altLang="en-US" b="0" dirty="0"/>
              <a:t>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나 </a:t>
            </a:r>
            <a:r>
              <a:rPr lang="en-US" altLang="ko-KR" b="0" dirty="0"/>
              <a:t>&lt;Execute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설치 </a:t>
            </a:r>
            <a:r>
              <a:rPr lang="ko-KR" altLang="en-US" b="0" dirty="0"/>
              <a:t>진행 작업의 완료로 </a:t>
            </a:r>
            <a:r>
              <a:rPr lang="en-US" altLang="ko-KR" b="0" dirty="0"/>
              <a:t>&lt;Finish&gt; </a:t>
            </a:r>
            <a:r>
              <a:rPr lang="ko-KR" altLang="en-US" b="0" dirty="0"/>
              <a:t>버튼이 나오면 </a:t>
            </a:r>
            <a:r>
              <a:rPr lang="ko-KR" altLang="en-US" b="0" dirty="0" smtClean="0"/>
              <a:t>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2" y="2249046"/>
            <a:ext cx="4610916" cy="34284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30" y="2706646"/>
            <a:ext cx="4610916" cy="3428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41" y="3125073"/>
            <a:ext cx="4863556" cy="361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5328592" cy="39045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5328592" cy="39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개발 환경과 데이터베이스 연동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MySQL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기본 명령어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상품 관리 테이블 생성 및 상품 등록하기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8" y="4507875"/>
            <a:ext cx="77478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5.7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 smtClean="0"/>
              <a:t>계정의 비밀번호를 </a:t>
            </a:r>
            <a:r>
              <a:rPr lang="ko-KR" altLang="en-US" b="0" dirty="0"/>
              <a:t>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이 제대로 </a:t>
            </a:r>
            <a:r>
              <a:rPr lang="ko-KR" altLang="en-US" b="0" dirty="0" smtClean="0"/>
              <a:t>설치되었는지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5" y="931818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02" y="2708920"/>
            <a:ext cx="55340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드라이버 다운로드 사이트에 접속하기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드라이버 다운로드 </a:t>
            </a:r>
            <a:r>
              <a:rPr lang="ko-KR" altLang="en-US" b="0" dirty="0" smtClean="0"/>
              <a:t>사이트</a:t>
            </a:r>
            <a:r>
              <a:rPr lang="en-US" altLang="ko-KR" b="0" dirty="0" smtClean="0"/>
              <a:t>https</a:t>
            </a:r>
            <a:r>
              <a:rPr lang="en-US" altLang="ko-KR" b="0" dirty="0"/>
              <a:t>://dev.mysql.com/downloads/connector/j/5.1.html)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</a:t>
            </a:r>
            <a:r>
              <a:rPr lang="en-US" altLang="ko-KR" b="0" dirty="0" err="1" smtClean="0"/>
              <a:t>MySQLConnectors</a:t>
            </a:r>
            <a:r>
              <a:rPr lang="en-US" altLang="ko-KR" b="0" dirty="0"/>
              <a:t>]-[Connector/J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1052736"/>
            <a:ext cx="816292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66" y="3140968"/>
            <a:ext cx="4680520" cy="34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드라이버 다운로드하기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en-US" altLang="ko-KR" b="0" dirty="0"/>
              <a:t>Platform Independent (Architecture Independent), </a:t>
            </a:r>
            <a:r>
              <a:rPr lang="en-US" altLang="ko-KR" b="0" dirty="0" smtClean="0"/>
              <a:t>ZIP Archive</a:t>
            </a:r>
            <a:r>
              <a:rPr lang="en-US" altLang="ko-KR" b="0" dirty="0"/>
              <a:t>]</a:t>
            </a:r>
            <a:r>
              <a:rPr lang="ko-KR" altLang="en-US" b="0" dirty="0"/>
              <a:t>의 </a:t>
            </a:r>
            <a:r>
              <a:rPr lang="en-US" altLang="ko-KR" b="0" dirty="0"/>
              <a:t>&lt;Download&gt;</a:t>
            </a:r>
            <a:r>
              <a:rPr lang="ko-KR" altLang="en-US" b="0" dirty="0"/>
              <a:t>를 클릭하여 설치 </a:t>
            </a:r>
            <a:r>
              <a:rPr lang="ko-KR" altLang="en-US" b="0" dirty="0" smtClean="0"/>
              <a:t>파일 다운로드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8353"/>
            <a:ext cx="7013156" cy="4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1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err="1" smtClean="0"/>
              <a:t>다운로드한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커넥트</a:t>
            </a:r>
            <a:r>
              <a:rPr lang="ko-KR" altLang="en-US" b="0" dirty="0"/>
              <a:t> 드라이버 </a:t>
            </a:r>
            <a:r>
              <a:rPr lang="en-US" altLang="ko-KR" b="0" dirty="0" smtClean="0"/>
              <a:t>mysql-connector-java-5.1.46 </a:t>
            </a:r>
            <a:r>
              <a:rPr lang="ko-KR" altLang="en-US" b="0" dirty="0"/>
              <a:t>파일의 </a:t>
            </a:r>
            <a:r>
              <a:rPr lang="ko-KR" altLang="en-US" b="0" dirty="0" smtClean="0"/>
              <a:t>압축 풀기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압축을 </a:t>
            </a:r>
            <a:r>
              <a:rPr lang="ko-KR" altLang="en-US" b="0" dirty="0"/>
              <a:t>푼 폴더에 </a:t>
            </a:r>
            <a:r>
              <a:rPr lang="en-US" altLang="ko-KR" b="0" dirty="0" smtClean="0"/>
              <a:t>mysql-connector-java-5.1.46.jar </a:t>
            </a:r>
            <a:r>
              <a:rPr lang="ko-KR" altLang="en-US" b="0" dirty="0"/>
              <a:t>파일을 복사하고 자바 설치 </a:t>
            </a:r>
            <a:r>
              <a:rPr lang="ko-KR" altLang="en-US" b="0" dirty="0" smtClean="0"/>
              <a:t>드라이버 </a:t>
            </a:r>
            <a:r>
              <a:rPr lang="en-US" altLang="ko-KR" b="0" dirty="0" smtClean="0"/>
              <a:t>JDK</a:t>
            </a:r>
            <a:r>
              <a:rPr lang="ko-KR" altLang="en-US" b="0" dirty="0"/>
              <a:t>버전</a:t>
            </a:r>
            <a:r>
              <a:rPr lang="en-US" altLang="ko-KR" b="0" dirty="0"/>
              <a:t>\lib(C:\Program Files\Java\jdk-9.0.4\lib) </a:t>
            </a:r>
            <a:r>
              <a:rPr lang="ko-KR" altLang="en-US" b="0" dirty="0"/>
              <a:t>폴더에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1481"/>
            <a:ext cx="82010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56992"/>
            <a:ext cx="4970607" cy="268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이클립스에서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연동하려면 데이터베이스 커넥션을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커넥션을 설정하기 전에 사용할 데이터베이스가 반드시 생성되어 있어야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새로운 데이터베이스 생성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</a:t>
            </a:r>
            <a:r>
              <a:rPr lang="ko-KR" altLang="en-US" b="0" dirty="0" smtClean="0"/>
              <a:t>통합 </a:t>
            </a:r>
            <a:r>
              <a:rPr lang="ko-KR" altLang="en-US" b="0" dirty="0"/>
              <a:t>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74" y="3645024"/>
            <a:ext cx="7815436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접속하기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5.7 Command Line Client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실행한 </a:t>
            </a:r>
            <a:r>
              <a:rPr lang="ko-KR" altLang="en-US" b="0" dirty="0"/>
              <a:t>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에 </a:t>
            </a:r>
            <a:r>
              <a:rPr lang="ko-KR" altLang="en-US" b="0" dirty="0" smtClean="0"/>
              <a:t>접속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2" y="96436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24944"/>
            <a:ext cx="4607169" cy="30079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95736" y="3140968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07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새로운 </a:t>
            </a:r>
            <a:r>
              <a:rPr lang="ko-KR" altLang="en-US" b="0" dirty="0"/>
              <a:t>데이터베이스 생성하기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CREATE </a:t>
            </a:r>
            <a:r>
              <a:rPr lang="ko-KR" altLang="en-US" b="0" dirty="0"/>
              <a:t>명령어를 사용하여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라는 </a:t>
            </a:r>
            <a:r>
              <a:rPr lang="ko-KR" altLang="en-US" b="0" dirty="0" smtClean="0"/>
              <a:t>데이터베이스 생성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데이터베이스를 </a:t>
            </a:r>
            <a:r>
              <a:rPr lang="ko-KR" altLang="en-US" b="0" dirty="0"/>
              <a:t>생성한 후 </a:t>
            </a:r>
            <a:r>
              <a:rPr lang="en-US" altLang="ko-KR" b="0" dirty="0"/>
              <a:t>SHOW </a:t>
            </a:r>
            <a:r>
              <a:rPr lang="ko-KR" altLang="en-US" b="0" dirty="0"/>
              <a:t>명령어를 입력하면 기존의 데이터베이스 목록과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새로 </a:t>
            </a:r>
            <a:r>
              <a:rPr lang="ko-KR" altLang="en-US" b="0" dirty="0" smtClean="0"/>
              <a:t>생성한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를 확인할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0" y="2492896"/>
            <a:ext cx="6448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커넥션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Data </a:t>
            </a:r>
            <a:r>
              <a:rPr lang="en-US" altLang="ko-KR" b="0" dirty="0"/>
              <a:t>Source Explorer </a:t>
            </a:r>
            <a:r>
              <a:rPr lang="ko-KR" altLang="en-US" b="0" dirty="0" err="1"/>
              <a:t>뷰를</a:t>
            </a:r>
            <a:r>
              <a:rPr lang="ko-KR" altLang="en-US" b="0" dirty="0"/>
              <a:t> 이용하여 </a:t>
            </a:r>
            <a:r>
              <a:rPr lang="ko-KR" altLang="en-US" b="0" dirty="0" err="1"/>
              <a:t>이클립스에</a:t>
            </a:r>
            <a:r>
              <a:rPr lang="ko-KR" altLang="en-US" b="0" dirty="0"/>
              <a:t>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커넥션을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Data </a:t>
            </a:r>
            <a:r>
              <a:rPr lang="en-US" altLang="ko-KR" b="0" dirty="0"/>
              <a:t>Source Explorer </a:t>
            </a:r>
            <a:r>
              <a:rPr lang="ko-KR" altLang="en-US" b="0" dirty="0" err="1"/>
              <a:t>뷰</a:t>
            </a:r>
            <a:r>
              <a:rPr lang="ko-KR" altLang="en-US" b="0" dirty="0"/>
              <a:t> 열기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이클립스의</a:t>
            </a:r>
            <a:r>
              <a:rPr lang="ko-KR" altLang="en-US" b="0" dirty="0" smtClean="0"/>
              <a:t> </a:t>
            </a:r>
            <a:r>
              <a:rPr lang="en-US" altLang="ko-KR" b="0" dirty="0"/>
              <a:t>[Window]-[Show View] </a:t>
            </a:r>
            <a:r>
              <a:rPr lang="ko-KR" altLang="en-US" b="0" dirty="0"/>
              <a:t>메뉴에서 ‘</a:t>
            </a:r>
            <a:r>
              <a:rPr lang="en-US" altLang="ko-KR" b="0" dirty="0"/>
              <a:t>Data </a:t>
            </a:r>
            <a:r>
              <a:rPr lang="en-US" altLang="ko-KR" b="0" dirty="0" smtClean="0"/>
              <a:t>Source Explorer</a:t>
            </a:r>
            <a:r>
              <a:rPr lang="ko-KR" altLang="en-US" b="0" dirty="0"/>
              <a:t>’를 선택하면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ko-KR" altLang="en-US" b="0" dirty="0" err="1"/>
              <a:t>뷰에</a:t>
            </a:r>
            <a:r>
              <a:rPr lang="ko-KR" altLang="en-US" b="0" dirty="0"/>
              <a:t> </a:t>
            </a:r>
            <a:r>
              <a:rPr lang="ko-KR" altLang="en-US" b="0" dirty="0" smtClean="0"/>
              <a:t>나타남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뷰에서</a:t>
            </a:r>
            <a:r>
              <a:rPr lang="ko-KR" altLang="en-US" b="0" dirty="0" smtClean="0"/>
              <a:t> </a:t>
            </a:r>
            <a:r>
              <a:rPr lang="ko-KR" altLang="en-US" b="0" dirty="0"/>
              <a:t>‘</a:t>
            </a:r>
            <a:r>
              <a:rPr lang="en-US" altLang="ko-KR" b="0" dirty="0"/>
              <a:t>Database Connections</a:t>
            </a:r>
            <a:r>
              <a:rPr lang="ko-KR" altLang="en-US" b="0" dirty="0"/>
              <a:t>’를 선택한 </a:t>
            </a:r>
            <a:r>
              <a:rPr lang="ko-KR" altLang="en-US" b="0" dirty="0" smtClean="0"/>
              <a:t>후 마우스 </a:t>
            </a:r>
            <a:r>
              <a:rPr lang="ko-KR" altLang="en-US" b="0" dirty="0"/>
              <a:t>오른쪽 버튼을 눌러 </a:t>
            </a:r>
            <a:r>
              <a:rPr lang="en-US" altLang="ko-KR" b="0" dirty="0"/>
              <a:t>[New] </a:t>
            </a:r>
            <a:r>
              <a:rPr lang="ko-KR" altLang="en-US" b="0" dirty="0" smtClean="0"/>
              <a:t>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8229600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45" y="4077072"/>
            <a:ext cx="5857143" cy="16952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91880" y="4509120"/>
            <a:ext cx="1368152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5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유형 설정하기</a:t>
            </a:r>
            <a:r>
              <a:rPr lang="en-US" altLang="ko-KR" b="0" dirty="0"/>
              <a:t>: [Connection Profile]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Connection Profile Types</a:t>
            </a:r>
            <a:r>
              <a:rPr lang="ko-KR" altLang="en-US" b="0" dirty="0" smtClean="0"/>
              <a:t>에서 ‘</a:t>
            </a:r>
            <a:r>
              <a:rPr lang="en-US" altLang="ko-KR" b="0" dirty="0"/>
              <a:t>MySQL</a:t>
            </a:r>
            <a:r>
              <a:rPr lang="ko-KR" altLang="en-US" b="0" dirty="0"/>
              <a:t>’을 선택하고 </a:t>
            </a:r>
            <a:r>
              <a:rPr lang="en-US" altLang="ko-KR" b="0" dirty="0"/>
              <a:t>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’을 입력한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32856"/>
            <a:ext cx="4023742" cy="40324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87924" y="37893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4031" y="509836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64943" y="580526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드라이버와 </a:t>
            </a:r>
            <a:r>
              <a:rPr lang="ko-KR" altLang="en-US" b="0" dirty="0"/>
              <a:t>커넥션 상세 설정하기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en-US" altLang="ko-KR" b="0" dirty="0"/>
              <a:t>Specify a Driver and Connection Details] </a:t>
            </a:r>
            <a:r>
              <a:rPr lang="ko-KR" altLang="en-US" b="0" dirty="0"/>
              <a:t>화면이 </a:t>
            </a:r>
            <a:r>
              <a:rPr lang="ko-KR" altLang="en-US" b="0" dirty="0" smtClean="0"/>
              <a:t>나타나면 </a:t>
            </a:r>
            <a:r>
              <a:rPr lang="en-US" altLang="ko-KR" b="0" dirty="0" smtClean="0"/>
              <a:t>Drivers </a:t>
            </a:r>
            <a:r>
              <a:rPr lang="ko-KR" altLang="en-US" b="0" dirty="0"/>
              <a:t>항목의 </a:t>
            </a:r>
            <a:r>
              <a:rPr lang="en-US" altLang="ko-KR" b="0" dirty="0"/>
              <a:t>(New Driver Definition) </a:t>
            </a:r>
            <a:r>
              <a:rPr lang="ko-KR" altLang="en-US" b="0" dirty="0" smtClean="0"/>
              <a:t>버튼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3722034" cy="38638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07780" y="2935191"/>
            <a:ext cx="22461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자료를 동시에 여러 사람이 공유하여 사용할 수 있도록 체계화한 </a:t>
            </a:r>
            <a:r>
              <a:rPr lang="ko-KR" altLang="en-US" b="0" dirty="0" smtClean="0"/>
              <a:t>데이터의 집합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몇 </a:t>
            </a:r>
            <a:r>
              <a:rPr lang="ko-KR" altLang="en-US" b="0" dirty="0"/>
              <a:t>개의 데이터 파일을 조직적으로 통합하여 중복을 없애고 구조화한 </a:t>
            </a:r>
            <a:r>
              <a:rPr lang="ko-KR" altLang="en-US" b="0" dirty="0" smtClean="0"/>
              <a:t>데이터의 </a:t>
            </a:r>
            <a:r>
              <a:rPr lang="ko-KR" altLang="en-US" b="0" dirty="0"/>
              <a:t>모음이므로 검색과 갱신이 효율적으로 </a:t>
            </a:r>
            <a:r>
              <a:rPr lang="ko-KR" altLang="en-US" b="0" dirty="0" smtClean="0"/>
              <a:t>처리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 smtClean="0"/>
              <a:t>데이터베이스 시스템의 구조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데이터베이스의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67687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새로운 </a:t>
            </a:r>
            <a:r>
              <a:rPr lang="ko-KR" altLang="en-US" b="0" dirty="0"/>
              <a:t>드라이버 설정하기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en-US" altLang="ko-KR" b="0" dirty="0"/>
              <a:t>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</a:t>
            </a:r>
            <a:r>
              <a:rPr lang="en-US" altLang="ko-KR" b="0" dirty="0" smtClean="0"/>
              <a:t>List, Properties </a:t>
            </a:r>
            <a:r>
              <a:rPr lang="ko-KR" altLang="en-US" b="0" dirty="0"/>
              <a:t>탭에 차례대로 필요한 설정을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Name/Type </a:t>
            </a:r>
            <a:r>
              <a:rPr lang="ko-KR" altLang="en-US" b="0" dirty="0"/>
              <a:t>탭에서는 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</a:t>
            </a:r>
            <a:r>
              <a:rPr lang="ko-KR" altLang="en-US" b="0" dirty="0" smtClean="0"/>
              <a:t>버전 선택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Name/Type </a:t>
            </a:r>
            <a:r>
              <a:rPr lang="ko-KR" altLang="en-US" b="0" dirty="0"/>
              <a:t>탭에서 </a:t>
            </a:r>
            <a:r>
              <a:rPr lang="en-US" altLang="ko-KR" b="0" dirty="0" smtClean="0"/>
              <a:t>MySQL JDBC </a:t>
            </a:r>
            <a:r>
              <a:rPr lang="en-US" altLang="ko-KR" b="0" dirty="0"/>
              <a:t>Driver</a:t>
            </a:r>
            <a:r>
              <a:rPr lang="ko-KR" altLang="en-US" b="0" dirty="0"/>
              <a:t>의 </a:t>
            </a:r>
            <a:r>
              <a:rPr lang="en-US" altLang="ko-KR" b="0" dirty="0"/>
              <a:t>5.1 </a:t>
            </a:r>
            <a:r>
              <a:rPr lang="ko-KR" altLang="en-US" b="0" dirty="0" smtClean="0"/>
              <a:t>버전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67" y="2820327"/>
            <a:ext cx="4392488" cy="36604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44093" y="4650530"/>
            <a:ext cx="4201554" cy="17389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2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3931147" cy="327595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16" y="1251726"/>
            <a:ext cx="3913260" cy="29349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35510"/>
            <a:ext cx="3808464" cy="28563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26583" y="2708920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36755" y="22614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0112" y="6208828"/>
            <a:ext cx="720080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9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연결 설정 끝내기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설정된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데이터베이스의 이름이 표시되면 </a:t>
            </a:r>
            <a:r>
              <a:rPr lang="en-US" altLang="ko-KR" b="0" dirty="0"/>
              <a:t>&lt;</a:t>
            </a:r>
            <a:r>
              <a:rPr lang="en-US" altLang="ko-KR" b="0" dirty="0" smtClean="0"/>
              <a:t>Test Connection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en-US" altLang="ko-KR" b="0" dirty="0"/>
              <a:t>Success] </a:t>
            </a:r>
            <a:r>
              <a:rPr lang="ko-KR" altLang="en-US" b="0" dirty="0"/>
              <a:t>대화상자가 나타나면 </a:t>
            </a:r>
            <a:r>
              <a:rPr lang="en-US" altLang="ko-KR" b="0" dirty="0"/>
              <a:t>&lt;OK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Finish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클릭하여 </a:t>
            </a:r>
            <a:r>
              <a:rPr lang="ko-KR" altLang="en-US" b="0" dirty="0"/>
              <a:t>모든 </a:t>
            </a:r>
            <a:r>
              <a:rPr lang="ko-KR" altLang="en-US" b="0" dirty="0" smtClean="0"/>
              <a:t>설정 완료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75550" y="5734793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6295" y="4688165"/>
            <a:ext cx="716481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45" y="2118682"/>
            <a:ext cx="3814459" cy="4247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08" y="4125790"/>
            <a:ext cx="3387563" cy="10155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23928" y="598323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20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연결 확인하기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MySQL</a:t>
            </a:r>
            <a:r>
              <a:rPr lang="ko-KR" altLang="en-US" b="0" dirty="0"/>
              <a:t>을 직접 제어하는 커넥션이 연결되면 다음과 같이 </a:t>
            </a:r>
            <a:r>
              <a:rPr lang="ko-KR" altLang="en-US" b="0" dirty="0" smtClean="0"/>
              <a:t>나타남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앞으로 커넥션 연결은 </a:t>
            </a:r>
            <a:r>
              <a:rPr lang="en-US" altLang="ko-KR" b="0" dirty="0"/>
              <a:t>[Connect] </a:t>
            </a:r>
            <a:r>
              <a:rPr lang="ko-KR" altLang="en-US" b="0" dirty="0"/>
              <a:t>메뉴를</a:t>
            </a:r>
            <a:r>
              <a:rPr lang="en-US" altLang="ko-KR" b="0" dirty="0"/>
              <a:t>, </a:t>
            </a:r>
            <a:r>
              <a:rPr lang="ko-KR" altLang="en-US" b="0" dirty="0"/>
              <a:t>커넥션 해제는 </a:t>
            </a:r>
            <a:r>
              <a:rPr lang="en-US" altLang="ko-KR" b="0" dirty="0"/>
              <a:t>[Disconnect] </a:t>
            </a:r>
            <a:r>
              <a:rPr lang="ko-KR" altLang="en-US" b="0" dirty="0"/>
              <a:t>메뉴를 사용하여 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4" y="4437112"/>
            <a:ext cx="5857875" cy="1695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3" y="1628800"/>
            <a:ext cx="5857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7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SQL </a:t>
            </a:r>
            <a:r>
              <a:rPr lang="ko-KR" altLang="en-US" b="0" dirty="0"/>
              <a:t>스크랩북 열기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SQL </a:t>
            </a:r>
            <a:r>
              <a:rPr lang="ko-KR" altLang="en-US" b="0" dirty="0"/>
              <a:t>구문을 편집하는 스크랩북을 열기 위해 </a:t>
            </a:r>
            <a:r>
              <a:rPr lang="en-US" altLang="ko-KR" b="0" dirty="0"/>
              <a:t>Data Source Explorer </a:t>
            </a:r>
            <a:r>
              <a:rPr lang="ko-KR" altLang="en-US" b="0" dirty="0" err="1" smtClean="0"/>
              <a:t>뷰에서</a:t>
            </a:r>
            <a:r>
              <a:rPr lang="ko-KR" altLang="en-US" b="0" dirty="0" smtClean="0"/>
              <a:t> ‘</a:t>
            </a:r>
            <a:r>
              <a:rPr lang="en-US" altLang="ko-KR" b="0" dirty="0" err="1" smtClean="0"/>
              <a:t>MySQL_Conn</a:t>
            </a:r>
            <a:r>
              <a:rPr lang="en-US" altLang="ko-KR" b="0" dirty="0" smtClean="0"/>
              <a:t> (MySQL </a:t>
            </a:r>
            <a:r>
              <a:rPr lang="ko-KR" altLang="en-US" b="0" dirty="0" smtClean="0"/>
              <a:t>버전</a:t>
            </a:r>
            <a:r>
              <a:rPr lang="en-US" altLang="ko-KR" b="0" dirty="0" smtClean="0"/>
              <a:t>)’</a:t>
            </a:r>
            <a:r>
              <a:rPr lang="ko-KR" altLang="en-US" b="0" dirty="0" smtClean="0"/>
              <a:t>을 선택한 후 을 </a:t>
            </a:r>
            <a:r>
              <a:rPr lang="ko-KR" altLang="en-US" b="0" dirty="0" smtClean="0"/>
              <a:t>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941859"/>
            <a:ext cx="8201025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51" y="2924944"/>
            <a:ext cx="6717376" cy="1944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3" r="13378" b="85384"/>
          <a:stretch/>
        </p:blipFill>
        <p:spPr>
          <a:xfrm>
            <a:off x="4860032" y="2348880"/>
            <a:ext cx="261257" cy="2841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34105" y="2924944"/>
            <a:ext cx="288032" cy="288032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2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설정된 </a:t>
            </a:r>
            <a:r>
              <a:rPr lang="ko-KR" altLang="en-US" b="0" dirty="0"/>
              <a:t>커넥션 선택하기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SQL </a:t>
            </a:r>
            <a:r>
              <a:rPr lang="ko-KR" altLang="en-US" b="0" dirty="0"/>
              <a:t>스크랩북의 </a:t>
            </a:r>
            <a:r>
              <a:rPr lang="en-US" altLang="ko-KR" b="0" dirty="0"/>
              <a:t>Connection profile</a:t>
            </a:r>
            <a:r>
              <a:rPr lang="ko-KR" altLang="en-US" b="0" dirty="0"/>
              <a:t>에서 </a:t>
            </a:r>
            <a:r>
              <a:rPr lang="en-US" altLang="ko-KR" b="0" dirty="0"/>
              <a:t>Type</a:t>
            </a:r>
            <a:r>
              <a:rPr lang="ko-KR" altLang="en-US" b="0" dirty="0"/>
              <a:t>은 ‘</a:t>
            </a:r>
            <a:r>
              <a:rPr lang="en-US" altLang="ko-KR" b="0" dirty="0"/>
              <a:t>MySql_5.1</a:t>
            </a:r>
            <a:r>
              <a:rPr lang="ko-KR" altLang="en-US" b="0" dirty="0"/>
              <a:t>’</a:t>
            </a:r>
            <a:r>
              <a:rPr lang="en-US" altLang="ko-KR" b="0" dirty="0"/>
              <a:t>, </a:t>
            </a:r>
            <a:r>
              <a:rPr lang="en-US" altLang="ko-KR" b="0" dirty="0" smtClean="0"/>
              <a:t>Name</a:t>
            </a:r>
            <a:r>
              <a:rPr lang="ko-KR" altLang="en-US" b="0" dirty="0" smtClean="0"/>
              <a:t>은 </a:t>
            </a:r>
            <a:r>
              <a:rPr lang="ko-KR" altLang="en-US" b="0" dirty="0"/>
              <a:t>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</a:t>
            </a:r>
            <a:r>
              <a:rPr lang="en-US" altLang="ko-KR" b="0" dirty="0"/>
              <a:t>, Database</a:t>
            </a:r>
            <a:r>
              <a:rPr lang="ko-KR" altLang="en-US" b="0" dirty="0"/>
              <a:t>는 ‘</a:t>
            </a:r>
            <a:r>
              <a:rPr lang="en-US" altLang="ko-KR" b="0" dirty="0" err="1"/>
              <a:t>JSPBookDB</a:t>
            </a:r>
            <a:r>
              <a:rPr lang="ko-KR" altLang="en-US" b="0" dirty="0" smtClean="0"/>
              <a:t>’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026" name="Picture 2" descr="D:\송미영jsp\2쇄수정\수정그림\p4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272808" cy="21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13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SQL </a:t>
            </a:r>
            <a:r>
              <a:rPr lang="ko-KR" altLang="en-US" b="0" dirty="0"/>
              <a:t>파일 저장하기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SQL </a:t>
            </a:r>
            <a:r>
              <a:rPr lang="ko-KR" altLang="en-US" b="0" dirty="0"/>
              <a:t>스크랩북에 </a:t>
            </a:r>
            <a:r>
              <a:rPr lang="en-US" altLang="ko-KR" b="0" dirty="0"/>
              <a:t>SQL </a:t>
            </a:r>
            <a:r>
              <a:rPr lang="ko-KR" altLang="en-US" b="0" dirty="0"/>
              <a:t>문장을 입력한 후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[New]-[Save] </a:t>
            </a:r>
            <a:r>
              <a:rPr lang="ko-KR" altLang="en-US" b="0" dirty="0" smtClean="0"/>
              <a:t>메뉴에서 프로젝트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(</a:t>
            </a:r>
            <a:r>
              <a:rPr lang="ko-KR" altLang="en-US" b="0" dirty="0"/>
              <a:t>여기서는 </a:t>
            </a:r>
            <a:r>
              <a:rPr lang="en-US" altLang="ko-KR" b="0" dirty="0" err="1"/>
              <a:t>JSPBook</a:t>
            </a:r>
            <a:r>
              <a:rPr lang="en-US" altLang="ko-KR" b="0" dirty="0"/>
              <a:t>/ch15)</a:t>
            </a:r>
            <a:r>
              <a:rPr lang="ko-KR" altLang="en-US" b="0" dirty="0"/>
              <a:t>를 선택하고 </a:t>
            </a:r>
            <a:r>
              <a:rPr lang="en-US" altLang="ko-KR" b="0" dirty="0"/>
              <a:t>File 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showDB.sql</a:t>
            </a:r>
            <a:r>
              <a:rPr lang="ko-KR" altLang="en-US" b="0" dirty="0" smtClean="0"/>
              <a:t>’ 입력</a:t>
            </a:r>
            <a:r>
              <a:rPr lang="en-US" altLang="ko-KR" b="0" dirty="0" smtClean="0"/>
              <a:t>, &lt;</a:t>
            </a:r>
            <a:r>
              <a:rPr lang="en-US" altLang="ko-KR" b="0" dirty="0"/>
              <a:t>OK</a:t>
            </a:r>
            <a:r>
              <a:rPr lang="en-US" altLang="ko-KR" b="0" dirty="0" smtClean="0"/>
              <a:t>&gt;</a:t>
            </a:r>
            <a:r>
              <a:rPr lang="ko-KR" altLang="en-US" b="0" dirty="0" smtClean="0"/>
              <a:t>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5328592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1111"/>
            <a:ext cx="3520013" cy="39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 smtClean="0"/>
              <a:t>쿼리문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입력한 </a:t>
            </a:r>
            <a:r>
              <a:rPr lang="en-US" altLang="ko-KR" b="0" dirty="0"/>
              <a:t>SQL </a:t>
            </a:r>
            <a:r>
              <a:rPr lang="ko-KR" altLang="en-US" b="0" dirty="0"/>
              <a:t>구문을 마우스로 드래그하여 블록을 설정하고 마우스 오른쪽 </a:t>
            </a:r>
            <a:r>
              <a:rPr lang="ko-KR" altLang="en-US" b="0" dirty="0" smtClean="0"/>
              <a:t>버튼을 클릭하여 </a:t>
            </a:r>
            <a:r>
              <a:rPr lang="en-US" altLang="ko-KR" b="0" dirty="0"/>
              <a:t>[Execute Selected Text] </a:t>
            </a:r>
            <a:r>
              <a:rPr lang="ko-KR" altLang="en-US" b="0" dirty="0" smtClean="0"/>
              <a:t>메뉴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648801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85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쿼리문을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실행하면 화면에 </a:t>
            </a:r>
            <a:r>
              <a:rPr lang="en-US" altLang="ko-KR" b="0" dirty="0"/>
              <a:t>SQL Results </a:t>
            </a:r>
            <a:r>
              <a:rPr lang="ko-KR" altLang="en-US" b="0" dirty="0" err="1"/>
              <a:t>뷰가</a:t>
            </a:r>
            <a:r>
              <a:rPr lang="ko-KR" altLang="en-US" b="0" dirty="0"/>
              <a:t> </a:t>
            </a:r>
            <a:r>
              <a:rPr lang="ko-KR" altLang="en-US" b="0" dirty="0" smtClean="0"/>
              <a:t>나타</a:t>
            </a:r>
            <a:r>
              <a:rPr lang="ko-KR" altLang="en-US" dirty="0" smtClean="0"/>
              <a:t>남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SQL </a:t>
            </a:r>
            <a:r>
              <a:rPr lang="en-US" altLang="ko-KR" b="0" dirty="0"/>
              <a:t>Results </a:t>
            </a:r>
            <a:r>
              <a:rPr lang="ko-KR" altLang="en-US" b="0" dirty="0" err="1" smtClean="0"/>
              <a:t>뷰의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Status </a:t>
            </a:r>
            <a:r>
              <a:rPr lang="ko-KR" altLang="en-US" b="0" dirty="0"/>
              <a:t>탭에는 실행한 쿼리문의 성공 여부가 표시되고 </a:t>
            </a:r>
            <a:r>
              <a:rPr lang="en-US" altLang="ko-KR" b="0" dirty="0"/>
              <a:t>Result1 </a:t>
            </a:r>
            <a:r>
              <a:rPr lang="ko-KR" altLang="en-US" b="0" dirty="0"/>
              <a:t>탭에서는 실행 결과를 확인할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866667" cy="20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9" y="4571763"/>
            <a:ext cx="6866667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6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데이터베이스를 </a:t>
            </a:r>
            <a:r>
              <a:rPr lang="ko-KR" altLang="en-US" b="0" dirty="0"/>
              <a:t>통해 특정 정보를 추출하고 보여주는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SQL </a:t>
            </a:r>
          </a:p>
          <a:p>
            <a:pPr lvl="2"/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</a:t>
            </a:r>
            <a:r>
              <a:rPr lang="ko-KR" altLang="en-US" b="0" dirty="0" smtClean="0"/>
              <a:t>관리하는 데이터베이스 </a:t>
            </a:r>
            <a:r>
              <a:rPr lang="ko-KR" altLang="en-US" b="0" dirty="0"/>
              <a:t>관리 시스템에서 사용하는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질의 </a:t>
            </a:r>
            <a:r>
              <a:rPr lang="ko-KR" altLang="en-US" b="0" dirty="0"/>
              <a:t>기능을 비롯해 데이터 </a:t>
            </a:r>
            <a:r>
              <a:rPr lang="ko-KR" altLang="en-US" b="0" dirty="0" smtClean="0"/>
              <a:t>정의 및 </a:t>
            </a:r>
            <a:r>
              <a:rPr lang="ko-KR" altLang="en-US" b="0" dirty="0"/>
              <a:t>조작 기능을 </a:t>
            </a:r>
            <a:r>
              <a:rPr lang="ko-KR" altLang="en-US" b="0" dirty="0" smtClean="0"/>
              <a:t>가짐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개개의 </a:t>
            </a:r>
            <a:r>
              <a:rPr lang="ko-KR" altLang="en-US" b="0" dirty="0"/>
              <a:t>레코드보다 테이블 단위로 연산을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1"/>
            <a:r>
              <a:rPr lang="en-US" altLang="ko-KR" b="0" dirty="0" smtClean="0"/>
              <a:t>SQL </a:t>
            </a:r>
            <a:r>
              <a:rPr lang="ko-KR" altLang="en-US" b="0" dirty="0"/>
              <a:t>문장의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293096"/>
            <a:ext cx="7248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특성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똑같은 </a:t>
            </a:r>
            <a:r>
              <a:rPr lang="ko-KR" altLang="en-US" b="0" dirty="0" smtClean="0"/>
              <a:t>자료를 </a:t>
            </a:r>
            <a:r>
              <a:rPr lang="ko-KR" altLang="en-US" b="0" dirty="0"/>
              <a:t>중복해서 저장하지 않는 통합된 </a:t>
            </a:r>
            <a:r>
              <a:rPr lang="ko-KR" altLang="en-US" b="0" dirty="0" smtClean="0"/>
              <a:t>자료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컴퓨터가 </a:t>
            </a:r>
            <a:r>
              <a:rPr lang="ko-KR" altLang="en-US" b="0" dirty="0"/>
              <a:t>액세스하여 처리할 수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저장 장치에 수록된 </a:t>
            </a:r>
            <a:r>
              <a:rPr lang="ko-KR" altLang="en-US" b="0" dirty="0" smtClean="0"/>
              <a:t>자료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어떤 </a:t>
            </a:r>
            <a:r>
              <a:rPr lang="ko-KR" altLang="en-US" b="0" dirty="0"/>
              <a:t>조직의 기능을 수행하는 데 없어서는 안 되는 </a:t>
            </a:r>
            <a:r>
              <a:rPr lang="ko-KR" altLang="en-US" b="0" dirty="0" smtClean="0"/>
              <a:t>자료이기 </a:t>
            </a:r>
            <a:r>
              <a:rPr lang="ko-KR" altLang="en-US" b="0" dirty="0"/>
              <a:t>때문에 임시로 모아놓거나 단순한 입출력을 위한 자료가 </a:t>
            </a:r>
            <a:r>
              <a:rPr lang="ko-KR" altLang="en-US" b="0" dirty="0" smtClean="0"/>
              <a:t>아님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한 </a:t>
            </a:r>
            <a:r>
              <a:rPr lang="ko-KR" altLang="en-US" b="0" dirty="0"/>
              <a:t>조직이 </a:t>
            </a:r>
            <a:r>
              <a:rPr lang="ko-KR" altLang="en-US" b="0" dirty="0" smtClean="0"/>
              <a:t>가지고 </a:t>
            </a:r>
            <a:r>
              <a:rPr lang="ko-KR" altLang="en-US" b="0" dirty="0"/>
              <a:t>있는 데이터베이스는 그 조직의 공동 자료로서 사용자는 응용 목적에 따라 각자 </a:t>
            </a:r>
            <a:r>
              <a:rPr lang="ko-KR" altLang="en-US" b="0" dirty="0" smtClean="0"/>
              <a:t>다르게 사용할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96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/>
              <a:t>관련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b="0" dirty="0"/>
              <a:t>테이블 </a:t>
            </a:r>
            <a:r>
              <a:rPr lang="ko-KR" altLang="en-US" b="0" dirty="0" smtClean="0"/>
              <a:t>생성하기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40" y="1888629"/>
            <a:ext cx="7353120" cy="609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95440" y="2780743"/>
            <a:ext cx="6331371" cy="2160240"/>
            <a:chOff x="472877" y="3573016"/>
            <a:chExt cx="8339137" cy="26691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164" y="3573016"/>
              <a:ext cx="8324850" cy="11906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877" y="4680030"/>
              <a:ext cx="8296275" cy="15621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496794"/>
            <a:ext cx="5482386" cy="20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7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/>
              <a:t>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03368"/>
            <a:ext cx="8248650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42" y="2749819"/>
            <a:ext cx="6172200" cy="2571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9" y="3068960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/>
              <a:t>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세부 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1481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2812895"/>
            <a:ext cx="4772025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82509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0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/>
              <a:t>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구조 </a:t>
            </a:r>
            <a:r>
              <a:rPr lang="ko-KR" altLang="en-US" b="0" dirty="0" smtClean="0"/>
              <a:t>변경하기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테이블에 열을 추가하는 </a:t>
            </a:r>
            <a:r>
              <a:rPr lang="ko-KR" altLang="en-US" b="0" dirty="0" smtClean="0"/>
              <a:t>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89571"/>
            <a:ext cx="7812732" cy="137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1" y="3861048"/>
            <a:ext cx="8039100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38" y="4621832"/>
            <a:ext cx="4781550" cy="21915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62648"/>
            <a:ext cx="4680520" cy="18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/>
              <a:t>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테이블의 열을 삭제하는 </a:t>
            </a:r>
            <a:r>
              <a:rPr lang="ko-KR" altLang="en-US" b="0" dirty="0" smtClean="0"/>
              <a:t>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844824"/>
            <a:ext cx="79629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5" y="2697297"/>
            <a:ext cx="4810125" cy="272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9" y="3089088"/>
            <a:ext cx="4720232" cy="23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7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/>
              <a:t>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테이블의 열 이름을 수정하는 </a:t>
            </a:r>
            <a:r>
              <a:rPr lang="ko-KR" altLang="en-US" b="0" dirty="0" smtClean="0"/>
              <a:t>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5" y="1772816"/>
            <a:ext cx="7972425" cy="5905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89425" y="2708920"/>
            <a:ext cx="5000625" cy="2952329"/>
            <a:chOff x="1443583" y="3140968"/>
            <a:chExt cx="5000625" cy="29523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583" y="3140968"/>
              <a:ext cx="5000625" cy="2762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537" y="3573017"/>
              <a:ext cx="4721647" cy="252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580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/>
              <a:t>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이름 변경하기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8286750" cy="971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9" y="2924944"/>
            <a:ext cx="8209269" cy="1057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21087"/>
            <a:ext cx="5832648" cy="24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6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조작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b="0" dirty="0"/>
              <a:t>데이터 조작 명령어는 사용자가 적절한 데이터 모델로 구성된 데이터에 접근하거나 데이터를 </a:t>
            </a:r>
            <a:r>
              <a:rPr lang="ko-KR" altLang="en-US" b="0" dirty="0" smtClean="0"/>
              <a:t>조 작할 </a:t>
            </a:r>
            <a:r>
              <a:rPr lang="ko-KR" altLang="en-US" b="0" dirty="0"/>
              <a:t>수 있도록 하는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내의 데이터 연산을 위한 언어로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내에서 데이터 검색</a:t>
            </a:r>
            <a:r>
              <a:rPr lang="en-US" altLang="ko-KR" b="0" dirty="0"/>
              <a:t>, </a:t>
            </a:r>
            <a:r>
              <a:rPr lang="ko-KR" altLang="en-US" b="0" dirty="0"/>
              <a:t>추가</a:t>
            </a:r>
            <a:r>
              <a:rPr lang="en-US" altLang="ko-KR" b="0" dirty="0"/>
              <a:t>, </a:t>
            </a:r>
            <a:r>
              <a:rPr lang="ko-KR" altLang="en-US" b="0" dirty="0"/>
              <a:t>삭제</a:t>
            </a:r>
            <a:r>
              <a:rPr lang="en-US" altLang="ko-KR" b="0" dirty="0"/>
              <a:t>, </a:t>
            </a:r>
            <a:r>
              <a:rPr lang="ko-KR" altLang="en-US" b="0" dirty="0"/>
              <a:t>갱신 작업이 </a:t>
            </a:r>
            <a:r>
              <a:rPr lang="ko-KR" altLang="en-US" b="0" dirty="0" smtClean="0"/>
              <a:t>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1246"/>
            <a:ext cx="70567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2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1941189"/>
            <a:ext cx="8220075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2772741"/>
            <a:ext cx="830580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81528"/>
            <a:ext cx="5456058" cy="22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3" y="1798593"/>
            <a:ext cx="8267700" cy="933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40352"/>
            <a:ext cx="8305800" cy="962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0" y="4221088"/>
            <a:ext cx="643492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</a:t>
            </a:r>
          </a:p>
          <a:p>
            <a:pPr lvl="1"/>
            <a:r>
              <a:rPr lang="ko-KR" altLang="en-US" b="0" dirty="0" smtClean="0"/>
              <a:t>데이터베이스를 </a:t>
            </a:r>
            <a:r>
              <a:rPr lang="ko-KR" altLang="en-US" b="0" dirty="0"/>
              <a:t>관리하는 </a:t>
            </a:r>
            <a:r>
              <a:rPr lang="ko-KR" altLang="en-US" b="0" dirty="0" smtClean="0"/>
              <a:t>소프트웨어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다수의 </a:t>
            </a:r>
            <a:r>
              <a:rPr lang="ko-KR" altLang="en-US" b="0" dirty="0"/>
              <a:t>사용자와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사이에서 사용자의 요구에 따라 정보를 생성하는 </a:t>
            </a:r>
            <a:r>
              <a:rPr lang="ko-KR" altLang="en-US" b="0" dirty="0" smtClean="0"/>
              <a:t>역할을 함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응용 프로그램들이 </a:t>
            </a:r>
            <a:r>
              <a:rPr lang="ko-KR" altLang="en-US" b="0" dirty="0"/>
              <a:t>데이터베이스를 공유하며 사용할 수 있는 환경을 제공하고</a:t>
            </a:r>
            <a:r>
              <a:rPr lang="en-US" altLang="ko-KR" b="0" dirty="0"/>
              <a:t>, </a:t>
            </a:r>
            <a:r>
              <a:rPr lang="ko-KR" altLang="en-US" b="0" dirty="0"/>
              <a:t>사용자들이 데이터베이스 </a:t>
            </a:r>
            <a:r>
              <a:rPr lang="ko-KR" altLang="en-US" b="0" dirty="0" smtClean="0"/>
              <a:t>안에 </a:t>
            </a:r>
            <a:r>
              <a:rPr lang="ko-KR" altLang="en-US" b="0" dirty="0"/>
              <a:t>데이터를 기록하거나 접근할 수 있게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사용자나 </a:t>
            </a:r>
            <a:r>
              <a:rPr lang="ko-KR" altLang="en-US" b="0" dirty="0"/>
              <a:t>다른 프로그램의 요구 사항을 </a:t>
            </a:r>
            <a:r>
              <a:rPr lang="ko-KR" altLang="en-US" b="0" dirty="0" smtClean="0"/>
              <a:t>관리함으로써</a:t>
            </a:r>
            <a:r>
              <a:rPr lang="en-US" altLang="ko-KR" b="0" dirty="0"/>
              <a:t>, </a:t>
            </a:r>
            <a:r>
              <a:rPr lang="ko-KR" altLang="en-US" b="0" dirty="0"/>
              <a:t>사용자나 다른 프로그램이 실제로 그 데이터가 저장 매체의 어디에 저장되어 </a:t>
            </a:r>
            <a:r>
              <a:rPr lang="ko-KR" altLang="en-US" b="0" dirty="0" smtClean="0"/>
              <a:t>있는지 </a:t>
            </a:r>
            <a:r>
              <a:rPr lang="ko-KR" altLang="en-US" b="0" dirty="0"/>
              <a:t>알지 못해도 다중 사용자 환경의 누구든 데이터를 이용할 수 있게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사용자의 </a:t>
            </a:r>
            <a:r>
              <a:rPr lang="ko-KR" altLang="en-US" b="0" dirty="0"/>
              <a:t>요구 사항을 처리할 때 데이터의 무결성과 허가된 사용자만 데이터에 </a:t>
            </a:r>
            <a:r>
              <a:rPr lang="ko-KR" altLang="en-US" b="0" dirty="0" smtClean="0"/>
              <a:t>접근할 수 </a:t>
            </a:r>
            <a:r>
              <a:rPr lang="ko-KR" altLang="en-US" b="0" dirty="0"/>
              <a:t>있는 </a:t>
            </a:r>
            <a:r>
              <a:rPr lang="ko-KR" altLang="en-US" b="0" dirty="0" err="1"/>
              <a:t>보안성을</a:t>
            </a:r>
            <a:r>
              <a:rPr lang="ko-KR" altLang="en-US" b="0" dirty="0"/>
              <a:t> </a:t>
            </a:r>
            <a:r>
              <a:rPr lang="ko-KR" altLang="en-US" b="0" dirty="0" smtClean="0"/>
              <a:t>보장함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0" y="2410716"/>
            <a:ext cx="3778573" cy="138659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084579"/>
            <a:ext cx="8277225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1" y="4319759"/>
            <a:ext cx="3773437" cy="204433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355976" y="4278014"/>
            <a:ext cx="4171491" cy="2031489"/>
            <a:chOff x="4355976" y="4278014"/>
            <a:chExt cx="4171491" cy="203148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76" y="4278014"/>
              <a:ext cx="3539778" cy="190199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4670554"/>
              <a:ext cx="4107867" cy="163894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4344590" y="2060848"/>
            <a:ext cx="4350255" cy="1786098"/>
            <a:chOff x="4344590" y="2060848"/>
            <a:chExt cx="4350255" cy="178609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4590" y="2060848"/>
              <a:ext cx="4350255" cy="1786098"/>
            </a:xfrm>
            <a:prstGeom prst="rect">
              <a:avLst/>
            </a:prstGeom>
          </p:spPr>
        </p:pic>
        <p:pic>
          <p:nvPicPr>
            <p:cNvPr id="2050" name="Picture 2" descr="D:\송미영jsp\3쇄수정\p50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891" y="2394761"/>
              <a:ext cx="4040832" cy="1396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3862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805"/>
            <a:ext cx="8229600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2035"/>
            <a:ext cx="5543550" cy="2600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20414"/>
            <a:ext cx="6447619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17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삭제하기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5752"/>
            <a:ext cx="822960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4" y="2708920"/>
            <a:ext cx="4819650" cy="2390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7" y="3062408"/>
            <a:ext cx="4721187" cy="2037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972" y="4360554"/>
            <a:ext cx="5114925" cy="18767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72" y="4787055"/>
            <a:ext cx="5108828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8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생성하기</a:t>
            </a:r>
            <a:r>
              <a:rPr lang="en-US" altLang="ko-KR" b="0" dirty="0" smtClean="0"/>
              <a:t>: </a:t>
            </a:r>
          </a:p>
          <a:p>
            <a:pPr lvl="2"/>
            <a:r>
              <a:rPr lang="ko-KR" altLang="en-US" b="0" dirty="0" smtClean="0"/>
              <a:t>명령 프롬프트로 </a:t>
            </a:r>
            <a:r>
              <a:rPr lang="en-US" altLang="ko-KR" b="0" dirty="0" smtClean="0"/>
              <a:t>MySQL</a:t>
            </a:r>
            <a:r>
              <a:rPr lang="ko-KR" altLang="en-US" b="0" dirty="0" smtClean="0"/>
              <a:t>에 접속하여 </a:t>
            </a:r>
            <a:r>
              <a:rPr lang="en-US" altLang="ko-KR" b="0" dirty="0" err="1" smtClean="0"/>
              <a:t>WebMarketDB</a:t>
            </a:r>
            <a:r>
              <a:rPr lang="ko-KR" altLang="en-US" b="0" dirty="0" smtClean="0"/>
              <a:t>라는 데이터베이스 생성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 smtClean="0"/>
              <a:t>5.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" y="931818"/>
            <a:ext cx="820102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6448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90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다음과 </a:t>
            </a:r>
            <a:r>
              <a:rPr lang="ko-KR" altLang="en-US" b="0" dirty="0"/>
              <a:t>같이 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데이터베이스 </a:t>
            </a:r>
            <a:r>
              <a:rPr lang="ko-KR" altLang="en-US" b="0" dirty="0" smtClean="0"/>
              <a:t>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2491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4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상품 </a:t>
            </a:r>
            <a:r>
              <a:rPr lang="ko-KR" altLang="en-US" b="0" dirty="0"/>
              <a:t>관리 테이블 생성하기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/</a:t>
            </a:r>
            <a:r>
              <a:rPr lang="en-US" altLang="ko-KR" b="0" dirty="0" err="1"/>
              <a:t>WebMarket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폴더를 만든 후 이 폴더에 </a:t>
            </a:r>
            <a:r>
              <a:rPr lang="en-US" altLang="ko-KR" b="0" dirty="0" err="1"/>
              <a:t>product.sql</a:t>
            </a:r>
            <a:r>
              <a:rPr lang="en-US" altLang="ko-KR" b="0" dirty="0"/>
              <a:t> </a:t>
            </a:r>
            <a:r>
              <a:rPr lang="ko-KR" altLang="en-US" b="0" dirty="0" smtClean="0"/>
              <a:t>파일 </a:t>
            </a:r>
            <a:r>
              <a:rPr lang="ko-KR" altLang="en-US" b="0" dirty="0" smtClean="0"/>
              <a:t>생성하고 </a:t>
            </a:r>
            <a:r>
              <a:rPr lang="ko-KR" altLang="en-US" b="0" dirty="0"/>
              <a:t>다음과 같이 </a:t>
            </a:r>
            <a:r>
              <a:rPr lang="ko-KR" altLang="en-US" b="0" dirty="0" smtClean="0"/>
              <a:t>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7878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2" y="2636912"/>
            <a:ext cx="7623571" cy="38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5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Data </a:t>
            </a:r>
            <a:r>
              <a:rPr lang="en-US" altLang="ko-KR" b="0" dirty="0"/>
              <a:t>Source Explorer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실행 </a:t>
            </a:r>
            <a:r>
              <a:rPr lang="ko-KR" altLang="en-US" b="0" dirty="0" smtClean="0"/>
              <a:t>결과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50265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90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상품 </a:t>
            </a:r>
            <a:r>
              <a:rPr lang="ko-KR" altLang="en-US" b="0" dirty="0"/>
              <a:t>목록 삽입하기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12174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7" y="967499"/>
            <a:ext cx="822007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492896"/>
            <a:ext cx="8334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228571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2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</a:t>
            </a:r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관리 시스템의 장단점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753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전 </a:t>
            </a:r>
            <a:r>
              <a:rPr lang="ko-KR" altLang="en-US" b="0" dirty="0"/>
              <a:t>세계적으로 가장 널리 사용되고 있는 </a:t>
            </a:r>
            <a:r>
              <a:rPr lang="ko-KR" altLang="en-US" b="0" dirty="0" smtClean="0"/>
              <a:t>오픈 소스 </a:t>
            </a:r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</a:t>
            </a:r>
            <a:r>
              <a:rPr lang="ko-KR" altLang="en-US" b="0" dirty="0" smtClean="0"/>
              <a:t>시스템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 관리 시스템의 표준화된 사용자 및 프로그래밍 인터페이스인 </a:t>
            </a:r>
            <a:r>
              <a:rPr lang="ko-KR" altLang="en-US" b="0" dirty="0" smtClean="0"/>
              <a:t>질의언어 </a:t>
            </a:r>
            <a:r>
              <a:rPr lang="en-US" altLang="ko-KR" b="0" dirty="0"/>
              <a:t>SQL(Structured Query Language)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매우 </a:t>
            </a:r>
            <a:r>
              <a:rPr lang="ko-KR" altLang="en-US" b="0" dirty="0"/>
              <a:t>빠르고 유연하고 사용하기 쉽기 </a:t>
            </a:r>
            <a:r>
              <a:rPr lang="ko-KR" altLang="en-US" b="0" dirty="0" smtClean="0"/>
              <a:t>때문에 </a:t>
            </a:r>
            <a:r>
              <a:rPr lang="ko-KR" altLang="en-US" b="0" dirty="0"/>
              <a:t>많은 기업에서 다양한 웹 기반 애플리케이션을 개발하는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7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/>
              <a:t>의 개요</a:t>
            </a:r>
            <a:endParaRPr lang="en-US" altLang="ko-KR" dirty="0"/>
          </a:p>
          <a:p>
            <a:pPr lvl="1"/>
            <a:r>
              <a:rPr lang="ko-KR" altLang="en-US" b="0" dirty="0" smtClean="0"/>
              <a:t>오픈 소스 </a:t>
            </a:r>
            <a:r>
              <a:rPr lang="ko-KR" altLang="en-US" b="0" dirty="0"/>
              <a:t>라이선스에 따라 배포되므로 무료로 </a:t>
            </a:r>
            <a:r>
              <a:rPr lang="ko-KR" altLang="en-US" b="0" dirty="0" smtClean="0"/>
              <a:t>사용할 수 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그 </a:t>
            </a:r>
            <a:r>
              <a:rPr lang="ko-KR" altLang="en-US" b="0" dirty="0"/>
              <a:t>자체로 매우 강력한 프로그램으로서 가장 비싸고 강력한 데이터베이스 패키지의 기능 </a:t>
            </a:r>
            <a:r>
              <a:rPr lang="ko-KR" altLang="en-US" b="0" dirty="0" smtClean="0"/>
              <a:t>중 상당 </a:t>
            </a:r>
            <a:r>
              <a:rPr lang="ko-KR" altLang="en-US" b="0" dirty="0"/>
              <a:t>부분을 </a:t>
            </a:r>
            <a:r>
              <a:rPr lang="ko-KR" altLang="en-US" b="0" dirty="0" smtClean="0"/>
              <a:t>처리함</a:t>
            </a:r>
            <a:endParaRPr lang="ko-KR" altLang="en-US" dirty="0"/>
          </a:p>
          <a:p>
            <a:pPr lvl="1"/>
            <a:r>
              <a:rPr lang="ko-KR" altLang="en-US" b="0" dirty="0" smtClean="0"/>
              <a:t>잘 </a:t>
            </a:r>
            <a:r>
              <a:rPr lang="ko-KR" altLang="en-US" b="0" dirty="0"/>
              <a:t>알려진 </a:t>
            </a:r>
            <a:r>
              <a:rPr lang="en-US" altLang="ko-KR" b="0" dirty="0"/>
              <a:t>SQL </a:t>
            </a:r>
            <a:r>
              <a:rPr lang="ko-KR" altLang="en-US" b="0" dirty="0"/>
              <a:t>데이터 언어의 표준 형식을 </a:t>
            </a:r>
            <a:r>
              <a:rPr lang="ko-KR" altLang="en-US" b="0" dirty="0" smtClean="0"/>
              <a:t>사용</a:t>
            </a:r>
            <a:endParaRPr lang="en-US" altLang="ko-KR" b="0" dirty="0"/>
          </a:p>
          <a:p>
            <a:pPr lvl="1"/>
            <a:r>
              <a:rPr lang="en-US" altLang="ko-KR" b="0" dirty="0" smtClean="0"/>
              <a:t>PHP</a:t>
            </a:r>
            <a:r>
              <a:rPr lang="en-US" altLang="ko-KR" b="0" dirty="0"/>
              <a:t>, </a:t>
            </a:r>
            <a:r>
              <a:rPr lang="ko-KR" altLang="en-US" b="0" dirty="0"/>
              <a:t>펄</a:t>
            </a:r>
            <a:r>
              <a:rPr lang="en-US" altLang="ko-KR" b="0" dirty="0"/>
              <a:t>(Perl), C, C++, </a:t>
            </a:r>
            <a:r>
              <a:rPr lang="ko-KR" altLang="en-US" b="0" dirty="0"/>
              <a:t>자바 등 많은 언어로 운영되고 </a:t>
            </a:r>
            <a:r>
              <a:rPr lang="ko-KR" altLang="en-US" b="0" dirty="0" smtClean="0"/>
              <a:t>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매우 </a:t>
            </a:r>
            <a:r>
              <a:rPr lang="ko-KR" altLang="en-US" b="0" dirty="0"/>
              <a:t>빠르게 작동하며 대용량 데이터 세트로도 잘 </a:t>
            </a:r>
            <a:r>
              <a:rPr lang="ko-KR" altLang="en-US" b="0" dirty="0" smtClean="0"/>
              <a:t>작동함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개발에서 가장 높이 평가되는 </a:t>
            </a:r>
            <a:r>
              <a:rPr lang="en-US" altLang="ko-KR" b="0" dirty="0"/>
              <a:t>PHP</a:t>
            </a:r>
            <a:r>
              <a:rPr lang="ko-KR" altLang="en-US" b="0" dirty="0"/>
              <a:t>에 매우 </a:t>
            </a:r>
            <a:r>
              <a:rPr lang="ko-KR" altLang="en-US" b="0" dirty="0" smtClean="0"/>
              <a:t>친숙함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테이블에서 </a:t>
            </a:r>
            <a:r>
              <a:rPr lang="ko-KR" altLang="en-US" b="0" dirty="0"/>
              <a:t>최대 </a:t>
            </a:r>
            <a:r>
              <a:rPr lang="en-US" altLang="ko-KR" b="0" dirty="0"/>
              <a:t>5,000</a:t>
            </a:r>
            <a:r>
              <a:rPr lang="ko-KR" altLang="en-US" b="0" dirty="0"/>
              <a:t>만 행 이상의 대형 데이터베이스를 </a:t>
            </a:r>
            <a:r>
              <a:rPr lang="ko-KR" altLang="en-US" b="0" dirty="0" smtClean="0"/>
              <a:t>지원함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테이블의 </a:t>
            </a:r>
            <a:r>
              <a:rPr lang="ko-KR" altLang="en-US" b="0" dirty="0"/>
              <a:t>기본 </a:t>
            </a:r>
            <a:r>
              <a:rPr lang="ko-KR" altLang="en-US" b="0" dirty="0" smtClean="0"/>
              <a:t>파일크기 </a:t>
            </a:r>
            <a:r>
              <a:rPr lang="ko-KR" altLang="en-US" b="0" dirty="0"/>
              <a:t>제한은 </a:t>
            </a:r>
            <a:r>
              <a:rPr lang="en-US" altLang="ko-KR" b="0" dirty="0"/>
              <a:t>4GB</a:t>
            </a:r>
            <a:r>
              <a:rPr lang="ko-KR" altLang="en-US" b="0" dirty="0"/>
              <a:t>이지만 운영체제에서 처리하는 경우 이론적인 제한인 </a:t>
            </a:r>
            <a:r>
              <a:rPr lang="en-US" altLang="ko-KR" b="0" dirty="0"/>
              <a:t>800</a:t>
            </a:r>
            <a:r>
              <a:rPr lang="ko-KR" altLang="en-US" b="0" dirty="0"/>
              <a:t>만 </a:t>
            </a:r>
            <a:r>
              <a:rPr lang="en-US" altLang="ko-KR" b="0" dirty="0"/>
              <a:t>TB</a:t>
            </a:r>
            <a:r>
              <a:rPr lang="ko-KR" altLang="en-US" b="0" dirty="0"/>
              <a:t>까지 </a:t>
            </a:r>
            <a:r>
              <a:rPr lang="ko-KR" altLang="en-US" b="0" dirty="0" smtClean="0"/>
              <a:t>늘릴 수 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사용자 </a:t>
            </a:r>
            <a:r>
              <a:rPr lang="ko-KR" altLang="en-US" b="0" dirty="0"/>
              <a:t>정의가 </a:t>
            </a:r>
            <a:r>
              <a:rPr lang="ko-KR" altLang="en-US" b="0" dirty="0" smtClean="0"/>
              <a:t>가능함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오픈소스</a:t>
            </a:r>
            <a:r>
              <a:rPr lang="ko-KR" altLang="en-US" b="0" dirty="0" smtClean="0"/>
              <a:t> </a:t>
            </a:r>
            <a:r>
              <a:rPr lang="en-US" altLang="ko-KR" b="0" dirty="0"/>
              <a:t>GPL </a:t>
            </a:r>
            <a:r>
              <a:rPr lang="ko-KR" altLang="en-US" b="0" dirty="0"/>
              <a:t>라이선스를 통해 프로그래머는 자신의 특정 </a:t>
            </a:r>
            <a:r>
              <a:rPr lang="ko-KR" altLang="en-US" b="0" dirty="0" smtClean="0"/>
              <a:t>환경에 </a:t>
            </a:r>
            <a:r>
              <a:rPr lang="ko-KR" altLang="en-US" b="0" dirty="0"/>
              <a:t>맞게 </a:t>
            </a:r>
            <a:r>
              <a:rPr lang="en-US" altLang="ko-KR" b="0" dirty="0"/>
              <a:t>MySQL </a:t>
            </a:r>
            <a:r>
              <a:rPr lang="ko-KR" altLang="en-US" b="0" dirty="0"/>
              <a:t>소프트웨어를 수정할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5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915400" cy="5715000"/>
          </a:xfrm>
        </p:spPr>
        <p:txBody>
          <a:bodyPr/>
          <a:lstStyle/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/>
              <a:t>MySQL </a:t>
            </a:r>
            <a:r>
              <a:rPr lang="ko-KR" altLang="en-US" b="0" dirty="0"/>
              <a:t>다운로드 사이트에 접속하기</a:t>
            </a:r>
            <a:r>
              <a:rPr lang="en-US" altLang="ko-KR" b="0" dirty="0" smtClean="0"/>
              <a:t>:</a:t>
            </a:r>
          </a:p>
          <a:p>
            <a:pPr lvl="2"/>
            <a:r>
              <a:rPr lang="en-US" altLang="ko-KR" b="0" dirty="0" smtClean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(http://</a:t>
            </a:r>
            <a:r>
              <a:rPr lang="en-US" altLang="ko-KR" b="0" dirty="0" smtClean="0"/>
              <a:t>dev.mysql.com/downloads/windows/installer</a:t>
            </a:r>
            <a:r>
              <a:rPr lang="en-US" altLang="ko-KR" b="0" dirty="0"/>
              <a:t>/)</a:t>
            </a:r>
            <a:r>
              <a:rPr lang="ko-KR" altLang="en-US" b="0" dirty="0"/>
              <a:t>에 </a:t>
            </a:r>
            <a:r>
              <a:rPr lang="ko-KR" altLang="en-US" b="0" dirty="0" smtClean="0"/>
              <a:t>접속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en-US" altLang="ko-KR" b="0" dirty="0"/>
              <a:t>MySQL on Windows]-[</a:t>
            </a:r>
            <a:r>
              <a:rPr lang="en-US" altLang="ko-KR" b="0" dirty="0" smtClean="0"/>
              <a:t>MySQL Installer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 smtClean="0"/>
              <a:t>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8" y="1013400"/>
            <a:ext cx="8172450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70602"/>
            <a:ext cx="5127711" cy="37890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16432" y="4494164"/>
            <a:ext cx="1080120" cy="17639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7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302</TotalTime>
  <Words>1697</Words>
  <Application>Microsoft Office PowerPoint</Application>
  <PresentationFormat>화면 슬라이드 쇼(4:3)</PresentationFormat>
  <Paragraphs>253</Paragraphs>
  <Slides>59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1_마스터</vt:lpstr>
      <vt:lpstr>데이터베이스 개발 환경 구축</vt:lpstr>
      <vt:lpstr>PowerPoint 프레젠테이션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변소현</cp:lastModifiedBy>
  <cp:revision>359</cp:revision>
  <dcterms:created xsi:type="dcterms:W3CDTF">2011-01-05T15:14:06Z</dcterms:created>
  <dcterms:modified xsi:type="dcterms:W3CDTF">2020-08-07T07:31:56Z</dcterms:modified>
</cp:coreProperties>
</file>