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/33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0" dirty="0"/>
              <a:t>JSP </a:t>
            </a:r>
            <a:r>
              <a:rPr lang="ko-KR" altLang="en-US" b="0" dirty="0"/>
              <a:t>표준 태그 라이브러리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2" y="910480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32582" y="1556792"/>
            <a:ext cx="8343900" cy="5139775"/>
            <a:chOff x="464875" y="1415305"/>
            <a:chExt cx="8343900" cy="6867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925" y="1415305"/>
              <a:ext cx="8324850" cy="50863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75" y="6501655"/>
              <a:ext cx="8343900" cy="17811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2448096"/>
            <a:ext cx="4729659" cy="1584176"/>
          </a:xfrm>
        </p:spPr>
      </p:pic>
    </p:spTree>
    <p:extLst>
      <p:ext uri="{BB962C8B-B14F-4D97-AF65-F5344CB8AC3E}">
        <p14:creationId xmlns:p14="http://schemas.microsoft.com/office/powerpoint/2010/main" val="249303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 err="1" smtClean="0"/>
              <a:t>Sql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038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6175"/>
            <a:ext cx="822007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28800"/>
            <a:ext cx="82677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352825"/>
            <a:ext cx="8315325" cy="286702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8396"/>
            <a:ext cx="3167952" cy="1340600"/>
          </a:xfrm>
        </p:spPr>
      </p:pic>
    </p:spTree>
    <p:extLst>
      <p:ext uri="{BB962C8B-B14F-4D97-AF65-F5344CB8AC3E}">
        <p14:creationId xmlns:p14="http://schemas.microsoft.com/office/powerpoint/2010/main" val="6875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794"/>
            <a:ext cx="8277225" cy="550704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20" y="1988841"/>
            <a:ext cx="3133333" cy="1296144"/>
          </a:xfrm>
        </p:spPr>
      </p:pic>
    </p:spTree>
    <p:extLst>
      <p:ext uri="{BB962C8B-B14F-4D97-AF65-F5344CB8AC3E}">
        <p14:creationId xmlns:p14="http://schemas.microsoft.com/office/powerpoint/2010/main" val="33707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052736"/>
            <a:ext cx="8372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3" y="966743"/>
            <a:ext cx="8191500" cy="5143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0292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988840"/>
            <a:ext cx="2248352" cy="1584176"/>
          </a:xfrm>
        </p:spPr>
      </p:pic>
    </p:spTree>
    <p:extLst>
      <p:ext uri="{BB962C8B-B14F-4D97-AF65-F5344CB8AC3E}">
        <p14:creationId xmlns:p14="http://schemas.microsoft.com/office/powerpoint/2010/main" val="33265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8" y="908720"/>
            <a:ext cx="5692065" cy="43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0" r="35962"/>
          <a:stretch/>
        </p:blipFill>
        <p:spPr bwMode="auto">
          <a:xfrm>
            <a:off x="5292080" y="5589240"/>
            <a:ext cx="3732082" cy="99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7" b="44067"/>
          <a:stretch/>
        </p:blipFill>
        <p:spPr bwMode="auto">
          <a:xfrm>
            <a:off x="257893" y="5257663"/>
            <a:ext cx="4616449" cy="130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6" y="1916832"/>
            <a:ext cx="3129857" cy="1296144"/>
          </a:xfrm>
        </p:spPr>
      </p:pic>
    </p:spTree>
    <p:extLst>
      <p:ext uri="{BB962C8B-B14F-4D97-AF65-F5344CB8AC3E}">
        <p14:creationId xmlns:p14="http://schemas.microsoft.com/office/powerpoint/2010/main" val="1273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1182" y="1450431"/>
            <a:ext cx="8305800" cy="5042988"/>
            <a:chOff x="391182" y="1450431"/>
            <a:chExt cx="8305800" cy="50429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82" y="1450431"/>
              <a:ext cx="8305800" cy="3952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82" y="5350419"/>
              <a:ext cx="8267700" cy="1143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988840"/>
            <a:ext cx="2281387" cy="1872208"/>
          </a:xfrm>
        </p:spPr>
      </p:pic>
    </p:spTree>
    <p:extLst>
      <p:ext uri="{BB962C8B-B14F-4D97-AF65-F5344CB8AC3E}">
        <p14:creationId xmlns:p14="http://schemas.microsoft.com/office/powerpoint/2010/main" val="41056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08179"/>
            <a:ext cx="8334375" cy="5833189"/>
            <a:chOff x="464343" y="-1251520"/>
            <a:chExt cx="8334375" cy="94151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" y="-1251520"/>
              <a:ext cx="8334375" cy="5848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7" y="4725144"/>
              <a:ext cx="8277225" cy="34385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7"/>
            <a:ext cx="3240360" cy="1152128"/>
          </a:xfrm>
        </p:spPr>
      </p:pic>
    </p:spTree>
    <p:extLst>
      <p:ext uri="{BB962C8B-B14F-4D97-AF65-F5344CB8AC3E}">
        <p14:creationId xmlns:p14="http://schemas.microsoft.com/office/powerpoint/2010/main" val="3547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6" y="1741763"/>
            <a:ext cx="8305800" cy="4686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80151"/>
            <a:ext cx="2657143" cy="1904762"/>
          </a:xfrm>
        </p:spPr>
      </p:pic>
    </p:spTree>
    <p:extLst>
      <p:ext uri="{BB962C8B-B14F-4D97-AF65-F5344CB8AC3E}">
        <p14:creationId xmlns:p14="http://schemas.microsoft.com/office/powerpoint/2010/main" val="81344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제공하는 태그의 종류와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회원 가입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수정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탈퇴하기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" y="3373842"/>
            <a:ext cx="7962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4057" y="843761"/>
            <a:ext cx="8286750" cy="5609575"/>
            <a:chOff x="428625" y="1124744"/>
            <a:chExt cx="8286750" cy="9115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124744"/>
              <a:ext cx="8286750" cy="3619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4744244"/>
              <a:ext cx="8258175" cy="54959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1" y="1732316"/>
            <a:ext cx="3085714" cy="1153914"/>
          </a:xfrm>
        </p:spPr>
      </p:pic>
    </p:spTree>
    <p:extLst>
      <p:ext uri="{BB962C8B-B14F-4D97-AF65-F5344CB8AC3E}">
        <p14:creationId xmlns:p14="http://schemas.microsoft.com/office/powerpoint/2010/main" val="342342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Functions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Functions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769656"/>
            <a:ext cx="6800850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8" y="3353832"/>
            <a:ext cx="6791325" cy="28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55693"/>
            <a:ext cx="8305800" cy="5057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89" y="2564904"/>
            <a:ext cx="2990476" cy="1714286"/>
          </a:xfrm>
        </p:spPr>
      </p:pic>
    </p:spTree>
    <p:extLst>
      <p:ext uri="{BB962C8B-B14F-4D97-AF65-F5344CB8AC3E}">
        <p14:creationId xmlns:p14="http://schemas.microsoft.com/office/powerpoint/2010/main" val="407894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2600"/>
            <a:ext cx="82010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60737"/>
            <a:ext cx="8305800" cy="480605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3429000"/>
            <a:ext cx="2761184" cy="1728192"/>
          </a:xfrm>
        </p:spPr>
      </p:pic>
    </p:spTree>
    <p:extLst>
      <p:ext uri="{BB962C8B-B14F-4D97-AF65-F5344CB8AC3E}">
        <p14:creationId xmlns:p14="http://schemas.microsoft.com/office/powerpoint/2010/main" val="342273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9" y="1124036"/>
            <a:ext cx="3701334" cy="303664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4" y="1103845"/>
            <a:ext cx="3960440" cy="328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435438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커넥션 </a:t>
            </a:r>
            <a:r>
              <a:rPr lang="ko-KR" altLang="en-US" b="0" dirty="0"/>
              <a:t>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</a:t>
            </a:r>
            <a:r>
              <a:rPr lang="ko-KR" altLang="en-US" b="0" dirty="0" smtClean="0"/>
              <a:t>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71532"/>
            <a:ext cx="820102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40967"/>
            <a:ext cx="5124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 관리 테이블 생성하기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55705"/>
            <a:ext cx="8362950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3352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4112"/>
            <a:ext cx="81915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8" y="2492896"/>
            <a:ext cx="3066667" cy="2428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9343" y="4509120"/>
            <a:ext cx="1584176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370910"/>
            <a:ext cx="8324850" cy="4836815"/>
            <a:chOff x="409575" y="1484784"/>
            <a:chExt cx="8324850" cy="6276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484784"/>
              <a:ext cx="8324850" cy="1152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56" y="2637309"/>
              <a:ext cx="8001000" cy="512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60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52735"/>
            <a:ext cx="8353425" cy="5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JSTL( JSP Standard Tag Library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스크립트 요소로 인한 코드의 </a:t>
            </a:r>
            <a:r>
              <a:rPr lang="ko-KR" altLang="en-US" b="0" dirty="0" smtClean="0"/>
              <a:t>복잡함을 해결하기 </a:t>
            </a:r>
            <a:r>
              <a:rPr lang="ko-KR" altLang="en-US" b="0" dirty="0"/>
              <a:t>위한 일종의 사용자 정의 태그의 </a:t>
            </a:r>
            <a:r>
              <a:rPr lang="ko-KR" altLang="en-US" b="0" dirty="0" smtClean="0"/>
              <a:t>표준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</a:t>
            </a:r>
            <a:r>
              <a:rPr lang="ko-KR" altLang="en-US" b="0" dirty="0" smtClean="0"/>
              <a:t>관련 된 </a:t>
            </a:r>
            <a:r>
              <a:rPr lang="ko-KR" altLang="en-US" b="0" dirty="0"/>
              <a:t>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</a:t>
            </a:r>
            <a:r>
              <a:rPr lang="ko-KR" altLang="en-US" b="0" dirty="0" smtClean="0"/>
              <a:t>사용하지 </a:t>
            </a:r>
            <a:r>
              <a:rPr lang="ko-KR" altLang="en-US" b="0" dirty="0"/>
              <a:t>않고 쉽게 직관적으로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객체 </a:t>
            </a:r>
            <a:r>
              <a:rPr lang="ko-KR" altLang="en-US" b="0" dirty="0"/>
              <a:t>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</a:t>
            </a:r>
            <a:r>
              <a:rPr lang="ko-KR" altLang="en-US" b="0" dirty="0" smtClean="0"/>
              <a:t>처리하는 </a:t>
            </a:r>
            <a:r>
              <a:rPr lang="ko-KR" altLang="en-US" b="0" dirty="0"/>
              <a:t>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JSTL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가입과 관련된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가입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완료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resultMember.jsp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1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로그인</a:t>
            </a:r>
            <a:r>
              <a:rPr lang="en-US" altLang="ko-KR" b="0" dirty="0"/>
              <a:t>, </a:t>
            </a:r>
            <a:r>
              <a:rPr lang="ko-KR" altLang="en-US" b="0" dirty="0"/>
              <a:t>로그아웃과 관련된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로그인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로그인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로그아웃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logoutMember.jsp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1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정보 수정</a:t>
            </a:r>
            <a:r>
              <a:rPr lang="en-US" altLang="ko-KR" b="0" dirty="0"/>
              <a:t>, </a:t>
            </a:r>
            <a:r>
              <a:rPr lang="ko-KR" altLang="en-US" b="0" dirty="0"/>
              <a:t>회원 탈퇴와 관련된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정보 수정 </a:t>
            </a:r>
            <a:r>
              <a:rPr lang="ko-KR" altLang="en-US" b="0" dirty="0" smtClean="0"/>
              <a:t>페이지</a:t>
            </a:r>
            <a:endParaRPr lang="en-US" altLang="ko-KR" dirty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정보 수정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탈퇴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deleteMember.jsp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9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/>
              <a:t>이 제공하는 태그의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00808"/>
            <a:ext cx="8201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 smtClean="0"/>
              <a:t>taglib</a:t>
            </a:r>
            <a:r>
              <a:rPr lang="en-US" altLang="ko-KR" b="0" dirty="0" smtClean="0"/>
              <a:t>…%&gt;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</a:t>
            </a:r>
            <a:r>
              <a:rPr lang="ko-KR" altLang="en-US" b="0" dirty="0" smtClean="0"/>
              <a:t>태그를 사용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속성은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</a:t>
            </a:r>
            <a:r>
              <a:rPr lang="ko-KR" altLang="en-US" b="0" dirty="0" smtClean="0"/>
              <a:t>사용하겠다는 </a:t>
            </a:r>
            <a:r>
              <a:rPr lang="ko-KR" altLang="en-US" b="0" dirty="0"/>
              <a:t>것을 </a:t>
            </a:r>
            <a:r>
              <a:rPr lang="ko-KR" altLang="en-US" b="0" dirty="0" smtClean="0"/>
              <a:t>의미</a:t>
            </a:r>
            <a:endParaRPr lang="ko-KR" altLang="en-US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6832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Core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Core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51679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8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584082"/>
            <a:ext cx="8372475" cy="506273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76349"/>
            <a:ext cx="3877774" cy="1428949"/>
          </a:xfrm>
        </p:spPr>
      </p:pic>
    </p:spTree>
    <p:extLst>
      <p:ext uri="{BB962C8B-B14F-4D97-AF65-F5344CB8AC3E}">
        <p14:creationId xmlns:p14="http://schemas.microsoft.com/office/powerpoint/2010/main" val="20351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1915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09648"/>
            <a:ext cx="8315325" cy="443865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04864"/>
            <a:ext cx="2733333" cy="1428571"/>
          </a:xfrm>
        </p:spPr>
      </p:pic>
    </p:spTree>
    <p:extLst>
      <p:ext uri="{BB962C8B-B14F-4D97-AF65-F5344CB8AC3E}">
        <p14:creationId xmlns:p14="http://schemas.microsoft.com/office/powerpoint/2010/main" val="34478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3541" y="1190333"/>
            <a:ext cx="8436918" cy="5456485"/>
            <a:chOff x="561975" y="764704"/>
            <a:chExt cx="8436918" cy="65366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" y="764704"/>
              <a:ext cx="8353425" cy="498403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5748734"/>
              <a:ext cx="8315325" cy="1552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841993"/>
            <a:ext cx="3161905" cy="1082952"/>
          </a:xfrm>
        </p:spPr>
      </p:pic>
    </p:spTree>
    <p:extLst>
      <p:ext uri="{BB962C8B-B14F-4D97-AF65-F5344CB8AC3E}">
        <p14:creationId xmlns:p14="http://schemas.microsoft.com/office/powerpoint/2010/main" val="236884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278</TotalTime>
  <Words>533</Words>
  <Application>Microsoft Office PowerPoint</Application>
  <PresentationFormat>화면 슬라이드 쇼(4:3)</PresentationFormat>
  <Paragraphs>87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1_마스터</vt:lpstr>
      <vt:lpstr>JSP 표준 태그 라이브러리</vt:lpstr>
      <vt:lpstr>PowerPoint 프레젠테이션</vt:lpstr>
      <vt:lpstr>1. JSTL의 개요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351</cp:revision>
  <dcterms:created xsi:type="dcterms:W3CDTF">2011-01-05T15:14:06Z</dcterms:created>
  <dcterms:modified xsi:type="dcterms:W3CDTF">2020-08-07T07:44:46Z</dcterms:modified>
</cp:coreProperties>
</file>