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2" r:id="rId7"/>
    <p:sldId id="884" r:id="rId8"/>
    <p:sldId id="886" r:id="rId9"/>
    <p:sldId id="887" r:id="rId10"/>
    <p:sldId id="888" r:id="rId11"/>
    <p:sldId id="890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923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2" r:id="rId33"/>
    <p:sldId id="913" r:id="rId34"/>
    <p:sldId id="924" r:id="rId35"/>
    <p:sldId id="911" r:id="rId36"/>
    <p:sldId id="914" r:id="rId37"/>
    <p:sldId id="915" r:id="rId38"/>
    <p:sldId id="916" r:id="rId39"/>
    <p:sldId id="917" r:id="rId40"/>
    <p:sldId id="918" r:id="rId41"/>
    <p:sldId id="919" r:id="rId42"/>
    <p:sldId id="920" r:id="rId43"/>
    <p:sldId id="921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9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웹 </a:t>
            </a:r>
            <a:r>
              <a:rPr lang="en-US" altLang="ko-KR" b="0" dirty="0"/>
              <a:t>MVC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servlet-mapping&gt; </a:t>
            </a:r>
            <a:r>
              <a:rPr lang="ko-KR" altLang="en-US" b="0" dirty="0"/>
              <a:t>요소로 요청 </a:t>
            </a:r>
            <a:r>
              <a:rPr lang="en-US" altLang="ko-KR" b="0" dirty="0"/>
              <a:t>URL </a:t>
            </a:r>
            <a:r>
              <a:rPr lang="ko-KR" altLang="en-US" b="0" dirty="0"/>
              <a:t>패턴 설정하기</a:t>
            </a:r>
          </a:p>
          <a:p>
            <a:pPr lvl="2"/>
            <a:r>
              <a:rPr lang="en-US" altLang="ko-KR" b="0" dirty="0"/>
              <a:t>&lt;servlet-mapping&gt;</a:t>
            </a:r>
            <a:r>
              <a:rPr lang="ko-KR" altLang="en-US" b="0" dirty="0"/>
              <a:t>은 웹 브라우저에서 요청되는 </a:t>
            </a:r>
            <a:r>
              <a:rPr lang="en-US" altLang="ko-KR" b="0" dirty="0"/>
              <a:t>URL</a:t>
            </a:r>
            <a:r>
              <a:rPr lang="ko-KR" altLang="en-US" b="0" dirty="0"/>
              <a:t>과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클래스를 </a:t>
            </a:r>
            <a:r>
              <a:rPr lang="ko-KR" altLang="en-US" b="0" dirty="0" err="1"/>
              <a:t>매핑하기</a:t>
            </a:r>
            <a:r>
              <a:rPr lang="ko-KR" altLang="en-US" b="0" dirty="0"/>
              <a:t> 위해 </a:t>
            </a:r>
            <a:r>
              <a:rPr lang="en-US" altLang="ko-KR" b="0" dirty="0" smtClean="0"/>
              <a:t>URL </a:t>
            </a:r>
            <a:r>
              <a:rPr lang="ko-KR" altLang="en-US" b="0" dirty="0" smtClean="0"/>
              <a:t>패턴을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" y="2370382"/>
            <a:ext cx="820102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0" y="4206323"/>
            <a:ext cx="8286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컨트롤러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생성된 </a:t>
            </a:r>
            <a:r>
              <a:rPr lang="ko-KR" altLang="en-US" b="0" dirty="0" err="1" smtClean="0"/>
              <a:t>서블릿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</a:t>
            </a:r>
            <a:r>
              <a:rPr lang="ko-KR" altLang="en-US" b="0" dirty="0" smtClean="0"/>
              <a:t>응답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컨트롤러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이동하기</a:t>
            </a:r>
            <a:endParaRPr lang="en-US" altLang="ko-KR" b="0" dirty="0" smtClean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</a:t>
            </a:r>
            <a:r>
              <a:rPr lang="ko-KR" altLang="en-US" b="0" dirty="0" smtClean="0"/>
              <a:t>이동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</a:t>
            </a:r>
            <a:r>
              <a:rPr lang="ko-KR" altLang="en-US" b="0" dirty="0" smtClean="0"/>
              <a:t>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95450"/>
            <a:ext cx="8391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/>
              <a:t>생성하기</a:t>
            </a:r>
          </a:p>
          <a:p>
            <a:pPr lvl="1"/>
            <a:r>
              <a:rPr lang="ko-KR" altLang="en-US" b="0" dirty="0"/>
              <a:t>모델은 웹 애플리케이션의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포함하는 데이터로 웹 애플리케이션의 </a:t>
            </a:r>
            <a:r>
              <a:rPr lang="ko-KR" altLang="en-US" b="0" dirty="0" smtClean="0"/>
              <a:t>상태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모델은 </a:t>
            </a:r>
            <a:r>
              <a:rPr lang="ko-KR" altLang="en-US" b="0" dirty="0"/>
              <a:t>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</a:t>
            </a:r>
            <a:r>
              <a:rPr lang="ko-KR" altLang="en-US" b="0" dirty="0" smtClean="0"/>
              <a:t>수행하는 </a:t>
            </a:r>
            <a:r>
              <a:rPr lang="ko-KR" altLang="en-US" b="0" dirty="0"/>
              <a:t>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자바빈즈는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담을 멤버 </a:t>
            </a:r>
            <a:r>
              <a:rPr lang="ko-KR" altLang="en-US" b="0" dirty="0" smtClean="0"/>
              <a:t>변수인 </a:t>
            </a:r>
            <a:r>
              <a:rPr lang="ko-KR" altLang="en-US" b="0" dirty="0" err="1" smtClean="0"/>
              <a:t>프로퍼티와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뷰는</a:t>
            </a:r>
            <a:r>
              <a:rPr lang="ko-KR" altLang="en-US" b="0" dirty="0" smtClean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</a:t>
            </a:r>
            <a:r>
              <a:rPr lang="ko-KR" altLang="en-US" b="0" dirty="0" smtClean="0"/>
              <a:t>출력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2996952"/>
            <a:ext cx="829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0" y="103768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3" y="1806674"/>
            <a:ext cx="8334375" cy="3638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0" y="5445224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6749" y="1196753"/>
            <a:ext cx="8372195" cy="5661248"/>
            <a:chOff x="543205" y="-1467544"/>
            <a:chExt cx="8372195" cy="96051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-1467544"/>
              <a:ext cx="8343900" cy="5934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05" y="4499105"/>
              <a:ext cx="8324850" cy="3638550"/>
            </a:xfrm>
            <a:prstGeom prst="rect">
              <a:avLst/>
            </a:prstGeom>
          </p:spPr>
        </p:pic>
      </p:grp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81000" y="90872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smtClean="0"/>
              <a:t>모델 생성하기</a:t>
            </a:r>
            <a:r>
              <a:rPr kumimoji="0" lang="en-US" altLang="ko-KR" smtClean="0"/>
              <a:t>: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6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컨트롤러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12776"/>
            <a:ext cx="8305800" cy="50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6104" y="957537"/>
            <a:ext cx="8372475" cy="5691136"/>
            <a:chOff x="385762" y="1493793"/>
            <a:chExt cx="8372475" cy="88487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93793"/>
              <a:ext cx="7600950" cy="45910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6084843"/>
              <a:ext cx="837247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패턴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MVC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패턴 구현 방법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0959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1907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게시판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0656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14631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22297"/>
            <a:ext cx="7953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344816" cy="420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16"/>
            <a:ext cx="2225702" cy="1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02" y="1700809"/>
            <a:ext cx="693928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7025145" cy="9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066667" cy="1428571"/>
          </a:xfrm>
        </p:spPr>
      </p:pic>
    </p:spTree>
    <p:extLst>
      <p:ext uri="{BB962C8B-B14F-4D97-AF65-F5344CB8AC3E}">
        <p14:creationId xmlns:p14="http://schemas.microsoft.com/office/powerpoint/2010/main" val="39472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19237"/>
            <a:ext cx="8324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4191217" cy="33162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[</a:t>
            </a:r>
            <a:r>
              <a:rPr lang="ko-KR" altLang="en-US" b="0" dirty="0" smtClean="0"/>
              <a:t>웹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2" y="1133872"/>
            <a:ext cx="4320480" cy="30848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08" y="3573016"/>
            <a:ext cx="4222428" cy="30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커넥션 </a:t>
            </a:r>
            <a:r>
              <a:rPr lang="ko-KR" altLang="en-US" b="0" dirty="0"/>
              <a:t>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</a:t>
            </a:r>
            <a:r>
              <a:rPr lang="ko-KR" altLang="en-US" b="0" dirty="0" smtClean="0"/>
              <a:t>실행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관리 테이블 </a:t>
            </a:r>
            <a:r>
              <a:rPr lang="ko-KR" altLang="en-US" b="0" dirty="0" smtClean="0"/>
              <a:t>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1289"/>
            <a:ext cx="81819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9" y="3148438"/>
            <a:ext cx="7574419" cy="3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2054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420888"/>
            <a:ext cx="8343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3" y="3483893"/>
            <a:ext cx="8286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데이터베이스 연결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62464"/>
            <a:ext cx="8277225" cy="53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게시판 데이터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40768"/>
            <a:ext cx="8305800" cy="52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692696"/>
            <a:ext cx="8686800" cy="5715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904342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44824"/>
            <a:ext cx="83058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</a:p>
          <a:p>
            <a:pPr lvl="1"/>
            <a:r>
              <a:rPr lang="en-US" altLang="ko-KR" b="0" dirty="0" smtClean="0"/>
              <a:t>Model</a:t>
            </a:r>
            <a:r>
              <a:rPr lang="en-US" altLang="ko-KR" b="0" dirty="0"/>
              <a:t>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</a:t>
            </a:r>
            <a:r>
              <a:rPr lang="ko-KR" altLang="en-US" b="0" dirty="0" smtClean="0"/>
              <a:t>패턴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애플리케이션에서는 일반적으로 </a:t>
            </a:r>
            <a:r>
              <a:rPr lang="ko-KR" altLang="en-US" b="0" dirty="0" smtClean="0"/>
              <a:t>애플리케이션을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</a:t>
            </a:r>
            <a:r>
              <a:rPr lang="ko-KR" altLang="en-US" b="0" dirty="0" smtClean="0"/>
              <a:t>분류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애플리케이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션의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프레젠테이션은 애플리케이션이 </a:t>
            </a:r>
            <a:r>
              <a:rPr lang="ko-KR" altLang="en-US" b="0" dirty="0"/>
              <a:t>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 smtClean="0"/>
              <a:t>크기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처리 </a:t>
            </a:r>
            <a:r>
              <a:rPr lang="ko-KR" altLang="en-US" b="0" dirty="0" smtClean="0"/>
              <a:t>데이터는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MVC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052736"/>
            <a:ext cx="8324850" cy="5521518"/>
            <a:chOff x="441659" y="1052736"/>
            <a:chExt cx="8324850" cy="72175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052736"/>
              <a:ext cx="8039100" cy="4438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59" y="5641394"/>
              <a:ext cx="8324850" cy="262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83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6047" y="1268760"/>
            <a:ext cx="5476113" cy="5328592"/>
            <a:chOff x="396273" y="-1836914"/>
            <a:chExt cx="8352118" cy="102298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541" y="-1836914"/>
              <a:ext cx="8324850" cy="7839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73" y="6002161"/>
              <a:ext cx="831532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19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board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list.jsp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생성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list.jsp</a:t>
            </a:r>
            <a:r>
              <a:rPr lang="en-US" altLang="ko-KR" b="0" dirty="0" smtClean="0"/>
              <a:t> </a:t>
            </a:r>
            <a:r>
              <a:rPr lang="ko-KR" altLang="en-US" b="0" dirty="0"/>
              <a:t>파일의 내용은 </a:t>
            </a:r>
            <a:r>
              <a:rPr lang="ko-KR" altLang="en-US" b="0" dirty="0" smtClean="0"/>
              <a:t>예제 </a:t>
            </a:r>
            <a:r>
              <a:rPr lang="ko-KR" altLang="en-US" b="0" dirty="0"/>
              <a:t>소스 </a:t>
            </a:r>
            <a:r>
              <a:rPr lang="ko-KR" altLang="en-US" b="0" dirty="0" smtClean="0"/>
              <a:t>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7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95" y="1750098"/>
            <a:ext cx="6422105" cy="496855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51520" y="1055522"/>
            <a:ext cx="8686800" cy="5715000"/>
          </a:xfrm>
        </p:spPr>
        <p:txBody>
          <a:bodyPr/>
          <a:lstStyle/>
          <a:p>
            <a:endParaRPr lang="en-US" altLang="ko-KR" dirty="0" smtClean="0"/>
          </a:p>
          <a:p>
            <a:pPr lvl="1"/>
            <a:r>
              <a:rPr lang="ko-KR" altLang="en-US" b="0" dirty="0" smtClean="0"/>
              <a:t>컨트롤러 </a:t>
            </a:r>
            <a:r>
              <a:rPr lang="ko-KR" altLang="en-US" b="0" dirty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908720"/>
            <a:ext cx="6902921" cy="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63105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830"/>
            <a:ext cx="8362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</a:t>
            </a:r>
            <a:r>
              <a:rPr lang="ko-KR" altLang="en-US" b="0" dirty="0" smtClean="0"/>
              <a:t>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writeForm.jsp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생성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writeForm.jsp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파일의 내용은 </a:t>
            </a:r>
            <a:r>
              <a:rPr lang="ko-KR" altLang="en-US" b="0" dirty="0" smtClean="0"/>
              <a:t>예제 </a:t>
            </a:r>
            <a:r>
              <a:rPr lang="ko-KR" altLang="en-US" b="0" dirty="0" smtClean="0"/>
              <a:t>소스 </a:t>
            </a:r>
            <a:r>
              <a:rPr lang="ko-KR" altLang="en-US" b="0" dirty="0" smtClean="0"/>
              <a:t>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6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7584" y="1484784"/>
            <a:ext cx="5832648" cy="5373216"/>
            <a:chOff x="428625" y="1486756"/>
            <a:chExt cx="8286750" cy="102378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486756"/>
              <a:ext cx="8286750" cy="504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6628711"/>
              <a:ext cx="8286750" cy="5095875"/>
            </a:xfrm>
            <a:prstGeom prst="rect">
              <a:avLst/>
            </a:prstGeom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ko-KR" altLang="en-US" b="0" dirty="0" smtClean="0"/>
              <a:t>컨트롤러 </a:t>
            </a:r>
            <a:r>
              <a:rPr lang="ko-KR" altLang="en-US" b="0" dirty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8720"/>
            <a:ext cx="6937275" cy="4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1905"/>
            <a:ext cx="8343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뷰</a:t>
            </a:r>
            <a:r>
              <a:rPr lang="ko-KR" altLang="en-US" b="0" dirty="0" smtClean="0"/>
              <a:t> 작성하기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생성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view.jsp</a:t>
            </a:r>
            <a:r>
              <a:rPr lang="en-US" altLang="ko-KR" b="0" dirty="0" smtClean="0"/>
              <a:t> </a:t>
            </a:r>
            <a:r>
              <a:rPr lang="ko-KR" altLang="en-US" b="0" dirty="0"/>
              <a:t>파일의 </a:t>
            </a:r>
            <a:r>
              <a:rPr lang="ko-KR" altLang="en-US" b="0" dirty="0" smtClean="0"/>
              <a:t>내용은 </a:t>
            </a:r>
            <a:r>
              <a:rPr lang="ko-KR" altLang="en-US" b="0" dirty="0" smtClean="0"/>
              <a:t>예제 </a:t>
            </a:r>
            <a:r>
              <a:rPr lang="ko-KR" altLang="en-US" b="0" dirty="0"/>
              <a:t>소스 </a:t>
            </a:r>
            <a:r>
              <a:rPr lang="ko-KR" altLang="en-US" b="0" dirty="0" smtClean="0"/>
              <a:t>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</a:t>
            </a:r>
            <a:r>
              <a:rPr lang="ko-KR" altLang="en-US" dirty="0" smtClean="0"/>
              <a:t>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</a:t>
            </a:r>
            <a:r>
              <a:rPr lang="ko-KR" altLang="en-US" b="0" dirty="0" smtClean="0"/>
              <a:t>객체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</a:t>
            </a:r>
            <a:r>
              <a:rPr lang="ko-KR" altLang="en-US" b="0" dirty="0" smtClean="0"/>
              <a:t>역할</a:t>
            </a:r>
            <a:r>
              <a:rPr lang="en-US" altLang="ko-KR" b="0" dirty="0" smtClean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</a:t>
            </a:r>
            <a:r>
              <a:rPr lang="ko-KR" altLang="en-US" b="0" dirty="0" smtClean="0"/>
              <a:t>포함하지 </a:t>
            </a:r>
            <a:r>
              <a:rPr lang="ko-KR" altLang="en-US" b="0" dirty="0"/>
              <a:t>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 smtClean="0"/>
              <a:t>    웹으로부터 </a:t>
            </a:r>
            <a:r>
              <a:rPr lang="ko-KR" altLang="en-US" b="0" dirty="0"/>
              <a:t>받은 요청에 가장 적합한 모델을 생성하는 것을 처리하는 </a:t>
            </a:r>
            <a:r>
              <a:rPr lang="ko-KR" altLang="en-US" b="0" dirty="0" smtClean="0"/>
              <a:t>역할과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 smtClean="0"/>
              <a:t>  사용자에게 응답하는 </a:t>
            </a:r>
            <a:r>
              <a:rPr lang="ko-KR" altLang="en-US" b="0" dirty="0"/>
              <a:t>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MVC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508063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7544" y="1556792"/>
            <a:ext cx="6120679" cy="5256584"/>
            <a:chOff x="519758" y="2084690"/>
            <a:chExt cx="8386569" cy="7934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52" y="2084690"/>
              <a:ext cx="8334375" cy="381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758" y="5894690"/>
              <a:ext cx="8353425" cy="4124325"/>
            </a:xfrm>
            <a:prstGeom prst="rect">
              <a:avLst/>
            </a:prstGeom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ko-KR" altLang="en-US" b="0" dirty="0" smtClean="0"/>
              <a:t>컨트롤러 </a:t>
            </a:r>
            <a:r>
              <a:rPr lang="ko-KR" altLang="en-US" b="0" dirty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825962"/>
            <a:ext cx="6696745" cy="4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38325"/>
            <a:ext cx="839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6698" y="1556792"/>
            <a:ext cx="5985542" cy="4987038"/>
            <a:chOff x="746698" y="1484784"/>
            <a:chExt cx="5985542" cy="49870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1484784"/>
              <a:ext cx="5976663" cy="713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78"/>
            <a:stretch/>
          </p:blipFill>
          <p:spPr bwMode="auto">
            <a:xfrm>
              <a:off x="746698" y="2174736"/>
              <a:ext cx="5875680" cy="4297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7464136" cy="50222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r="64988"/>
          <a:stretch/>
        </p:blipFill>
        <p:spPr bwMode="auto">
          <a:xfrm>
            <a:off x="6444208" y="2060848"/>
            <a:ext cx="2057166" cy="81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26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/>
              <a:t> 게시판 만들기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776"/>
            <a:ext cx="83629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1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smtClean="0"/>
              <a:t>받아서 </a:t>
            </a:r>
            <a:r>
              <a:rPr lang="ko-KR" altLang="en-US" b="0" dirty="0"/>
              <a:t>처리하는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</a:t>
            </a:r>
            <a:r>
              <a:rPr lang="ko-KR" altLang="en-US" b="0" dirty="0" smtClean="0"/>
              <a:t>결과를 </a:t>
            </a:r>
            <a:r>
              <a:rPr lang="ko-KR" altLang="en-US" b="0" dirty="0"/>
              <a:t>출력하는 코드가 섞이는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</a:t>
            </a:r>
            <a:r>
              <a:rPr lang="ko-KR" altLang="en-US" b="0" dirty="0" smtClean="0"/>
              <a:t>수행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</a:t>
            </a:r>
            <a:r>
              <a:rPr lang="ko-KR" altLang="en-US" b="0" dirty="0" smtClean="0"/>
              <a:t>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</a:t>
            </a:r>
            <a:r>
              <a:rPr lang="ko-KR" altLang="en-US" b="0" dirty="0" smtClean="0"/>
              <a:t>대한 </a:t>
            </a:r>
            <a:r>
              <a:rPr lang="ko-KR" altLang="en-US" b="0" dirty="0" err="1" smtClean="0"/>
              <a:t>로직을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흐름을 </a:t>
            </a:r>
            <a:r>
              <a:rPr lang="ko-KR" altLang="en-US" b="0" dirty="0"/>
              <a:t>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</a:t>
            </a:r>
            <a:r>
              <a:rPr lang="ko-KR" altLang="en-US" b="0" dirty="0" smtClean="0"/>
              <a:t>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</a:t>
            </a:r>
            <a:r>
              <a:rPr lang="ko-KR" altLang="en-US" b="0" dirty="0" smtClean="0"/>
              <a:t>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marL="357187" lvl="1" indent="0">
              <a:buNone/>
            </a:pPr>
            <a:r>
              <a:rPr lang="ko-KR" altLang="en-US" b="0" dirty="0" smtClean="0"/>
              <a:t>❶ </a:t>
            </a:r>
            <a:r>
              <a:rPr lang="ko-KR" altLang="en-US" b="0" dirty="0"/>
              <a:t>웹 브라우저가 웹 서버에 웹 애플리케이션 실행을 요청하면 웹 서버는 </a:t>
            </a:r>
            <a:r>
              <a:rPr lang="ko-KR" altLang="en-US" b="0" dirty="0" smtClean="0"/>
              <a:t>요청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을 </a:t>
            </a:r>
            <a:r>
              <a:rPr lang="ko-KR" altLang="en-US" b="0" dirty="0"/>
              <a:t>처리할 수 </a:t>
            </a:r>
            <a:r>
              <a:rPr lang="ko-KR" altLang="en-US" b="0" dirty="0" smtClean="0"/>
              <a:t>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</a:t>
            </a:r>
            <a:r>
              <a:rPr lang="ko-KR" altLang="en-US" b="0" dirty="0" smtClean="0"/>
              <a:t>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</a:t>
            </a:r>
            <a:r>
              <a:rPr lang="ko-KR" altLang="en-US" b="0" dirty="0" smtClean="0"/>
              <a:t>데이터베이스와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의 </a:t>
            </a:r>
            <a:r>
              <a:rPr lang="ko-KR" altLang="en-US" b="0" dirty="0" err="1" smtClean="0"/>
              <a:t>인터렉션을</a:t>
            </a:r>
            <a:r>
              <a:rPr lang="ko-KR" altLang="en-US" b="0" dirty="0" smtClean="0"/>
              <a:t> 통해 </a:t>
            </a:r>
            <a:r>
              <a:rPr lang="ko-KR" altLang="en-US" b="0" dirty="0"/>
              <a:t>값 </a:t>
            </a:r>
            <a:r>
              <a:rPr lang="ko-KR" altLang="en-US" b="0" dirty="0" smtClean="0"/>
              <a:t>객체 생성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❹ 업무 수행을 마친 결과 값을 컨트롤러에 </a:t>
            </a:r>
            <a:r>
              <a:rPr lang="ko-KR" altLang="en-US" b="0" dirty="0" smtClean="0"/>
              <a:t>반환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</a:t>
            </a:r>
            <a:r>
              <a:rPr lang="ko-KR" altLang="en-US" b="0" dirty="0" smtClean="0"/>
              <a:t>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   </a:t>
            </a:r>
            <a:r>
              <a:rPr lang="ko-KR" altLang="en-US" b="0" dirty="0" smtClean="0"/>
              <a:t>웹 </a:t>
            </a:r>
            <a:r>
              <a:rPr lang="ko-KR" altLang="en-US" b="0" dirty="0"/>
              <a:t>브라우저는 </a:t>
            </a:r>
            <a:r>
              <a:rPr lang="ko-KR" altLang="en-US" b="0" dirty="0" err="1" smtClean="0"/>
              <a:t>웹서버로</a:t>
            </a:r>
            <a:r>
              <a:rPr lang="ko-KR" altLang="en-US" b="0" dirty="0" smtClean="0"/>
              <a:t> 부터 </a:t>
            </a:r>
            <a:r>
              <a:rPr lang="ko-KR" altLang="en-US" b="0" dirty="0"/>
              <a:t>결과 값을 받아 화면에 </a:t>
            </a:r>
            <a:r>
              <a:rPr lang="ko-KR" altLang="en-US" b="0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</a:t>
            </a:r>
            <a:r>
              <a:rPr lang="ko-KR" altLang="en-US" b="0" dirty="0" smtClean="0"/>
              <a:t>등록하기</a:t>
            </a:r>
            <a:endParaRPr lang="en-US" altLang="ko-KR" b="0" dirty="0" smtClean="0"/>
          </a:p>
          <a:p>
            <a:pPr lvl="2"/>
            <a:r>
              <a:rPr lang="en-US" altLang="ko-KR" b="0" dirty="0"/>
              <a:t>&lt;servlet&gt;</a:t>
            </a:r>
            <a:r>
              <a:rPr lang="ko-KR" altLang="en-US" b="0" dirty="0"/>
              <a:t>은 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636912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" y="1169276"/>
            <a:ext cx="829627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7" y="2932369"/>
            <a:ext cx="8258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1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317</TotalTime>
  <Words>887</Words>
  <Application>Microsoft Office PowerPoint</Application>
  <PresentationFormat>화면 슬라이드 쇼(4:3)</PresentationFormat>
  <Paragraphs>138</Paragraphs>
  <Slides>44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1_마스터</vt:lpstr>
      <vt:lpstr>웹 MVC</vt:lpstr>
      <vt:lpstr>PowerPoint 프레젠테이션</vt:lpstr>
      <vt:lpstr>1. MVC의 개요</vt:lpstr>
      <vt:lpstr>1. MVC의 개요</vt:lpstr>
      <vt:lpstr>2. MVC 패턴 구조</vt:lpstr>
      <vt:lpstr>2. MVC 패턴 구조</vt:lpstr>
      <vt:lpstr>2. MVC 패턴 구조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358</cp:revision>
  <dcterms:created xsi:type="dcterms:W3CDTF">2011-01-05T15:14:06Z</dcterms:created>
  <dcterms:modified xsi:type="dcterms:W3CDTF">2020-08-07T07:49:23Z</dcterms:modified>
</cp:coreProperties>
</file>