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9T10:43:45.199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5" units="cm"/>
      <inkml:brushProperty name="height" value="0.05" units="cm"/>
    </inkml:brush>
  </inkml:definitions>
  <inkml:trace contextRef="#ctx0" brushRef="#br0">317 2175 6656,'5'0'2528,"-5"0"-1344,0 0-672,0 0 704,0 4 64,0-4 96,0 4-32,0 0 31,0 3-767,0 2 448,0 3 128,0 0-256,0 12-160,0 0 0,0 3-32,0-3-192,0 8 0,0-4-32,0 8-32,0-4-96,6 8 0,-6-9-96,5 17 64,-5-8-64,0 20 64,0-12 0,0 8 32,0-8-192,0 11-128,0-7 96,0 8 32,0-8-160,-5 16 0,5-17 32,-6 17 32,1-12-32,-2 11 32,2-10 0,0 10 32,-1-11-64,1 19-64,0-11 96,-1 17 0,1-14-128,-2 5-32,2-13-64,-1 14 96,1-14 64,5 1 64,0-8-32,0 3 32,0-7-64,0 0-32,0-8-64,0-4-32,0-5 128,5-6 32,-5-1 64,6-8 0,-6-5-160,5-6 32,-5-1 64,0-13 32,0 6-32,7-9-64,-7 0-64,5-12-32,1 4 128,-1-16 32,0 8-160,1-16 0,-1 9 32,0-13 32,2 8 32,-7-4 64,0 4-192,0-4 32,0 5 96,0-9 64,0 4-160,0-4 0,0 8 96,0-11 128,0 6-32,0-7-64,0 9-160,0-9 0,0 8 128,0-8 128,0 9-32,0-2 0,0 10-192,0-13 0,0 8 96,5-8 64,-5 8-96,0-8 32,0 9 0,0-10 64,0 10-96,0-9 0,0 11 96,0-6 32,0 7-128,0-4-32,0 4 32,6 1 64,-6 6-64,5-6 0,-5 3-32,5-4 0,-5 4 64,0 0 64,0 4-96,0 1 0,0 3 96,0-8 32,0 3-128,0-2 32,0 3-64,6-4 0,-1 4 128,2-8 32,-2 8-192,1-3 0,-1 2 96,0 5 128,1 1-96,-12 3-32,6-1 64,0 6 32,0 3-32,0-4-64,0 4 32,0 4-32,0 4-160,6 0 32,-6 1 64,0 6 96,0 1 0,0 8-32,0-4 32,0 16-32,0-4 0,-6 7 64,1-2-32,0 11-32,5-9-64,-6 9-32,6-4-32,0 9 96,0-10 64,-5 5 64,5-5-128,0 10 32,0-9-64,-7 16 0,2-9 64,-1 9 64,6-8-32,0 12-32,0-9 32,-5 6-32,5-6 0,0 5 64,0-4-32,-5 4-32,5-4-64,-6 4 32,6-9 96,-5 9 32,5-8-32,0 8-64,0-8-64,0 8 32,0-9 32,0 6 64,0-10-192,0 9 32,0-8 96,0 4 64,0-4 0,0 4-64,0-9-64,-7 14-32,7-9 64,-5 11 0,0-7 96,-1 8 32,1-5-32,0 5 32,-1-12-64,1 9-32,5-10 32,0 9-32,0-9-96,-7 6 64,2-10-32,-1 9-64,6-7 0,-5 2 0,0-3 288,-1 0 192,1-4-384,-2 0-96,7-4 160,-5 0 128,0-5-224,-1 2-96,6-6 160,-5 1 128,5-4-64,-6 0 32,1-3-192,5-2-64,0 1 128,0-4 160,0 0 0,0 0 32,0 0-256,0-4-64,0 0 128,0 4 64,0-4-64,5 4 32,1 0-64,5-4 0,-1 0 64,8 0 0,-2 0-96,17 5 64,-5-5-32,11 0-64,-7 0 160,19 0 32,-12 0-96,11 0 32,-6 0 0,-5 0 0,-6 0-96,6 0 64,-7 0-32,19 3 0,-12-3 64,21 4 0,-11 0 0,18 0 0,-12 0 0,17 0 64,-11 0-96,0-4 0,-6 0 32,1 0 64,-6 0-32,10 0-32,-4 0 160,15 0 128,-9 0-384,16 0-128,-13 0 96,13 0 96,-11 0 64,-2-4 64,-9 4-128,5 0 0,-5 0 32,9-4 0,-10 0-96,18 4 64,-12 0 32,17 0 64,-13 0-96,8 0 0,-13 0 32,2 0 0,-7 0 0,1 0 0,-12 0 0,10 0 0,-4 0 0,12 4 64,-8 0-32,13 0-32,-12-4-64,12 4 32,-12 0 32,5-1 64,-3 2-32,-8-5-32,-5 0 32,-5 0-32,-5 0 0,4 0 0,-5 0 0,0 0 0,-5 0 64,0 0 32,-7 0-128,8 0 32,-8 0 0,2-5 64,-7 2 32,7-9 32,-7 4-64,1-7-64,-1 2 32,0-10-32,-4 2 64,4-6 32,2 2-128,-2-2 32,0 3 0,1-16 0,-1 9 0,7-10 0,-7 6 64,7-13 32,-7 7-128,7-10 32,-7 7 0,5-8 64,-3 8-96,-2-8-64,1 8 128,-1-16 32,0 13-96,2-9 32,-2 9 0,1-14 0,-1 13 0,-5-11 64,1 11-96,-1-7 0,-6 7 32,0-4 64,1 7-96,-1-6-64,2 2 128,3-6 32,1 7-96,0-7 32,-4 6 0,-2-6 64,0 3-32,1-3-32,-1 7 32,0 3-32,1 5 0,-6 1 0,0 3 0,0-4 0,0 4 0,0 1 0,0 2 64,0-3 96,0 9-128,0-1-32,0 4 0,-6-4 64,1 4 32,-11-4 96,4 4-96,-10-3-64,0 2 0,-10-3-32,3 5 0,-15-1 0,5 3 0,-10 2 64,10 2-32,-12 2-32,7-1 96,0 0 0,5 4-32,-5 0-64,5 0-64,-16-4 32,6 8 32,-23 0 64,11 0-96,-11 0-64,10 1 128,-9-2 32,10 6 0,1-2-64,9 1 32,-15 4 32,11 0-96,-17 0-64,10 0 128,-21 0 32,18 0-96,-18 0 32,16 0 0,-11 4 64,18-4-96,-12 5 0,12-2 32,-18-3 0,11 0 0,-21 4 0,15-4-96,-10 0 0,11 0 128,1 5 32,9-5 0,-3 0-64,9 0 32,-10 0-32,10 0 0,-9 0 64,8 0-96,-8 0 0,3 0 32,2 0 0,10 0-96,-6 0 64,12 0 96,-6 0 32,6 0-128,0-5 32,5 5 0,6 0 0,5 0 0,-4 0 0,4 0 0,-11 0 64,5 0-96,-4 0 0,-1 0 32,-5 0 64,10 0-96,-5 0 0,7 0 32,-12 0 0,10 0-96,1 0 64,5 0 32,1 0 64,4 0-96,2 5-64,-2-5 128,7 3 32,-1 1-160,1 4 0,-2 0 32,2 5 32,5 6-64,6 0 64,-2 2-32,2 3 0,0 4 64,-1 3 0,1 5 0,5 0 64,-5-3-32,5 2-32,-6 5 32,6 0-32,0-4-96,0-1 64,0-6 32,0 2 0,0 1-96,0 4 64,0 4 32,0 4 0,-5-1 64,-2 9 32,2-7-128,-1-2 32,1-3 64,0-16 32,-1 0-32,6 8-64,0 19-128,0-7 0,0-7 64,0-6 96,-5 9 0,5-4 64,-7 3-64,7 6-32,-5-2 32,5 9-32,0-7-96,0-2 64,-5 1 32,5 3 64,0-2-32,0-5-32,0-4-64,0-5 32,0 2-32,0-2 0,5 5 64,0 0 0,2 4 0,-2 7 64,-5 1-32,6-4 64,-6-4-128,5-4-64,-5-1 64,5 1 64,-5 4 0,6-4-32,-6-3 32,5-6-32,-5-3 0,7-4 0,-2-4 0,1 0 0,-1-8 0,0 12 0,-5 0 64,0-4-32,0 8-96,0-5 32,0-2 96,0-1 32,0-1-32,0-3-64,0-4 32,0 5 32,0-1-96,0-5 0,0 5-128,6-3 32,-6-2 128,5 5 64,0 0 0,2 0-64,-2 0-64,1-4 32,4 3 32,8 1 64,-2 0-96,12-3 0,-1-4 32,1-2 0,5-3-96,6 0 0,5 0 64,1-3 0,-1-2 32,0-4 0,-11 2-96,1 2 64,-7 2 32,-5 3 0,0 0 0,11-4 64,-5 4-96,11-5-64,-5 2 64,15-1 0,-5 0 96,16 0 32,-9 0-128,10-4 32,-12 0 0,1 5 64,-6-2-96,7 1 0,-13 0-32,12-4 0,-6 0 64,6 1 64,-6 2-32,18-2 64,-13 2-64,11-2-32,51-5 32,-17 3-32,-16 1-96,-17 4 64,-11 0 32,-6 1 64,-5 3-96,-1 3 0,7 1 32,-1 0 0,0 1 64,0-5 32,6 3-128,6-3-32,-1 0 32,5 5 0,-4 2 32,4 2 0,-10-6 0,-4 6 0,-14-6 0,-4 6 0,0-6 0,-1 1 0,1 0 0,5 0 0,1 4 0,-2-8 64,1 0-96,1 4-64,10 0 64,0 4 64,0-4 0,6 0-32,1-4 32,-7 4-32,0-4-96,-5 0 64,0 0 32,-1 4 0,-5-4 0,-5 0 0,-5-4 0,-7 4 64,-1 0-32,3 4-32,-2-4 32,2 0-32,-3 0-96,1 0 64,2-4 32,-2 4 64,1-4 32,-6 0 32,0 0-160,1-4 32,-2 0 64,1-4 32,0 1-32,-6-1-64,7 0-64,-1 0 32,0-9-32,1 2 0,-2-2 64,1 2 64,5-1-32,-9 11-32,-2 2 32,11-5-32,-5 0-96,6-12 64,-6 4 32,5-12 64,2 8-32,3-7 64,-4 2-128,5-11 0,-5 5 32,5-13 0,-5 8 0,-1-8 64,0 8-96,2-8 0,-8 9 32,8-13 64,-8 7-32,7-2 64,-5 8-64,-2-10-32,1 10 32,0-9-32,-6 8 0,2-5 0,-2 6-96,0-5 0,1 5-32,-1-1 96,-5 7 64,0-6 128,0 7-128,6-9-32,-1 6 0,-5-5 64,0 8-32,7-4-32,-2 5 32,0-10-32,1 10-96,-1-14 0,-5 14 64,0-9 64,0 9 0,0-9-32,0 8-64,0-5 32,0 10 96,0-9 32,0 8-32,0-4-64,0 4 32,5-4-32,-5 5 0,0-1 0,0 3 0,0-3 0,0 5-96,0-1 0,0 4 128,0 0 32,0 4 0,0 0 32,0 4-64,0 0-32,0 0 32,-5 0-32,0 5 0,-6-2 64,-1 2-32,-10-2-32,-16-11 96,-1 8 0,0 0-32,0 1-64,0-1 32,-16-1-32,6 2 0,-2 3 0,1-1 0,6-3 0,0 5 0,5-1 0,6 0 0,-6-5 64,0 2-96,13 11 0,3 0-32,-16-5 0,6 2 128,-11-1 32,5-1-32,-11 2-64,6-1-64,-6 0-32,6 0 64,-5 0 64,4 0 0,1 0-32,11-4 32,-6 0-32,5 4 0,-10 0 0,5 0 0,-15 0 64,3 4-32,-15 0-32,10 0 32,-4-4-32,0 0-96,-2 0 0,13 1 64,-1 3 64,6 0 0,-7 0 64,7 0-128,-11 0 0,5 0 96,-17 0 32,12 0-128,-11 7 32,11-3 0,-12 0 0,12 0-96,-7 0 0,13 0 128,0 0 32,4 1-96,1-5 32,5 0 0,-10-5 64,5 1-32,-13 0 64,8 0-64,-12 0-32,11 0-64,-5 0 32,5 0-32,-5 1 0,-34-6 64,18 6 0,9-2 64,18 5 32,5 0-128,6-4-32,1 4 32,-2 0 64,-10 0-224,0 0-32,-7 0-576,2 0-288,-6 0-1824,21 9-832,1-6-3423</inkml:trace>
  <inkml:trace contextRef="#ctx0" brushRef="#br0" timeOffset="19367.6024">261 6388 4608,'5'-4'1760,"-5"4"-960,0-15-320,0 15 576,0 0 192,0 0 96,0 0-96,0-4 32,0 4-704,0 0 448,0 0 223,0 0 65,0 12 0,0-1-224,-5 13-128,-1 5-160,1-6-128,5-3 64,-5 13 0,-1-6-128,1 12-32,-2-6-128,7 10 32,0-2-192,0 10-96,0-7 32,-5 16 0,0-5 32,-1 14 64,1-14-32,-1 17 0,1-12-32,0 19 0,-2-10-128,2 10-96,-1-11 0,1 7 32,0-11 32,-1 8 32,6-13-64,0 5 32,0-4-64,-5 9-32,-2-14 32,2 13 32,0-13-96,-1 9 0,6-8 32,-5 4 0,5-9 0,-6 6 64,6-9-32,0-1 64,0-6-64,-5 2 64,-2-7-224,2 0 32,5-8-384,0-4-192,0-5-1120,-5-15-416,-1 1-1216,1-17-480,5 0-1855</inkml:trace>
  <inkml:trace contextRef="#ctx0" brushRef="#br0" timeOffset="20015.6119">178 6484 4480,'0'-36'1760,"0"36"-960,-6-24-96,6 24 640,-5-4 64,5 0 32,-5 0-32,5 0 64,0 1-800,0-2 319,0 1 193,0 4 64,5 0 32,0 0-192,6 4-32,1 1-320,10 2-64,16 1-320,12 0-64,6 0-96,10-3 32,6-1-128,-5-1 0,-12 1 32,0 1 64,1 2-32,4 1 0,7 1-96,11 2 32,10 1 0,0-4 32,6-3-64,-11 2-64,-11 1 96,1-4 64,4 0 64,-6 0 32,12 4-128,12 0-32,-1-4-32,-6 4-64,-5-4 32,-16-1 32,-7 1-96,2-4 0,-2 5 32,7-5 0,-1 0 0,6 0 0,0 0 0,1 0 0,-2 0 64,1 0 32,0 0-32,-17-5-64,-6 1 32,3 1-32,-3-1 0,0-1 64,6 2-32,7 3-32,-2-4 32,2 4-32,3 0-96,-3 0 64,-2-5 32,-4 5 0,-1 0 0,-11 0 64,-5 0-32,-5 0 64,-1 0-128,-1 0 0,1 5 32,1-1 0,-6 4 64,-1-4 32,1-1-128,-5 1 32,-2 9 0,-5-5 64,2 0-32,-2 4 64,-4 0 0,-2 0 96,-4 4-32,-1 8 0,0 3-96,-5 9 32,0 1-64,0 2 64,-5 13 0,0 4 96,-6 7-96,-1 6 0,-4-2-32,0 4 32,-7 2-64,7 2 64,-1 9-64,1 3 64,-2 5-64,2-4-32,0 20 32,-1-8-32,1-9 0,5 1 64,-7-4-32,3-12-32,-8-9 96,2-7 64,-8-13-64,7-2 0,-5-6 32,-7-7 0,1-3 0,-1-6 0,-4-3-64,-12-8-64,1 0 32,-1-5 32,-6 2-32,1-1 64,0-4-64,11 4-32,-12-1 96,-10-2 0,-17 2-128,-12-2-32,6-1 32,-4-1 64,5 1 0,10-4 64,11 8-128,-4-4-64,-7 1-32,1-5 96,-1 0 64,-10-5 64,-1 1-128,7-4 32,4 1 0,11-2 0,12 6-96,6-1 64,-7-1 32,-5 2 64,-6-1-32,-4-1 64,-6 2-128,10-1 0,0-1-32,7 2 0,5-1 64,4-1 0,7 2 0,5 3 64,7 0-32,4-4-32,-6 0-64,1 0 32,-11 0 32,0 0 0,-6-4 0,0 0 0,-11 0 0,1 0 0,10-4 0,-1 0 64,7 0-96,17 8-64,4 0-384,-5 0-64,7 0-736,-7-8-224,6 5-2016,-6-2-928,7 1-1983</inkml:trace>
  <inkml:trace contextRef="#ctx0" brushRef="#br0" timeOffset="24212.2814">117 11498 3200,'-6'0'1216,"6"-5"-640,0-10-192,0 6 512,0 2 192,6 2 128,0 2 64,-1-1 64,1 4 800,-1 16-1152,0 4 64,1 12-32,-6 12-161,0-9-31,0-3 32,0 16 0,0-4-192,0 16-64,0-8-96,0 15 0,0-7-64,0 16-32,0-12-32,0 12 64,0-12-32,0 3 0,0-11-160,6 4-96,0-9 64,-1 1 0,0-7-32,-5 2 32,0-3-64,0 0 0,0-8-32,0-5 0,0 5-64,0-8-64,0-4 32,0 0-32,0 4 64,-5-4 96,5-4-128,-5 4-32,-1-8 0,0 12 64,0-13-32,-4 13 64,4-11-64,-5 14-32,5-11 32,-5 5 32,6-6-32,-6-2-32,6 2-64,-7 5 32,6-4 32,1 3 64,0-2-32,-1 3 64,1-5-128,-1-2-64,0 2 128,0 2 96,1-6-96,0 9-96,-1-8 32,6 0 64,0 4-64,-5 0-64,5-4 128,0 4 32,0-8 0,0 0 32,0 3-64,0-6-32,0-1 32,0-1 32,0-3-32,5-4-32,1 0 32,4 0-32,2 0 0,10-4 0,-5 1-96,15-1 64,-3-1 96,15 2 32,33-6-128,1 2 32,0-1 0,-13-4 0,-3 0 0,-2 3 64,13-2-96,10-1 0,10 0-32,18 4 0,0-4 64,-17 0 64,0-4-32,-1 0-32,13 1 32,5-6-32,-1 13 0,1-4 0,-17 5 0,-11 2 0,-6 1 0,6-3 0,-5 7 0,10-5 64,7-2-96,4 7 0,-5 0 32,-11 0 0,-11 0 0,-17 0 0,1 0 64,-6 0 32,-1 0-128,-4 0 32,-1 0 64,0-5 32,0 2-32,0-1-64,2 0 96,-9-9 0,-3-3-32,-1 4-64,-5-12 96,-1-3 0,1-9-32,-5 8-64,-2-12 32,8-8-32,-8-7-96,7-9 64,0 4 32,-6-4 64,0-4-32,0 1 64,1-5-64,-7-8 64,1 4-128,-6-3 0,-1 3 32,1-3 0,-4 10 0,-2-2 64,1 7 32,-1 0 32,-5 4-64,0 0 32,0 5-128,0-1 0,0 4 32,-5 1 64,-6 6-32,-2 2 64,-2-1-64,-13 0-32,-6 4 32,-10 0-32,0 5 0,-16 7 0,-2 4 64,-4 0 32,-1 0-32,7 0-64,4 3 32,1 6-32,-12-5 0,-9 4 0,-14 3 0,-25-2 0,-1 3 0,15 0 64,18 4-96,0 5 0,-10-2 32,-13 10 64,-15-5-32,5 3-32,5 5 32,23 0 32,-1 4-192,-16 4-32,-7-4 128,-3-4 64,4-1 32,12 2-64,9-6-64,19 10 32,10-9-128,1 0-32,-2 0-352,-3-1-32,3-3-1184,2 0-544,4 0-2304,11-11-991,12-1 319</inkml:trace>
  <inkml:trace contextRef="#ctx0" brushRef="#br0" timeOffset="29397.1028">2104 11877 7552,'-18'-3'2880,"18"3"-1536,-21 3-224,16 1 1088,-1 1-289,6-2 1,0 6-384,0-6-96,11 5-800,0-4 256,11 0 96,-5 0-160,5-4-96,0 0-224,17-4 0,-6 0-224,6 4-96,-6 0-32,17 0 32,-6 0-96,6 4 0,-12-4-32,1 4-64,-5 0-1024,-1 0-448,-6 0-2016,-4-4-800,-7 0-1791</inkml:trace>
  <inkml:trace contextRef="#ctx0" brushRef="#br0" timeOffset="27925.9893">725 11319 5120,'-5'0'2016,"5"0"-1088,0-5-384,0 5 640,-5 0 32,-6 0 64,6 0-288,-1 0-128,-6 0-480,2 0 192,-1 0 128,-1 0-1,-10-4 33,6 1-96,-6-1-96,-1-1-32,-4 2 0,4-1-64,-10 4-32,6 0-160,-7 0-96,6 0-64,-5 0 0,6 0-64,-1 0 64,7 0-64,-2 0 64,7 0 0,-7 0 32,7 0-64,-1 4 32,0-1-64,1 6 64,4-6-128,2 6 0,-1-1 32,5 4 0,0-1-96,0 6 64,1-5 32,5 7 64,0-2-32,0 11 64,0-5-64,0 17-32,0-4 96,0 12 0,0-9-32,0 13-64,0-7-256,5 2-160,-5-3-1056,6 4-416,0-4-1343,0 4-577,-1-9-192</inkml:trace>
  <inkml:trace contextRef="#ctx0" brushRef="#br0" timeOffset="22149.552">981 7258 8704,'-12'-19'3232,"12"19"-1728,-6-9-896,1 9 832,0 0-33,5 0 97,0 0-192,0 0-96,0 0-672,0 0 384,5 9 224,0-6-256,8 6-128,-3-2-64,12 2-64,-5-2-288,22 1-64,-6 1-32,22 3 0,-5-5-64,5 5-32,-5-4-32,0 1 0,-6-2-64,6-3 32,-6 0 0,0 0 32,-5 1-576,-6-5-160,-4 0-1120,-13-5-480,-6 1-1664,-10 0-671,0 0-833</inkml:trace>
  <inkml:trace contextRef="#ctx0" brushRef="#br0" timeOffset="22521.401">1074 7506 11392,'0'7'4288,"0"-7"-2305,6 9-1311,-6-6 1120,0 2-320,0-1-64,11-1-384,-5 2-160,16-1-480,-6-1-32,7-3 0,-1 0-192,5 0-32,-4 0-128,10 4-32,-6-4 96,7 5 96,-6-2-928,4 6-416,-4-6-1856,5 6-800,-5-6-2015</inkml:trace>
  <inkml:trace contextRef="#ctx0" brushRef="#br0" timeOffset="21749.5643">1285 7246 4992,'5'-7'1920,"-5"7"-1024,0-9-352,0 9 640,-5 0 160,5 0 128,0 0 64,0 0 64,0 0-864,0 0 223,0 5 97,0-5 224,0 7 160,0-3-128,0 8-96,0-3-256,0 11-128,0-1-192,0 14 0,0-6-224,0 9-96,0-4 32,-6 16 0,1-8-256,0 11-32,-1-7-64,0 0 64,0-4 32,1 0 32,0-4-64,-1-5-64,1 2-192,-7-9-128,1-5-960,0-7-416,6 0-1344,5-12-544,0 0-2399</inkml:trace>
  <inkml:trace contextRef="#ctx0" brushRef="#br0" timeOffset="22789.5659">2358 7366 11136,'6'-12'4128,"-6"12"-2241,-6-12-1215,6 12 1120,-11-3-192,6-2 0,-12 1-256,1 1-32,-18-6-736,6 6-128,-16-2 0,12 1-128,-19 4 0,7 0-192,0 9-96,10-2-96,2 10-32,4-2 64,5 9 0,2-4-64,10 4 0,-1-4 64,17 4 0,2-4-64,14 4 64,-5 0-32,18 0 0,-6-5 64,5 5 64,-6 0-32,1 4-32,-5-4 96,-7 8 64,0-4 64,-16 4 32,0-8 64,-16 7 32,5-6 32,-27-2 0,4-3-128,-10-4 0,5-4-160,-5-7-64,6-1-288,-1-8-96,5-1-864,1-7-416,6 4-2752,-1-20-1152,0 5-511</inkml:trace>
  <inkml:trace contextRef="#ctx0" brushRef="#br0" timeOffset="26122.4628">1152 11880 6144,'6'0'2272,"-6"0"-1216,0 0-384,0 0 704,-6 0-32,1 0 32,-2 0-96,2 0-33,-11 0-671,-12 0 224,1 5 160,-1 2-32,-6 1 32,1 4-352,6 0-32,4-1-352,-5 10-64,-4 15-32,4 0 64,5 4-32,7 8 64,0 7-128,4-15-64,7-9-96,0 10 32,-1-6 32,6-2 64,0 3-96,16-5 0,2-7 32,20-4 64,-6 4 32,24-12 32,-11 1 0,15-13 64,-9 0-32,4-9 0,-11 5-32,0-16 0,-5 4 64,-11-23 32,-1 6-96,-10-15-32,-1 8-32,-10-3 32,-1 3 0,-16 1 32,6-1 0,-18 7 64,7 6-96,-12 3 0,7 3-544,-8 6-160,1 3-992,7 3-320,5 2-992,9 7-383,7 0-1761</inkml:trace>
  <inkml:trace contextRef="#ctx0" brushRef="#br0" timeOffset="26676.4225">1573 11944 7168,'-6'-9'2720,"6"9"-1472,-12 0-608,7 0 864,0 5-32,5-5 96,0 8-257,0 0 1,-6 7-736,6-3 32,-5 16 32,5-4-288,-6 16-32,6-8-192,-5 24-32,5-12-32,-5 0 32,5 4-64,0 0-32,0-8 32,0-4-32,0-5 0,0-2 64,0-6 160,0-3 128,0-4-64,0-12 0,0-1-96,0-14 32,0 3-64,0-20 0,0 4-32,0-16 0,0 4-160,0-15 32,0 14 64,5-6 32,0 7-32,6-7 32,0 6-128,6-7-64,-1 8 128,7 1 32,-1 11 0,11 0-64,0 3 96,1 10 0,-8 3 32,8 12 64,-6 0 32,-1 12 96,-5 0-32,-11 3 64,0-2-64,-16 7 64,5-5-128,-22 5-64,-1-3-64,-10-6-96,6-3 32,-6-4-32,5-4-288,-4-16-128,4 9-576,5-14-224,1 5-928,12-4-384,-2 4-1695,12-3-737,0-1 768</inkml:trace>
  <inkml:trace contextRef="#ctx0" brushRef="#br0" timeOffset="29081.1905">2286 11900 6016,'0'-3'2272,"0"3"-1216,0 0-384,0 0 704,-5 3 224,5 1 224,-6 4-97,6-4 1,-5 8-960,5 0 192,-6 12 32,6-4-96,-6 12-64,0-8-256,6 19-32,0-7-256,-5 21-96,5-14-96,-5 2-96,5-6 96,0 1 0,0-8-128,0 0-32,0-4-320,-6-4-96,1-5-736,0-2-256,-1-5-576,0-5-224,0-3-639,1-8-161,0 1-672</inkml:trace>
  <inkml:trace contextRef="#ctx0" brushRef="#br1" timeOffset="43037.7304">1756 33 3456,'-2'-17'1312,"2"17"-704,0-1 64,0 1 544,0 0-96,0-2 0,0 2-160,0 0 32,2 0-544,0 0 224,1 6 672,-3 1-224,0 2-224,0 3-97,0 1 97,0 2 96,0 0-192,0 3-96,0 2-192,0 2 0,0 2-288,0-1-64,0 0-96,0 0 32,0 1-64,0-4-32,0 4 224,0 0 160,0 1-64,0 1 64,0-1-224,2-2-96,-2 2 32,2 0 0,-2-3 32,0 2 0,0 4 64,-2 1 96,0 2-64,-1-3 32,1-1-160,0 0 0,0-4-96,0 0-32,0 1 32,1-1 0,-2 2 0,3 1 0,-2-2 0,2-3 64,-2 1-32,0 0 64,0-1-128,2-1 0,-2 0 96,2 2 32,-2 0-32,0-2 32,2-2 0,0 3 32,0-4-64,-2-1-64,0-2 32,2-2-32,0-2 0,-2 2 64,2 2 32,0-3 32,0-3-160,-2 0-32,2 2 32,0-1 0,0-2 32,0 0 0,0 1 0,0-3 0,0 1-96,0 0 64,0 0-32,2-2 0,2-1 0,0 2 0,2-3 64,3 1 0,0 0-96,3 0 64,5 0-32,3 0 0,2 0 128,2-1 32,2-1-128,-1 1-32,0-1 32,1 0 0,2-1 32,11 0 0,1 0 0,0-1 0,-4 0 64,-3-1 32,0 1-128,1-2-32,4 0 32,3-2 64,-1 4 0,-1-1-32,-7 4 32,-3-1 32,-1 2-96,0 2 0,2 1 32,3-1 0,-1 1 0,-1 0 0,-1 0 0,-2 1 64,-3 0-32,-3-1-32,-4 0 32,-2-2-32,-1 1 0,-1-3 64,0 2-32,-2-2-32,-2 0 96,0-2 64,0 0 0,-2 0 64,1 0-64,-3-2 0,-1 0-32,0-3 0,-1-1-64,0-1 32,2-2-64,-4-4 64,0-1-64,0-1-32,0 2 32,-2 0 32,0-2-32,0-1-32,0-1 32,2-2-32,0-5 0,0-1 64,0-2-32,0 4-32,0 1 32,0 0-32,0 0 0,-2-1 0,0 1 0,0-2 0,-4-2 0,2-1 0,0 0 0,0 2 0,0 2 0,0-2 0,0-1 64,0 3 32,0-2-128,0 0 32,0-1 0,-1 0 0,1 4 0,-1 3 0,-1 0 0,2 0 0,-3-1 0,2 1 64,-1 1-32,0 0-32,-1 1 32,1 1-32,0 2 0,0 2 64,0-1-32,0 4 64,0 0-64,0 2-32,2-1-64,0 4 32,0-1-32,2-1-64,0 0 96,0 1 0,0 1 32,0 0 64,0-1-32,0 1 64,0-1-128,0 3 0,0-2 32,0 2 0,0 0 0,0 1 64,0-1-96,0 1 0,0 0 32,0-1 0,0 0 0,0 1 0,0 0 0,0-1 64,0 1-32,0-1-32,0 2-64,0 0 32,0 0 96,0 0 32,0 0-32,0 0 32,-2 0-128,2 0 0,-2 0 32,2 0 64,-2 0-32,0 0 64,0-1-64,0-1 64,0 1-64,0 1-32,2 0 32,-2 0-32,-2 0 0,0 0 64,-1 0-32,0 0-32,-2 0 96,2 0 64,-2 0-64,-1 0 0,0 0-32,0 0-64,0 0 32,-2 0-32,2 0 64,-4 1 32,4-1-32,-9 0 32,3 2 0,0-1-128,2 1 32,-1-1 0,1 1 64,0-1-32,2-1-32,0 1 32,2-1-32,0 0 0,2 0 64,0 0-96,2 0 0,0 0 32,0 0 0,0 0 0,2 0 0,0 0 0,2 0 0,-2 0 0,2 0 64,0 0-32,0 0-32,-2 0-64,2 0-32,0 0 64,0 0 64,-2 0-64,2 0 0,-3 0 32,1-1 0,2 1 0,-1-1 0,-2-1 0,1-1 0,0-1-96,1-2 64,-2-1 32,1-3 0,0-1 0,2 0 64,0-1-96,0-1 0,-2-2 32,2-2 0,-2 0 0,0-1 0,-1 3 0,-2 2 64,1 1-32,-2-1-32,0 0 32,0 0 32,0 0-96,0-2-64,0 4 64,1 1 64,2 1-64,1 0 0,-2 0 32,4 2 0,-2 0 0,2-1 64,0 3-96,0-1 0,0 1 32,0 3 0,0-1-96,2 1 0,0 1 64,2 1 0,-3 0-64,6 1 64,-1 2 32,0 0 0,2 1 0,0-1 64,-2 2-96,2-1 0,-2 0 32,0 2 64,1 0-32,-2 1-32,4 0 32,-1 2-32,0 0 0,2 0 0,0-2 0,0 0 0,-2 1-96,4-1 64,3 2 32,-1 2 64,0 2-32,0 2-32,2 0 32,0 1 32,-2-2-96,3 0-64,-5-3 128,0-1 96,-2 1-96,-1-3-32,-4 1-64,2-2 0,-2-1 128,-1 0 32,0-2-32,1 1-64,-3-1 32,-1-1-32,1 0-512,-2-2-128,0-1-1312,0 0-480,-3-1-576,-1 0-160,0-2-607,-1 0-257</inkml:trace>
  <inkml:trace contextRef="#ctx0" brushRef="#br1" timeOffset="47065.143">2015 745 8960,'0'0'3328,"0"0"-1792,0-2-1216,0 2 736,0 0-448,0 0-96,0 0-161,0 0-63,0 0-160,2-1-96,1 1 64,-1 0 288,-2 1 128,0 1 192,1 2 96,1 4-128,-2-3-96,0 1-192,0 3 0,0-2-160,0-4 32,0 0 192,0-1 96,0-1-64,-2-1-32,1 0-192,-1-4-96,-3-2-64,3-1 0,0 1-128,0 1 0,0 1-32,2 1-64,0 0 0,0 2 0,0 1 0,0 0 0,0 0 160,0 1 32,0 1-512,0-1-224,2 0-1024,-2 1-448,0-1-703,2-1-289,2 0-1280</inkml:trace>
  <inkml:trace contextRef="#ctx0" brushRef="#br1" timeOffset="47603.4785">2262 645 18815,'-6'-2'2496,"-2"2"-1280,0 0-512,-2 3-224,-2 3-192,-1 1-32,-1 3-128,2 0-96,-2 1-160,4 0 0,0 1 64,4 1 96,2 0-64,4-1 0,1-2-32,4-1 0,1-2 0,2-1-64,0-2-64,2-1 32,1-1-544,-2-2-192,2-3-928,-3 0-384,-2 0-1503,2-1-609,0 1 544</inkml:trace>
  <inkml:trace contextRef="#ctx0" brushRef="#br1" timeOffset="47919.9179">2353 690 9472,'2'-8'3520,"-2"4"-1920,0-2-800,0 3 991,-2 0-191,1-1 0,-4 0-384,-1-1-128,0 2-608,0 2 0,-2 1 32,2 1-320,0 2-128,-1 2-96,4 0-32,-1 1 0,2 4-64,2-1 0,0-3 96,0 0-64,2 0-32,0 0 96,1-1 0,2 1 32,1 1 0,2 2 0,0 0 64,-2 0 32,-2-2 32,0 0 0,-4-2 0,0-1 0,-2 0 0,0-1 0,-4 0 0,-2 0-64,0 0-64,0-3-192,0 0-128,2 0-960,-1 0-352,3 0-800,0-3-319,0 0-1121,4-1-1760,0 1 1728</inkml:trace>
  <inkml:trace contextRef="#ctx0" brushRef="#br1" timeOffset="48389.7268">2459 678 9856,'-4'-3'3680,"-3"3"-1984,7 0-992,-2 0 1055,1 3-287,-2 1 0,1 2-416,2 1-96,0 2-544,0 3 96,2 1 128,1 0-288,0 0-32,-1-1-128,3-2 32,-1-3-128,0-2-64,-1-1-96,4-1 32,0-2 32,2-2 64,1-3 32,-2-5 32,1-3-64,-2-4-64,2 0-192,-1-1-32,-2 1-1664,0 3-672,-1 2-3839</inkml:trace>
  <inkml:trace contextRef="#ctx0" brushRef="#br1" timeOffset="47565.8355">2270 656 7424,'4'-3'2816,"-4"2"-1536,-4-2-96,2 1 1088</inkml:trace>
  <inkml:trace contextRef="#ctx0" brushRef="#br1" timeOffset="46001.3817">2532 7 6144,'1'3'2368,"1"-1"-1280,-4-1-416,2-1 800,0 0-128,-4 3 64,0-2-416,-2 1-128,0-1-513,-4 1 289,0 1 192,-3-2-160,1 1 0,3-1-96,-12 0-64,3-2-64,2 0-32,0-1-32,-1 1 64,1-1-96,0 1-32,2-1 0,2 1 32,-1-1-96,2 1-96,-6 0 0,-3-1-32,-2 2-160,-4 0-32,-1 0 32,5-1 0,0-1 32,4 1 64,-1 1-32,3-2 64,2 1-128,2-1-64,1 1 64,2-1 64,0 2 64,-1 0 32,-6 2-64,-2 1-64,-2 0 32,-3 1 32,1 0-96,0 1 0,2-1 32,4-1 0,0 0-96,1 0 64,3-2 32,2 1 0,0-2-704,2 0-320,2 0-1248,-1 0-544</inkml:trace>
  <inkml:trace contextRef="#ctx0" brushRef="#br1" timeOffset="49252.3479">2184 1370 6528,'0'0'2464,"2"3"-1344,-2-1-672,0-1 704,0 2-96,0 0 32,0-1-192,0 3 0,0-1-512,0 2 127,0 3 129,2 1-160,-2 2 64,0-2-32,0 0 64,0 2-256,0-2-32,0-1-96,-2 6 32,0-2 0,2 4 32,0-2 0,0 2 64,0-2-160,0 2-32,0 8-64,0-10-64,0-2 96,0 0 0,0-3-128,-3 10 32,3-2 0,-2-1 0,0-2-96,0 2 64,0-2 96,0 1 32,2-3-32,-2 3 32,2-3-64,0 1 64,0-3-128,0 2 0,0-2 32,0-1 0,0-1 0,0 1 0,0-1 0,0 4 64,0-3-96,0-7 0,0 0 32,0 8 64,0-1 32,0-2 32,0-1 0,-2 0 0,2-1-64,0 1 32,0 1-64,-2-1-32,0-1 32,0 0-32,2-2 64,-2 1 32,2-1 32,0-1 0,0 0-64,0-2-64,0 1 96,2-2 64,0 0-64,2-2-64,0 1 64,4-4 64,-1 1 0,2-8 64,0 2 0,1-5 32,-2 4-64,0-4 32,0 4-128,0-4-64,0 2 0,0 0 32,-2 1 32,-2 0 32,0 2 64,-2-1 32,1 0 32,-3 0 0,0 2-64,-3 2-32,1-1-96,-2 5 32,2 2-64,-4-2-32,2 2 32,-4-2-32,0 1 0,-2 1 64,0-1-32,-2 2 64,2 0-64,-4 0-32,1 0-64,1 0 32,0 0 32,2 0 64,0 0-32,2 2-32,0-1-64,2 2-32,-1 0 64,1 0 0,0 0 32,0 1 0,2 1-96,0 2 64,0-1 32,4 6 0,0-4-96,0 3 0,0-3 128,2 12 32,0-2-96,6-1 32,-2 0-288,2-2-64,-2-1-1376,5-1-512,-3-1-3264,2-8-2655,-2 0 3007</inkml:trace>
  <inkml:trace contextRef="#ctx0" brushRef="#br0" timeOffset="16398.1846">1634 3388 6528,'0'-8'2464,"0"8"-1344,-6 0 32,6 0 1024,0 0-96,0 0-33,0 8-191,0-4-32,0 8-992,0-4 352,0 11 128,0-3-192,0 12-96,0-4-384,0 8-64,0-8-288,0 12-32,0-8-128,0 4-32,0-5-32,0 1 32,0-3-480,-6-2-160,6-3-768,0-8-352,0-3-768,0-9-320,0 0-607,0-9-257,0 1-832</inkml:trace>
  <inkml:trace contextRef="#ctx0" brushRef="#br0" timeOffset="16675.641">1672 3571 9856,'0'-20'3680,"0"20"-1984,0 0-512,0 0 1247,0 0-383,0 0-64,0 0-768,0 0-352,6-4-512,0 0-160,-1-4-64,0 4-64,6-8 32,-5 4-832,6-4-320,-2 1-928,1 2-448,0 1-1599,6 4-705,-1 1 544</inkml:trace>
  <inkml:trace contextRef="#ctx0" brushRef="#br0" timeOffset="16931.2328">1844 3655 10752,'6'4'4032,"-6"-4"-2177,-6 4-1471,6 0 960,0-4-352,0 0 64,6 0-192,-1 0 32,16-4-512,-3 0 64,3 0 64,-3 0-192,8-4-96,-3 3-128,5-7-96,-6 5 32,6-10-32,-7 6 64,2-13 32,-2 4-32,-9-4-64,-1 5 32,-11-2 32,0 5 32,-11 4 96,-1 4 256,-4 8 96,0 0-128,-12 17-96,5-2-32,-4 13-32,5-4-64,1 9-32,3-6-32,12 8 64,1-6-32,16 3 0,-6-8-96,13 0 32,-2-5-64,6-7-32,0 0-416,6-8-128,-5-4-832,4-8-416,-5 5-1088,5-14-448,-4 5-2431</inkml:trace>
  <inkml:trace contextRef="#ctx0" brushRef="#br0" timeOffset="17424.2974">2602 3407 12800,'0'9'4735,"0"-9"-2559,-11 24-1632,6-21 1216,-2 13-416,2 0-96,-6 13-320,6-5-192,-6 12-416,6-9 0,-7 8 96,6-2-160,-4 7-64,4-4-96,1 7 0,-2-3-64,2 4-32,-1-8 32,1 4 32,0-4-32,5 3-32,0-10 32,0-2-32,0-3 0,0-3 0,0-6 0,-6-3 64,6-4-96,0-8 0,0 0 96,0-8 32,0 0-32,0-11 32,0 2-64,6-14 64,-1 3-64,6-13 64,1 10-64,4-14 64,-5 6-64,11-5 64,0 4-64,11-8 64,-5 9-64,11-5-32,-5 3 32,3 6-32,-3 3-96,9 4 64,-9 4 32,0 9 0,-6 2 0,-2 9 64,-3 0-32,-7 12 64,1-4 64,-6 20 64,0-3 32,-6 2 64,1-3-160,-17 8-32,6-4 0,-23 0 0,6-4 0,-11 0 0,-1-5-160,-10-3 32,6-3-224,-7-6-96,12 2-1088,1-13-512,4 4-3520,-1-28-1567</inkml:trace>
  <inkml:trace contextRef="#ctx0" brushRef="#br0" timeOffset="15759.5233">981 3295 7296,'-5'-7'2816,"5"7"-1536,-7-20-512,1 20 928,1-8 64,0 5 31,5-6-255,0 1-96,0-4-800,0 0 256,5-4 160,-5 1-64,11-6-32,-4 2-256,8-2-96,-4 6-224,17-9 0,-6 3-160,17-10 32,-6 7-160,17-4-64,-12 4 64,13 0 0,-13 5 32,7 2 0,-13 5 0,2 1 0,-6 3-64,5 8 32,-6 0 64,1 8 64,-6-1-32,1 14 32,-7-6-64,1 13 0,-1-4 96,-4 12 96,-6-8-128,-6 8 32,0-8-160,-6 3-64,0-3 64,0 1 64,1-5-64,-6-5 0,0-3-32,-11-8-64,6 0 32,-13-4-32,7 0-96,-5-4 64,-1 0-128,0 0 32,6 0-576,-1 0-192,7 0-736,0 0-224,4 0-1568,7 4-704,0 0-1951</inkml:trace>
  <inkml:trace contextRef="#ctx0" brushRef="#br0" timeOffset="15196.1665">1329 3029 3072,'0'-8'1120,"0"8"-576,0 0 0,0 0 448,0-4 192,0 0 128,0 0 128,0 4 64,0-4-800,0 0 352,0 4 224,0 0 160,0 0 95,0 0 1,5 4 64,-5 0-96,0 8-64,0-4-352,0 12-192,0 0-160,0 3-96,0-3-128,-5 4 0,5-4-96,-5 12 0,-1-4-160,1 16 0,-1-9-96,0 10 0,0-9-32,1 4 64,0-4-160,-1 7-32,1-7-64,-6 8 0,5-8 128,0 4 32,1-4-32,0-4 32,-1-4-128,1 3 0,-1-7-128,0 4-32,6-4-352,-6-4-32,1 0-576,-6-8-128,6 0-1152,0-4-544,-1-4-800,6-4-383,0 0-481</inkml:trace>
  <inkml:trace contextRef="#ctx0" brushRef="#br1" timeOffset="53097.1282">1710 5297 6528,'-2'3'2464,"4"0"-1344,-2 2-672,2-2 640,-1 1-192,2 2-64,-1 1-192,-2 0 0,2 4-352,-2-3 96,0 1 64,0 0-32,0 4-1,0-1-31,0 2 0,0-2 0,0 3 64,0-4-160,0 2-96,0-1-192,0-1 0,0 1 64,0 9 96,0-4-128,0 0-32,0-2 0,0 4 0,0-3 128,0 3 160,0-3-96,0 3-32,0-3-160,-2 3 0,2-3 0,-2 3 64,2-3-96,-3 3 0,2-3 32,-1 1 0,0 0 64,0-1 96,0-2-128,0 2-32,0-3-64,-1 2 0,1-3 64,2 1 64,0-1-96,0-2 0,0-1 32,0-1 0,0-1 0,0 4 64,0-2-96,0-2 0,0-1 96,0-2 96,0 0-64,0 3 0,0-1-96,0-3-96,0 0 192,2 2 96,-2-3-96,3-2-64,-1 0 0,2 0-32,-2 0 64,3-1 96,0 0-64,3-1 0,-2 1-32,6 1-64,-2 0 32,10-2-32,-3 1 64,7-2 32,-4 1 96,4-2 96,-3 0 64,3 1 32,-4 0-128,4 0-96,-3 1-64,5 1-96,-1 0 96,1-1 0,-4 1-32,3-2 32,-6 2-128,2-1 0,-3 0 32,0 2 0,-3 0 0,-2-1 64,0 0-32,-3-1-32,-2 1 96,0 1 0,0 0 32,0 0 0,-2 0-160,0 0-32,0 0 96,0 0 32,-1 0 0,-2 0 32,2 0-128,-1 0 0,0 0 32,-1 0 64,-1 0-32,1-2 64,-1 1-64,0-4 64,0 2 0,0-3 32,0 0-64,-1-2 32,2 1-64,-1-5 64,0 3-64,0-5-32,0 0 32,0 0 32,0 1-32,0-3-32,0 0 32,-2 0-32,0 3 0,0-5 64,0 4-32,0-5-32,0 1-64,0-5 32,0 4 32,0-3 64,0-6-32,0 6 64,0 3-128,0 9 0,0 2-128,2-3 32,-2 2 128,2-1 64,0-4 0,0 5-64,-2 2 32,0-2 32,0 2 32,0 1 32,0 1-64,0-1 32,0 2-64,0 1-32,0 0 32,0 2 32,0-1-96,0 1 0,0 0 160,-2 1 64,2 0 0,-2 0-32,0 0 32,-2 0 96,2 0-64,-2 0-64,0 0 64,-3 0 0,4 0-96,-3-2-32,1 2 32,0-2 64,1 2-32,-3-1 64,3 0-128,-2-1 0,0 1-32,-2 1 32,2 0-64,-2-2-32,0 1 32,-2 0-32,2 1 0,-2 0 0,2 0 0,-3 0 0,4 0 0,-2 0 64,3 0-32,-2 0-32,0 0 32,0 0-32,0 0-96,4 1 64,0-1 32,-2 0 0,1 0-96,2 0 64,-2 0 32,5 0 0,0 0 0,0-1 0,0-1 0,0 0 0,0 1-96,0-3 64,0 1 32,0-3 64,0 2-32,0-6-32,0-5 32,0 0 32,-2 1-96,-2 0 0,2 3 32,0 1 0,0 1 0,0 1 0,0 1-96,2 0 64,-2 1 96,2 0 96,0 0-128,-1 2-32,1 1-64,0 0 0,-3-1 64,3 1 0,0 2-96,0-1 64,3 2 32,-2 2 0,1-1-96,4 2 0,4 0 64,1 1 0,-1 1 32,0-1 0,2 0 0,-2 1 0,2-2 0,0 1 0,1 0 0,-1 2 0,-2 1 0,0 1 64,-4 1-32,-2-1-32,0 0 32,0-1 32,0-1-32,0 4-32,0-1-64,0-1 32,-2-1 32,0 2 64,0-1-32,0 1 64,0-2-128,1 1 0,-2 0 96,1-1 32,0-1-128,1-2 32,-1 1-576,-2-4-256,0 0-1184,0-2-480,0 0-1152,0-3-511,0 3-1025</inkml:trace>
  <inkml:trace contextRef="#ctx0" brushRef="#br1" timeOffset="55294.0123">2136 5293 7296,'0'0'2720,"0"0"-1472,-9 0-1024,5 0 576,1 0 0,1 0 128,-1 0 160,-3 0 32,-1 0-609,1 0 257,3 0 192,-2 0-96,-1 0 32,-2 0-192,2 2-64,0-2-64,-2 0-64,2 0-64,-2 0 32,-3 1-64,-1-1 0,-2 0-160,2 0-96,0 0-64,-2 0 0,0 0-64,0 0 64,-1 0 0,3 0 32,-4 0-64,-1-1-64,3 1 32,2-2-32,3 2 0,-2 0 64,1 0-96,2 0 0,0 0 32,0 0 0,0 0 0,0 0 64,1 0-32,1 0-32,1 0 32,-2 0-32,1 0-96,3 0 64,-2 2 32,1-2 0,0 0 0,0 1 64,2-1-96,0 0 0,2 0 32,0 0 64,-2 0-32,0-1-32,0-1-64,2 1 32,-2-1-1312,2 1-608,0-1-1408,2 1-607,-4-1-1153</inkml:trace>
  <inkml:trace contextRef="#ctx0" brushRef="#br1" timeOffset="56764.5362">2064 5608 8320,'0'-9'3072,"0"9"-1664,-4-3-864,2 3 800,-2 0-160,0-1 31,0 4-319,-1-2-96,2 1-448,-4 1-64,3 3-64,0-2-96,1 3-32,0-1-32,1 3-64,0-2-64,0 2-32,2-2-32,0 1 96,0-3 0,2 1 32,0-2 0,0 1 64,1-2-32,-1 1 64,-1-1 0,-1 1 32,0-1-64,-1 1-64,-1 0 224,-3-2 96,3 1-160,-2-1-96,-2-1-32,0-2-32,2-1-928,-2-1-320,2 1-736,0-2-287,2 2-673,2-1-288,0 0 96</inkml:trace>
  <inkml:trace contextRef="#ctx0" brushRef="#br1" timeOffset="56178.9034">1801 5704 8448,'0'0'3168,"0"0"-1728,-2 2-768,2-2 960,-2 1-449,0-1-95,0 1-576,0 1-160,0-2-224,2 0-160,0 2-64,0-2-384,0 0-160,0 0-1343,0 0-641,0 0-1600</inkml:trace>
  <inkml:trace contextRef="#ctx0" brushRef="#br1" timeOffset="56410.9727">1954 5626 6656,'0'-6'2464,"0"6"-1344,-1 4-608,1-2 768,-2-5 32,-3-2 96,2 5-288,0 0-65,-3 2-575,2-1 192,-2 2 96,2 0-256,-2 1-64,2 1-320,0 0-96,0 1-32,2 2 0,0-2 0,2 2 64,0 0-32,2-1-32,0-1-64,2-1 32,0 1 32,2-3 0,0 0-448,1-3-96,-2 0-1120,1-1-447,0-1-961,2 1-384,-1-1 160</inkml:trace>
  <inkml:trace contextRef="#ctx0" brushRef="#br1" timeOffset="57181.1282">2082 5602 7168,'0'2'2720,"-2"-4"-1472,0 5-480,2-3 864,-2 2-192,0-1-64,0 2-225,2 0 1,-2 1-640,2 1 64,0 2 0,0-1-256,2 2-96,0 0-128,0 1 0,0-2-64,6 2 64,0-2-64,0 0-32,0-1 32,0-2-32,1-1 0,-1-3 64,0 0-32,0-4 64,0 1-64,0-4-32,0 1 32,1-6-32,-2-4-576,-1 1-160,-1 1-2272,-2 1-959,-3 0-705</inkml:trace>
  <inkml:trace contextRef="#ctx0" brushRef="#br1" timeOffset="57949.8199">1985 4831 6144,'0'-1'2272,"-2"1"-1216,2 1-544,0-1 704,0 1-224,2 2-32,0 0-32,-2 2-32,2 2-480,0 3 32,-2 2 64,0 1 31,0 2-31,0 0-128,0 4 0,0 0-160,0 1-64,0-2 0,0 0-32,0-2-64,0-1-64,2-1 160,-2 1 32,0-1-64,0 1-32,0 1-32,0 0-64,0 0 32,0-1 32,0-2-96,0-2 0,0 0 32,0-3 0,0 1 64,0-2 32,0 1-32,-2-1-64,2 0-64,0-1 32,0 0 32,0-2 64,-2 0 160,2-1 192,0-1-288,0 0-64,0-2-64,0 0 64,0 0-32,2-2 64,0 2-64,0-3-32,0 1 32,0-2-32,0 1 0,4-1 0,0-2 64,1 0 96,0-3-64,2 1-64,-2-1 64,0 0 0,-1 1 160,0 0 96,-2 1-128,0 0-64,-2 1 192,-2 1 160,0 1-128,-2 1-64,0 0-96,-2-1 0,0-1-128,0 1-64,-2 0 64,-1 1 0,2 0-32,-2 0 32,1-1-128,1 2-64,0 1 64,1-2 64,-4 3-64,2 0 0,0-3 32,0 3 64,2-2-32,0 1-32,0 1 32,0 1-32,0 2-160,0 2-32,2 2 96,2 2 32,0 2 64,0 1 64,0-1-32,2 2 64,0 0-928,-2-2-352,2-1-1184,0 1-448,0-2-2655</inkml:trace>
  <inkml:trace contextRef="#ctx0" brushRef="#br1" timeOffset="59252.1034">2007 5994 6144,'2'1'2272,"-4"3"-1216,-2-2-672,4 0 672,-2 2-128,0 3 96,2 2-224,0-1-32,0 3-416,0 0 288,0 2 96,0-2-97,-2 5-31,2-3-288,0 4-64,0-3 0,0 2 0,0-1-128,0 4-32,0-5 32,0 4 64,0-2 32,-2 3 96,2-4-96,-2 2-64,2-4-64,-2 3 0,0-3-64,0 0-32,0-1-64,0 0 32,0-4 32,0 1 64,0-2-32,2 2-32,0-2 32,0 2 32,0-2-32,0 1 64,0-3-128,-2 4-64,2-1 64,-2-2 0,2-2 32,0 1 0,0 0 0,-3 1 64,3 0-96,0-1 0,0-1 32,0 1 0,0-1 128,0 0 64,0 2 0,0-4-32,0 0-192,-1 2 32,-1-1 0,0 1 64,2 1-32,0 1 64,0-4-128,0 0 0,0-1 32,0-1 0,0 0 0,2 2 0,-2-2 64,2-3 32,-1 0-32,4-4-64,-3 2 160,2-1 128,-2 2-96,2-5-32,0 2 0,2-3-32,-2 1-160,4-1 32,-4 1 0,3-1 64,-4 1-32,1-1 64,0 1 128,-1 0 128,-1 2-128,-2 0 32,0 1-160,0 0-64,0 2 0,-2-1 32,-1 1 32,-1 0 32,2 1 0,-1 0 0,-2 2-64,1-2-64,0 1 32,-4 1 32,4-1-32,-4 1 64,2-1-64,-2 1-32,0 1 32,-2 0-32,1 0 0,1 0 0,0 0-96,0 0 0,2 0 64,0 0 64,0 0-64,0 0-64,0 0-32,2 3 96,2 0-64,2 4 32,0-1 0,2 4-64,0-1 160,4 2 96,-2-1-96,2 7-32,0-3 0,0 0 0,1-3-992,-2 4-448,1-4-1248,-1-2-479,-2-1-1985</inkml:trace>
  <inkml:trace contextRef="#ctx0" brushRef="#br1" timeOffset="81147.9499">1451 9717 5504,'0'-2'2112,"-8"2"-1152,1 2-288,9-1 704,-2-1 32,2 3 32,1 1-192,-1 2-32,0 0-673,0 4 97,-2 3 96,2 5 32,0 1 32,-2 1-192,0 5 32,0-2-224,0-5-96,0-4-32,1 9 32,-1-3-96,3 1 32,-3-2 32,0 8 64,0-6-32,0 5-32,0-2-160,0 5-32,0-4 32,-3 4 0,3-3 64,-1 2 32,-1-3-96,0 1-32,2-4-32,0 0-64,0-3 96,-2 0 0,2-3-32,0 4 32,0-4-64,0 0 64,0-3 0,0 3 32,0-3-160,0-5 32,0-1 64,0 5 96,0-2-64,0-7 0,0 0 32,0 4 0,0-1-64,2-5-64,0-1 96,1 0 0,2 0-128,3 4 32,-2 0 0,4-3 64,-2 0-96,8 1 0,-1-1-32,5 1 0,-2-1 128,5-2 96,-4-1-128,2-3-32,9-6 0,-2 4 0,1-1-96,3 0 64,0-1 32,1 4 64,-7 1-32,7-1 64,-5 2-64,-4 0-32,-4 0-64,7 2 32,-7-1 32,15 2 64,-12 0-32,12 0-32,-4 0 96,-4 0 0,2-2-128,-6 1 32,-6 0 0,0-1 64,-1 2-32,0 0 64,0 0-64,0 0-32,0 0 32,7 2-32,-3-2 0,1 0 64,-3 0-32,-2 0 64,-2 0-64,-4 0-32,-2 0 32,2 0 32,-2 0 32,-1-3 32,-1 1-64,-1-2-64,0 0 32,-1-5-32,-1 2 0,0-5 0,-1 2 64,-2-14 32,0-6-128,0 12 32,0 4 0,-2-4 64,-2-8-96,2 0-64,0 2 64,0 2 64,-3 1 0,3 5 64,0 2-64,-1-3 64,-1-9-128,-1 5 0,1 5 32,1 2 0,-2 1 0,1 1 64,0 2-96,0 0 0,0-1-32,2 6 0,0-1 128,-2-2 32,-2-2-128,2 2-32,0-1 32,0 0 64,2 2 0,0 0-32,0-1 32,0 5 32,2 0-32,-2-1-32,-2-5 32,2 3-32,0 0 0,-1 2 0,2 1 0,1-1 0,-3-2 0,3 0 0,0 0 0,0 1 0,0-1-96,0 1 64,0 1 96,0 1 32,-2 0-32,2 1-64,-2 1-64,1 1 32,1 0 32,-2 0 64,-1 0-32,-1 0 64,0 0-64,1 1-32,-4 1 96,1-1 64,0 1-64,0-1-64,0-1 64,0 2 0,0-2-32,-1 0-64,2-2 32,-1 2-32,-1 0 0,4 0 0,-2-1 64,1 1 96,0 0-128,-2 0-32,0 0 0,-2 1 0,0-1 0,0 3 0,0-1 0,0-1 0,-1 1 64,2-2 32,-2 0-128,4 3-32,0 0-64,-1-3 96,-2 0 0,0 1 32,-2-1 0,4 2 0,-1-1 0,2-2 64,-3-4-96,0-1 0,-1 0-32,3-1 0,0 0 64,0-4 64,2 4-32,0 1-32,0 1-64,0-1 32,0-2 32,0 1 64,0-2-32,0-1-32,0-1-64,2 0-32,0 1 64,0 0 64,-1 2 0,3 0-32,0-1-64,0 2 32,0-1 32,3 3 64,-1-1-96,2 2-64,0 1-32,2 1 96,0 1-64,0 1-32,4 3 96,2 0 64,2-1 0,-6 1-32,1 0 32,3 3 32,-2-1-96,2 2-64,6 3 64,-2-1 64,-1 0 0,-3-2-32,-2 0-64,-2 0 32,0 0 32,0-1 64,0 0-32,0-1 64,1-1-64,-4 0-32,2 1 160,-1-1 32,-3 1-160,2-3 0,-1 2 32,-2-2 32,0 0-672,-2-2-256,0 0-1280,0-3-480,-2-2-1632,2 1-671,0-1-193</inkml:trace>
  <inkml:trace contextRef="#ctx0" brushRef="#br1" timeOffset="84700.9559">2003 10052 7680,'4'0'2880,"-4"0"-1536,-4-3-96,4 3 1120,-2-5-385,-2 1-31,0 0-832,2-1-384,-4 7-416,2-2-32,-2 0 128,0 0-160,0-3 0,2 0-288,-1 3-32,4 0-64,1 6-32,0-2 128,1 6 64,2-1-64,3 0 0,-2-1 96,-1 1 32,2-1-32,-1 0-64,0 0 32,-2-1-32,0 0 64,-2 2 96,0-2 224,-4 0 64,2-1-160,-4 0-32,0-1-128,-4-2-96,2-1-96,-3-2-32,3 0-864,3-1-320,-2 0-1184,5-2-512,0 1-767,6-5-289,-2 1 544</inkml:trace>
  <inkml:trace contextRef="#ctx0" brushRef="#br1" timeOffset="84400.3425">1880 10050 9088,'-4'-4'3424,"4"4"-1856,-8 1-832,6-1 991,-6 0-191,1 0 32,-1-1-672,0-1-192,-2 2-448,2 0 32,-2-1 128,2-1-160,0 8-64,2-1-192,0 6 0,-1-1 0,3 2 0,2-1 0,2 2 0,0-3-96,2 0 0,0-1 64,5-2 0,-3 0-128,6-2-32,-2-2-1248,4-6-576,-2 1-1215,4-8-449,-2 1-512</inkml:trace>
  <inkml:trace contextRef="#ctx0" brushRef="#br1" timeOffset="85117.2332">2058 10062 7424,'-2'0'2816,"2"0"-1536,-2-3-448,2 3 928,-2-1-288,0-3 639,2 8-415,0-2-896,0 1-192,0 7-128,0-1-128,0 2 32,0-3-96,2 3 64,0-3-128,2 1-64,-2-2-64,2-1-96,0-2 32,6-4 32,-2 0-32,4-4-32,-1 0 32,0-5 32,0 2-1248,1-6-512,-2 2-2336,-2 0-959,-2 1 511</inkml:trace>
  <inkml:trace contextRef="#ctx0" brushRef="#br1" timeOffset="84030.5194">1629 10139 5120,'0'2'1920,"0"-2"-1024,2 0-544,-2 0 480,2 1 32,0-1 96,2 0-160,0 0-32,2 0-416,-2 0 224,2-1 128,-2-1 0,0 4 32,0-1 32,0 0-1,-1 1-159,-2-1 32,1 1-288,-2-4-64,0 2-32,-2-1 0,2-1-128,-1 1-32,-2 0 32,1-1 0,0 2-64,0 0-64,0 0-64,0 0 32,0 0-384,0-4-224,2 1-1280,0 1-575,0 1-2177</inkml:trace>
  <inkml:trace contextRef="#ctx0" brushRef="#br1" timeOffset="85688.0024">1959 10424 7808,'4'0'2976,"-2"1"-1600,-2 0-704,0 2 960,0 0-384,0 2-1,2 2-223,0 5-64,-2 1-544,0-2 160,0 8 96,0-3-288,-2 7-64,0-5-128,0 8-32,0-2-192,0-2-32,0-5 96,-1 6 32,3-2-96,-1 2-32,1-4 96,-2 3 32,-1-3 0,1 0-64,1-3 96,-1 1 0,-1-2 32,1 3 0,1-2-64,-2 0-64,1-3 32,0-3 32,2-1-32,-1 2 64,1 0-64,-2-3-32,-1 0 32,1-3-32,2 0 0,-2 2 64,2-1-32,0 0-32,0-2 32,-2 2-32,0-2 0,2 2 0,0-1-96,0 0 64,0 0 32,0 1 64,0-2-32,0 2 64,0-1-64,0 1-32,0-1 32,0-1-32,0 0 0,0 1 64,0-2 32,-2 0 32,0-1-64,0 3-64,2-2-64,-2 0 32,2 0 32,0 0 64,0-2-96,0 1-64,0-1-32,2-1 96,0 0 64,2-3 128,-2 2-64,4-5 0,0 1-32,2-2 32,-1 0-64,1-5 64,-2 2 0,2-3 96,-2 3-32,0-5 0,0 3-96,-2 2 32,0 1 224,-2 0 160,0 0-96,-2 0 32,0 2-128,0 0 0,0 1-160,-4-1-96,2 3 64,-4-2 64,2 2-64,-2 0 0,1 1 32,0 0 0,-1 1-64,-2 1-64,2-1 32,-2 2 32,0 0-96,-1 0 0,1 0 32,0 0 0,2 0 0,-4 0 0,2 0 0,-2 0 0,1 0-96,1 0 0,2 0 128,1 5 32,0-1-160,1 6 0,0-1 96,2 5 64,0-3-160,6 2-64,0-1 64,5 1 32,-2-2-1152,5 3-448,-1-4-1632,3-1-704,-2-1-1631</inkml:trace>
  <inkml:trace contextRef="#ctx0" brushRef="#br1" timeOffset="64106.5604">1945 8742 5632,'1'-3'2176,"1"3"-1152,-4 1-576,2-1 704,0 0-160,0 0-32</inkml:trace>
  <inkml:trace contextRef="#ctx0" brushRef="#br1" timeOffset="64153.4379">1946 8749 13664,'0'7'832,"0"4"-64,0 0-160,-1 1-151</inkml:trace>
  <inkml:trace contextRef="#ctx0" brushRef="#br1" timeOffset="79207.5073">1953 8787 5376,'0'-2'2016,"1"-1"-1088,-1 5-160,0-2 704,0 0-192,0 0 0,0 0-384,0 3-160,0 0-416,0 1 64,3 1 64,-1 0 127,-2 3 97,2 2 0,-2 0-32,0 2 32,0 2-32,0-2-160,-2 8-32,0 1-192,-2-1 0,-1-1-96,3 0 64,1 0-128,-1 0 0,2-2-96,0 0-32,0 0 32,0 4 64,0 0-32,0 1-32,0 3 32,0-5-32,0-1 192,0-4 192,0-4-128,0 4-64,-3 4-96,3-7-96,0-2 32,0 3 32,0-1-32,0-5-32,-2 6 32,2 3-32,0-3 0,0 2 0,0-4 0,-1 3 0,1-2 0,-3 1 64,3-2-32,-2 2 64,0-1-128,1-1 0,1 0 32,0 0 0,0-2 0,0-1 64,0-3-32,0 1-32,0-2 96,0 1 0,0-2 96,0 0 32,0-1-32,1-2 32,1 0-128,3-1-64,-2 0 64,3-5 0,1 1-32,-1-5-64,0 1 96,2-4 0,4-11-32,0 3-64,2 1 32,-3 3 32,-2 3 32,0 2 32,-3 4 128,-2 0 96,0 3-64,-2 3 64,-2 2-64,0-4 0,-4-2-160,0 3-32,2 0-32,-4-1-64,2 1 96,-3-1 0,0-2-32,-4 1-64,-1 1 32,0 1 32,0 0-32,0 2 64,-3-1-64,5 2 64,2 0-128,-2 2 0,0-2 32,-4 0 64,-2 0-96,2 1-64,1 0 64,3 1 64,0 0-64,2-1 0,0 1-32,2-1 0,0 0 0,2 1 0,0 1 0,2 0 0,2 0 0,0-1-64,0 1 96,4 11-64,-2-1 32,0-2 64,6 4 64,-2-2-32,2 3-32,-2-3-320,2 3-128,-2-3-1184,2-1-448,0-2-2528,1-1-1055,-3-2 703</inkml:trace>
  <inkml:trace contextRef="#ctx0" brushRef="#br1" timeOffset="83314.3713">2082 9621 7040,'0'3'2624,"-2"1"-1408,-2-1-576,2 0 864,-2 0-160,0 1 64,-2-1-353,0 0-95,0 1-544,-1-2 96,0-1 128,0 2-64,2-3 32,-4 0 96,-5 0 96,2 0-288,-5 2-64,0-2-128,2 1-32,4 1-32,-10 0 0,-5 0-128,-1-2-32,3-2-96,8 1-96,4 0 128,0-1 32,-7 1-96,1-1-32,-2 1 32,0-1 64,-2 1 128,5 2 64,5 1-192,-6-2-64,2 0 0,0 0 0,4 0-64,-3-2 64,-3-1 32,2 2 64,2 0-32,4 2-32,1 0 32,1-1-32,2 0 0,-2 2 0,2-1-352,0-1-160,-2-3-1248,4 3-448,0 0-1823,0 0-705,0 0 448</inkml:trace>
  <inkml:trace contextRef="#ctx0" brushRef="#br1" timeOffset="88574.9247">1728 13433 4992,'2'-3'1824,"-2"5"-960,0-2-512,0 0 480,0 0 32,0 0 96,0 0 192,0 1 64,0 2-640,0 1 160,0 1 32,0-1 96,0 2 95,2 1-223,0 3-128,-2 0-96,0 1 96,0 0-64,0 4 32,0-1-96,0 0 32,0 0-160,0 2 32,0 3-160,0-3 32,0-3-160,0 6 0,0-1 32,0 1 64,0-3 32,0 1 96,0-1-96,0 2 32,0-2-96,0 1 0,0-2-96,0 1-64,0-1 160,0 1 32,0-2-64,0 4-96,0-3 64,0 0 0,0-2-32,0 3-64,0-2 32,0-1-32,0-2 0,0 1 0,0-2 0,0 3 64,0-4-32,0 3-32,0-3 32,0-4-32,0 1 0,0 9 64,0-4-32,0 2-32,0-2 32,0 2-32,0-1 0,0-2 0,0-2 0,0 0 64,0-3-32,0 1 64,0-1-64,-2-1-32,2 0-64,0-1-32,0 0 128,0 0 32,0-1 0,0-1-64,0 0 32,0-1 32,0 0-96,0 0 0,0 0-32,0-1 0,0 0 64,0-1 0,0 1 0,0-5 0,0 2-96,2-2 64,0 0 32,2-4 0,0 1-96,2-1 0,0 1 64,1-1 0,-2 1 32,1 0 64,1 2-32,1 0-32,-2 1 32,0-1 32,0 1 32,-2 0 32,0 0-64,-2 0-64,0 1 96,-2-1 64,0 0 128,-2 0 64,0 2-96,-4-2 0,0 1-160,-4-2-64,2 3 0,-3-1-32,3 1 0,-2-2 0,2 2 0,-4 0 0,2 1-96,-4-2 64,2 2 96,-2 2 32,1 0-128,1 1-32,2 0 32,0 1 0,0 0-64,0 4 64,0-1 32,1 5 0,4-2 0,-2 3 0,3 0-96,4 2 64,0-3 32,0 8 0,0-1 0,4 2 0,1-4-1696,2-2-768,-1-1-1728,9-7-703,-3 0-225</inkml:trace>
  <inkml:trace contextRef="#ctx0" brushRef="#br1" timeOffset="92918.6453">1993 14292 14656,'-6'-2'1472,"-2"2"-225,-2-1-447,-2-1-96,-2 2-64,0-1 64,-3-1-96,-3 4 0,2-2-128,0 3 32,-1-3-224,1 3-96,0-2-32,2 2-32,1-3-160,3 0-32,-2-1 32,0 1 64,-3-2-64,-1 1 0,2-1 32,-2 2 64,-2 0-32,0 0-32,1 0 32,3-1-32,2-1 0,2 2 64,-1-1-96,4-1 0,-1 1 32,2 1 64,-1-1-96,1-1 0,0 1 32,2-1 0,0 2-96,2-1 64,0 1 32,0 0 64,0 0-32,0 0-32,2 1 32,0 2-32,0 0-96,2 0 64,0 1 32,0 2 64,0 0-96,0 6 0,0-2 96,0-2-192,0 7 32,0 0 96,0 2 64,0-2 0,0 4-64,0-3 32,0 4-32,0-4-1280,2 3-576,0-3-1024,2-1-383,0-2-1345</inkml:trace>
  <inkml:trace contextRef="#ctx0" brushRef="#br1" timeOffset="90194.1661">1396 14487 4352,'4'-1'1664,"-6"-1"-896,4 0-256,-2 2 576,2 0 128,0 0 64,0 0 128,0 2 64,2 1-768,0 0 288,0 1 127,0 4-191,-2 5-64,0 3-64,-2 4-32,-2 2 0,2 2 64,0 0-160,0-1-32,-2 4-160,2 6-32,0 0-128,0-5-32,2 2-160,-2-3-32,2 0-32,1-5 32,-1 15 224,-4 0-128,2-2 64,-5 0-64,1 0 32,1-9 0,-6 15 160,3-2-64,0-6-160,0-1-32,2-4-128,0-1-96,0-4 128,2-8 32,0-2-96,2 0 32,0-3 0,0 0 64,0-1-32,0 6-32,0-1-64,0-1 32,0-1 32,0-9 0,0-2-96,0 1 64,0-5 32,0 4 0,0 1 0,2 0 64,0-1-96,2-2 0,4-1 32,-2-1 0,0 0-96,2 12 0,-1-2 64,2-11 0,8 0 32,1-1 0,2 2 0,4 2 0,5-1 0,-1-1 0,-2 3 0,1-3 0,-5 2 0,0-1 0,0 1-96,3 1 64,-1 0 32,5 1 64,1-1-32,2 0-32,-2 0 32,-1 0-32,-5-1 0,-1 0 64,-1 1-96,0 0-64,0 0 128,5 0 96,1 1-96,-2-2-96,0 1 96,1 0 32,-3 0 0,-4 0-64,-4 0 32,0 0 32,-3-2-32,-3 2 64,-2 0 0,-2 0 96,0-2-32,-2 2 64,0 0-64,-2 0 0,0 0-192,-2 0 32,0 0 0,0 0 0,2 0 0,-2-1 0,0 0 0,0-1 64,0 2-32,0-1 64,2-1-128,-2-2-64,0 1 64,0-1 0,0-2 32,0-2 0,0 0 0,0-2 0,0 1-96,2 0 64,-2-3 32,2 1 64,0-4-32,0-2-32,0-2-64,0 0 32,0 3 32,-2 0 0,0-2 0,3-1 64,-3 2 32,0-1 96,0-2-160,0-2-96,0 0 32,0-1 64,0-1-64,-3 5 0,1 3-32,2 1 0,-2-2 64,2 1 64,-2 0-32,2 2-32,0-2 32,-2 0 32,2-2-32,0 1 64,-2-2-224,2 1 32,0 1 32,0 2 32,0 5 32,0 0 64,0 1-96,0 2 0,0 0 32,0-1 0,0-1 0,0-1 64,0 0-32,0-2-32,0 2-64,0 0 32,0 0 32,0-1 64,0 1-32,0-2-32,0 2 32,0 0 32,0-2-96,0 1-64,0-1 64,0 2 64,0 0 0,0 1-32,0 2 96,0 1 0,0 0 32,-2 3 0,0 0-160,0 0 32,2 2 0,0-1 0,0 0 0,0 0 0,-2 1-96,2-1 64,0 1 32,0-1 0,0 2 0,0 0 0,0 0 0,0 0 64,0 0-32,0 0 64,0 0-64,0 0-32,0 0-64,0 0 32,0 0 32,0 0 0,0 0-96,0 0 64,0 0 32,0 0 64,0 0-32,-4 0 64,0 2 0,-2-2 96,0 1-96,0-1-64,-4 0 0,0 0-32,0 0 0,-3 0 64,3 0-32,-4 0-32,-2 0-64,1 0-32,2 0 128,-1 0 32,-1 0-96,1 2 32,2-2 0,0 1 64,2-1-32,0 2-32,1-4-64,2 4 32,0-4 32,3 2 64,-2 0-96,2 0 0,0-1 32,0 1 64,-2 1-32,2-1-32,0 2-64,0-4 32,-2 4 32,2-4 0,0 4 0,-1-4 64,2 4-32,-2-2-32,2 1-64,0-2 32,3 1 32,0 0 0,0 0-96,-3 1 64,3-1 32,0 0 0,0 0 0,-3 0 64,3 0-96,-2 0 0,0 0-32,-1 0 0,0-1 0,1-1 0,0-1 64,0-1 64,0-1-96,2-2 0,0-2-32,0-1-64,0-2 96,0 2 64,0-3-64,2 0 0,0-3 32,2 0 0,1-2 0,-2 3 64,2-2-96,-4 6 0,1 0 32,1 4 64,-1 1-32,-1 2-32,1 0-64,1-1 32,-1 2 32,-1 2 64,4-1-96,-1 1 0,0 0-32,-1-1 0,2 2 64,-1 2 64,2 0-32,0 4-32,0 0 32,4 1-32,0 1 0,2 0 0,0 1-96,3 1 0,3 2 128,-2-2 96,0-1-96,1 0-96,-1 0 32,-2-1 64,0 2 0,-2-1-32,0 0 32,-1 0-32,-1-2 0,-2 0 0,-2-1 0,0 0 64,0-2 32,-2 2 96,0-2-160,0 1-96,0-2 32,-2-1 64,0 2 64,0-3 32,0 0-1056,-2-1-416,0 0-1152,-4-1-448,-2-4-608,-2 0-223,0-5-1025</inkml:trace>
  <inkml:trace contextRef="#ctx0" brushRef="#br1" timeOffset="92870.0853">2009 14293 6016,'0'2'2272,"-2"-1"-1216,-2-2-800,4 1 512,0 0 320,-2-2 192</inkml:trace>
  <inkml:trace contextRef="#ctx0" brushRef="#br1" timeOffset="94440.6129">1868 14723 9216,'0'0'3520,"-2"5"-1920,-13-5-960,11 0 1023,-4 2-255,0 0-32,0 3-512,-2-1-192,0 3-384,0 0-128,-1 5 32,1 1-160,4-1-32,3-2-64,-2 3 0,1-1 0,2 2-64,0 5 96,2-3 0,2-3 32,2-1 0,1-3 0,-1-5 0,-1 1 0,3-3 0,1 2-1344,5-6-544,-2 0-735,2-3-289,-2-1-1248</inkml:trace>
  <inkml:trace contextRef="#ctx0" brushRef="#br1" timeOffset="94758.434">1970 14750 7936,'5'-13'2976,"-1"8"-1600,-2 3-544,-2 2 928,-2 0-97,0-1 65,-2 1-416,-2 0-96,-2 0-672,0 0 96,0 0 96,-3 1-384,3 4-192,0 1-192,2 3 0,2-1-128,2 1 32,0-2 64,2 3 32,0-1-64,4 0 64,-2-2-32,4 2 0,-2-2 64,0 1 64,1-1-32,-3 2 64,-1-2 0,-1 2 96,0-2-96,-3 0 0,-2-1-32,-3-2 32,2 1-288,-2-4-32,2 1-800,0-2-288,0 0-608,1-3-224,4 2-607,2-3-289,2 2-672</inkml:trace>
  <inkml:trace contextRef="#ctx0" brushRef="#br1" timeOffset="94055.1618">1663 14889 6272,'0'-1'2368,"0"1"-1280,-4-1-576,2 1 768,0 0-256,2 0 32,-2-2-288,2 1-96,0-3-384,0 3 32,2-3 32,4-4-128,-2 3 31,2-1-95,-2 4 64,0 1 0,0 2 32,-1 1 224,-2 2 128,2-1-96,-3 5 32,0-3-192,0 3-32,0-3-64,-3 1 0,2 2-128,-4-4-32,2-1-96,-2-1-32,3-1 32,-2-1 64,2 0-544,0 0-128,0 0-1472,2-3-575,0 1-2209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9T10:25:46.773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117 4542 3328,'0'-7'1216,"0"7"-640,-4 3 96,4 5 544,0-8-32,-4 7 32,4 4-128,0 4 32,0 3-608,0 4 64,0 4 64,-4 3 0,4 1 96,0 3-128,0 0 0,0 3-33,0 5-63,0 3-64,0 4 32,0 3-192,4-3-32,-4 0-64,0 3 32,0-3-64,4 0 0,0-4-96,0 4 32,-4 3-64,0 8-32,0-4 96,0 4 64,0 0 0,0 3 0,0 0-32,0 1 0,0-4 64,-4 3 32,4 4-96,-4 1-32,4-5-32,-4 4 32,-5 4-64,1-8-32,0 1 96,-5 3 0,5 8 32,-4-5 64,8-2-96,-13-1 0,9 0-32,0-4-64,-1-3 96,5-4 64,4 4-64,0 0-64,0 0 0,0-1-32,4-3-96,0-3 64,1-1 96,3 1 32,0-1-128,5-7 32,-9-3 0,4 3 0,0 0 64,0 0 96,1 4 0,-5 0 64,0-1-64,0-2 64,0-1 64,0 0 160,1 0-192,-1 0-64,-4 0-32,4-4-32,0 5 64,-4 2 32,0 5-32,4-1 32,0 4-64,-4-7 64,0 0-128,4-4-64,-4-4 0,0-3 32,0-4-96,-4-3 0,0-5-320,-4-6-96,0-5-992,-1-6-384,1-12-992,0-14-383,-1-19-2017</inkml:trace>
  <inkml:trace contextRef="#ctx0" brushRef="#br0" timeOffset="1177.6854">47 4557 4224,'-4'-4'1568,"-5"15"-832,5-11-160,4 0 640,0 0-128,0 0 32,0 0-224,0 0 0,4 0-512,9 0 288,-5-4 160,8 8-96,1-8-32,0 8-256,3-4-33,1 4-127,0-4 64,3-4-64,-7 0 64,8 4 0,8-3 32,12-1-64,21 0-32,5-7-32,3 0 0,-8 0-64,-4 0-32,0 0 32,0 0 96,17 4-64,4-4 32,-1 0-160,-3 0-64,-13 0 128,-4 0 32,4 3-64,17-3-32,-5 4 32,5-4 0,0 0-64,-13 7-64,-4 0 32,0-3-32,9 3 0,11-3 0,1 3 0,4 1 0,-16 3 0,-5-4 0,4 0 0,5 1 64,12-1-32,0 0-32,0 4 32,-17 0-32,5 0 0,-5 0 0,13-3 0,8 3 0,0 0 0,-8 3 0,-9-3-96,5-3 64,8-1 32,4 4 0,4 0 0,-8 4 0,-12 3 0,4-7 64,3 4-32,14-4 64,3 7-128,-8-3-64,-12-1 64,-5 1 64,1 3 0,16-3-32,4 0 32,0 7-32,-16 0 0,-4-4 0,3 1 0,13-1 0,5 0 0,-1 1 0,-12-1 0,-5 0 64,1 4-96,12 0 0,4 4 32,0 0 0,-8-4 0,-12 0 0,-5 3 0,1-6 64,7 7-32,5-8-32,-4 0-64,16-3-32,-20-4 64,-17-4 64,-4 4 64,-5 0 32,-3 0-64,-5-3-64,13 6-64,-8-3 32,0 4 32,-5-8 64,5 4-32,-9-3 64,0 3-64,-8-4-32,-4 0 32,0 1-32,-8-1 0,-5 0 64,-3 4-32,-1 0 64,-3 0-64,-5 0 64,0 0-64,0 0-32,0 4 32,-4 3-32,4 23 64,0-1-32,-4 8-32,0 3 32,0 15 32,0 4-32,0 11-32,-4 11 32,0-4 32,-4 7-32,4-3-32,-5 7 32,5 15-32,-4 4-96,4 3 64,0-3 96,4 7 32,0 0-128,0 3 32,4 1 0,0-8 0,0 8 0,4-4 0,-3-1 0,-1 5 0,0-8 0,0 4 0,-4-4-96,0 8 64,0-4 32,-4-7 64,0 3-32,0 4 64,-1-8-128,-3-7 0,0-7 32,4-7 0,0-4 0,-1 3 64,1 1-32,-4-1 64,0-3-128,0-11 0,-1-4 32,1-11 64,0-11-96,-1-3 0,1-12 32,0 1 64,0-12-32,-1 0 64,-7-7 0,-1 0 32,-7-3 64,-10-1 32,-7 0 32,-9-3 0,1-4-64,3 0-32,1-7-32,-9-4 0,-16 0-160,-17 0 32,0 0 0,0 0 0,9 0 0,-9 3 0,-12 5 64,-17-5 32,5 1-32,15-1-64,-11 1 32,-17-4-32,-8 0-96,16 0 64,8 4 32,-12-1 64,-16 5-96,8-1-64,16 0 64,-3 1 0,-5-1 32,-13-3 0,13-1 0,13 5 64,-5-5-32,-24 1-32,8 3 96,16 4 0,9 0-128,-9 0 32,-16 0-64,8 0 0,13 0 128,16 0 32,-4-3-32,-5-1-64,-11 0 32,7 4 32,5 0-96,17 0 0,-5 0 96,-8 0 32,-9 0-32,9 0-64,8 0 32,13 0-32,12-3 0,0-1 64,-8 0-96,-5 1-64,-7-1 128,3 0 32,5 4 0,7 0-64,10 0-64,3 0 32,-4 0 32,-4 0 64,-4 0-32,-5 4-32,5 3 32,8 1-32,5-5 0,3 5 64,9-5-32,8 1-32,-5 0-64,5-1 32,-4-3 32,0 0 64,-8 0-96,3 4 0,-7-4 32,-1 0 64,9 4-32,3-4-32,1 3 32,4 1-32,4 0 0,4-4 0,1 3-96,7 1 64,-4-4-192,9 4-96,-13-4-1920,0 0-1408,-4 0-671,-4 0-1057</inkml:trace>
  <inkml:trace contextRef="#ctx0" brushRef="#br1" timeOffset="19639.6821">317 13027 3328,'0'-4'1312,"0"8"-704,-4-4-160,4 0 1184,-5 11-192,5 4-96,-4 7-64,4 7-704,-4 4 160,0 11 32,0 4 160,-4 11 160,3-4-256,1 7-33,0 8-159,0 7-32,0 1-192,0-1 0,0 0-128,4-4 64,0-3-64,0 11 64,0-4-64,0 4 64,0-7-192,0-5-32,0 1 0,0-4 0,0 0-64,0 4 32,4 0-128,0 0 0,-4 0 32,0-4 0,0 0 0,0-4 0,0-3 128,4-4 160,-4-3-32,4 3 32,0 0-256,0 0 0,-4 4 32,0-4 96,0 0-128,0-3-32,0-5 0,0 1 64,0-4-32,5-3-32,-5-1 32,0 1 32,0-5-32,0 5-32,0-8 32,0 0 32,0-7-32,0-1-32,0-3 32,0-3-32,0-4 64,0-4 32,0 3-32,0-3 32,0-11-128,0 0 0,0 0 96,0 0-32,0 0-32,0 0 32,0-3 32,0-1-32,0 4 64,0-4-64,4 4-32,-4-3-64,4 3 32,-4-4 32,4 4 0,-4 0-96,0 0 64,4 0 96,0 0 32,-4 0-128,0 0 32,0-7 0,4 7 64,-4 0-96,5 0 0,-1-4 32,0 4 0,0-4 0,0 4 0,0-3 0,0 3 64,0 0-192,5 0 32,-1 0 32,4 3 32,1 1 32,3-4 0,1 0 0,4 0 64,8 0-32,-1 0-32,6 0 32,-1-4-32,0 4-96,0 0 64,0 0 32,0 8 64,-4-8-32,-4 7 64,-1-3-64,-3-1-32,8 1 32,0 0 32,0-4 32,0 0 32,0 0-160,12 7 32,0-3 0,1-1 64,-1-3-32,5 4-32,-1-4 32,-4 0-32,-3-4-96,-9 1 64,0-1 96,-1 0 32,1 1-128,0-1 32,0 0 0,0 4 64,-4 0-32,12 4 64,-4 0-64,0-1-32,0-3-64,1 0 32,-1 0 32,0 0 0,0 0 0,-4 0 64,0 0-96,-5 0 0,-3 0 32,-4-3 64,-1 3-32,-3 0-32,-1 0 32,0 0-32,1 0 64,-5 0 32,0 0-128,1 0-32,-1 0 96,0 0 32,0 0 0,1 0-64,-5 0 32,0-4-32,0 0-96,0 1 64,4-8 96,-3-8-32,-1 1 64,0-8-64,0 4 64,-4-7-64,0-1-32,0 1 32,-4-12-32,0 1 64,0 0 32,-1-5-128,1-2 32,0-5 0,0 1 64,0 3-96,0 0 0,0-3 32,0 7 64,-1 0-96,1-4 0,0 0 32,0 4 0,0-7 0,0 3 0,4 4 0,-4-4 0,4 0 0,-5 4 64,5 4-32,0-1 64,-4 4-64,4 1-32,0-5 32,0 1-32,0-1 0,0 1 0,0-4-96,0 0 64,0 0 32,0 3 0,0 1 0,0-1 0,0 1 0,0 0 0,0 3 0,0 0 64,-4 4-32,4 0-32,-4 0 32,4 3-32,-4 1 0,4 3 64,-4 1-32,4 3 64,-4 0-64,4-1-32,-4-6 32,4 3-32,0 1-96,4-1 64,0 0 32,-4 0 0,0 1 0,4 3 64,-4 3-96,0 1 0,0-4 32,0 4 64,0-1-96,0 4 0,0 1 32,0-1 64,0 0-32,0 1-32,0 3-64,0 0 32,0 0 32,0 0 64,0 0-96,0-1 0,4 5 32,-4 0 64,0-1 32,0 1 32,0 0-160,0-1-32,0 5 32,0-1 0,0 0 32,0 1 64,0 3-32,0 0 64,0 0-128,0 0-64,0 0 64,0 0 0,0 0 32,0 0 64,0 0-32,0 0-32,-4 0-64,4 0 32,0 0 32,0 0 0,0-4 0,0 4 64,0 0-32,0 0-32,0 0 32,0 0-32,0 0-96,0-4 0,0 4 64,0 0 64,-4 0 0,4 0 64,0-3-128,0 3 0,0 0 96,0 0 32,0 0-32,0 0-64,-4 0-64,4 0 32,0 0 32,0 0 64,0 0-96,0 0 0,0 0-32,0 0 0,0 0 128,0 0 32,-4 0-128,4 0-32,0 0 96,0 0 32,0 0-96,0 0-32,0 0 96,0 0 32,0 0-96,0 0-32,0 0 32,0 0 64,0 0 0,0 0-32,0 0 96,-5 3 0,1 1-128,0-4 32,-4 4 0,0-1 64,-1 1-96,1 0 0,0-1 32,-5-3 0,5 4 0,-8 0 64,-5-1-32,0 1-32,1 0 32,-9-1-32,-4 1 64,4 0-32,4-1-32,0-3 32,0 4-32,0-4 0,1 0 0,-1 0-96,4 0 64,0 0 32,5 0 0,-1 0 0,5 0 64,0 0-32,-1 0-32,5 0-64,-9 4 32,1-1 32,-1 5 0,1-4 0,-1-1-96,5 1 64,-1 0 32,5-1 0,4-3-96,0 0 64,0-3-32,0-1 0,4-3 0,0-1 0,0 1 64,0-4 64,0 0-96,0-4 0,0 0 32,0-3 0,4 0 0,-4-4 64,4-4-96,-4 0 0,0 0 32,0-3 0,0-8 0,0 8 0,4-1 0,-4 1 0,4 3 0,-4 1 0,0 6 0,0 1 64,4 3-32,-4 0-32,4 4-64,1 0 32,-1 0 32,0 0 64,0 4-96,0 0 0,0 3-32,0 0 0,5 4 64,-5 0 64,0 0-32,4 0-32,-4 4-64,0-4-32,1 0 64,-1 4 64,4-1 0,0 5-32,1 3-64,3 3 32,0 1 32,5 7 64,-1 4-32,5 3-32,0 1 32,4 3 32,3 0-32,1-4-32,4-3-64,-4 0 32,4-4 32,1 0 0,-1 0 0,0 0 0,-4-4 64,-5 1 32,-7-5 32,0-3 0,-5 0-1344,-4-3-544,0-5-1216,-3-3-543,-5-3-1921</inkml:trace>
  <inkml:trace contextRef="#ctx0" brushRef="#br1" timeOffset="25611.8269">1437 14434 5376,'0'0'2112,"0"0"-1152,0 15-576,0-15 672,0 4-320,0 3-128,0 0 32,0 1 32,0 3-352,0 3 96,0 1 96,0 4-128,0-1-64,0 0-96,0 1 0,0-1-128,0 4 0,0 0-32,0-4 32,0 1-64,4-8-32,0-4-64,0-10 32,5-5 224,-1-3 128,0 0-160,5-7-32,-1-4-64,0 0 32,1-4-928,-1 4-288,-3-11-2272,3 0-1760,13-4 1824</inkml:trace>
  <inkml:trace contextRef="#ctx0" brushRef="#br1" timeOffset="24982.6039">1354 14442 5376,'4'-4'2016,"1"-3"-1088,-10 10-384,5-3 640,0 0-192,-8-3 64,-4 6-256,-1 1-96,-3 3-384,-5-3 0,1 3 96,3 4-224,-4 4-96,5 0-64,3 3-32,5 1 0,0-1 0,8 0-96,0-3 0,4 0 64,4-4 0,5-4-64,3 0 64,1-3 32,-5 0 64,1-1-32,-1 1-32,0 0 96,-8-1 0,1 1-32,-5-4 32,-5 4-64,-7-1-32,-4 5 32,-9-5 32,-8 1 32,-5-4 32,5 0-160,4 0 32,5-4-640,3 1-224,9-1-896,3 0-384,13-3-1152</inkml:trace>
  <inkml:trace contextRef="#ctx0" brushRef="#br1" timeOffset="24581.3633">1094 14489 3328,'0'0'1216,"0"0"-640,0-3-128,0 3 544,-4 0-64,4-4 512,-13 0-224,1 1-672,0-1 288,-1 4 96,-3 0-128,-1 0-64,1 4-224,-1 3 0,5 0-224,-1 4-32,1 4 64,4 4 32,-1-1-160,5 0-129,0 1-31,4 3-32,0 0 0,4-4 64,4-3-32,1-1-32,-1-2-319,4-9-129,1-10-1344,-1-1-480,9-3-1600</inkml:trace>
  <inkml:trace contextRef="#ctx0" brushRef="#br1" timeOffset="24095.5446">718 14629 3712,'4'-7'1472,"0"3"-768,-4-3-416,0 3 512,4 0-32,0-3 32,0 0-96,5-1-64,-1 5-320,0-1 0,5 4 96,-5 4-96,4 3 64,1 4 64,-5 0 32,-4 4-64,0-1 64,-4 5-128,-4-5-32,0 1-128,-4-7 32,-1-1 0,1-11 96,0 1-32,0-5-160,-1 1 0,1-4-128,0 3-96,0 1 128,-1 3 32,5 1-96,0 3 32,4 0-768,0 0-320,0 0-1472,0-4-672,0-3 192</inkml:trace>
  <inkml:trace contextRef="#ctx0" brushRef="#br1" timeOffset="23308.5014">408 13016 3712,'0'3'1408,"-4"1"-768,4-4-192,0 0 544,0 0-64,0 0 32,0 0-128,0 4 32,4 0-480,0-4 64,4 3 0,4 1 128,5 0 32,12-8 32,4 0 0,8 1-96,5-1 64,3 0-32,-7 4-1,-5 0-159,0 0-96,0 0 32,5 0 96,-1 4-128,0 0 64,9-1-160,0 1-64,-1 3 0,-3-3 32,-1 0-160,-3-1-32,-1 1 64,-8-4 32,-4-4-1024,0-3-416,0-4-1311,0-8-481,0-3-960</inkml:trace>
  <inkml:trace contextRef="#ctx0" brushRef="#br0" timeOffset="176170.0029">1949 8779 4480,'0'-9'1760,"-6"4"-960,6-8-576,0 4 480</inkml:trace>
  <inkml:trace contextRef="#ctx0" brushRef="#br0" timeOffset="176284.551">1943 8720 9792,'0'-13'1408,"0"4"384,-5 18-1024,0 9 0,5 4-64,-5 10-32,5 3-33,-5 5-63,5 10-32,0-1-32,0 5 0,0 1-64,0 2 32,0 6 32,0 4 64,0-5-192,0 10-64,0 0 32,0 4 0,0-4-160,0 0-64,0-5-128,0-4-32,0-9 96,0 8 96,0-4-64,5 1-64,0-2-96,0 7 32,0 3 160,1-9 64,-6 4-160,0-3-64,0-1 0,0-4 64,0 0 0,0-1-32,0 1 32,0 4 32,-6 5-96,1-5 0,0 1 32,0-1 64,0-4-32,5-1 64,-4 1-64,4-5-32,0-4-64,0-5 32,-5-3 32,5-2 0,0 5 0,0-4 0,-6 5 0,1-1 0,0 1 0,0-6 64,0 0-96,5-3 0,0-5 32,0-4 0,0-6 0,0-4 0,0-3 0,0-10 0,5-5 0,0-3 0,0-6 0,6-9 0,-2-7 0,6-7 0,1-3 0,3 0 0,2 0 0,3-6 0,7 1 0,4-3 0,-4 7 0,-1 1 64,-5 0-32,0 3-32,-4 7-64,-6 3 32,-6 0 96,-4 4 32,-5 1 96,-5-1 32,-9 1-32,-17 4-32,1 4-96,1 1 32,-2-1-64,1 6-32,-6-1 32,6 5 32,-1-1-32,2 5-32,3 0 32,-4 0-32,-1 0 0,-4 0 0,-5 0 0,0 5 64,-5 3-32,-1 2-32,-10-2 32,11 1-32,5 1 0,10-7 0,5 2 64,4 0 32,7-1-128,3 5-32,6 0 32,10 4 64,11 6-64,3-1 0,2 4-32,9 5 0,0 4 64,0 5 64,1-1-32,4 2-32,-5-2 32,1 2-32,-2 6 0,-3-2 64,-6 4-96,-5 0 0,0-5 32,1 0 0,-7-3 0,1-10 64,1-5-32,-6-4 64,0-9-224,0-5 32,-5-8 96,0-10 64,0-13-96,-5-8 32,-5-2 0,-1-3 0,-4-5 0,-5-9 0,0 1-96,0-6 64,0 6 32,-1 4 0,7 4 64,-2 0 32,6 4-128,0 6-32,5 8 32,5 4 0,0 10-64,5 9 64,5 13 32,6 13 64,-1 9-32,5 6-32,0 3 32,0 4-32,-5-4 0,0-3 0,-4-6 0,-2-4 0,1-10-96,-5-3 64,0 4 32,1-18 64,-6-9-96,0-9-64,0-9 64,-6-4 0,1-10 32,5 1 0,0 0-96,0 5 0,0-2 64,0 5 0,0 10 96,5 4 96,-5 10-128,6 8-96,-1 4 32,0 5 64,0 4 0,0 14 64,-1-4-64,1-1 64,-5 0-128,6-3 0,-6-1 32,0-1 0,0 1 0,5 0 0,-5-4-800,5-1-256,0-4-1856,5 1-767</inkml:trace>
  <inkml:trace contextRef="#ctx0" brushRef="#br1" timeOffset="26497.5947">875 12602 4480,'0'-3'1664,"-4"10"-896,4-7-256,0 4 512,0 3-64,-4 0 64,4 4-288,-5 0-128,5 8-352,0 3 32,0 0 128,-4 0-96,0 0 0,0 4-64,0 3 64,-4 0-160,3 1-32,1 3-64,4-4-64,-4-7-64,4-3-32,0-5-1088,4-3-384,0-7-800,5-19-1472,-5 1 896</inkml:trace>
  <inkml:trace contextRef="#ctx0" brushRef="#br1" timeOffset="26827.8536">838 12665 4096,'4'-8'1568,"-8"8"-832,4-3-448,0 3 512,0 0-160,0 0 0,4 0-64,0 0-64,0 0-256,0 0-32,0 3 96,0-3 0,5 4 128,3-4-32,0 0 0,5 0-96,0 4 32,3-4-64,5 3 64,8 5-64,8-5 0,5-6-96,-1-1-32,1-3 96,-1 3 96,-7-3-128,-5 3 32,0 0 32,0 1 64,0-1-33,0 0-31,0 1 32,12-1 32,1 0-32,-1 1-32,1-1-160,-1 0-32,1 1-32,-5-1 32,1 0 0,-9-3 32,-4 0 0,-5-1 0,1 1 0,0 3 64,0 4-96,-5-3 0,1 3-96,0 0-32,-1 0 96,1 3 96,0 1 0,-1 0 64,1-1 0,0 5 32,-5-1-128,1 0-96,-5 1 64,1-1 0,-1 0-32,0 1-64,-3-5 96,3 1 0,-4 0-32,5-1-64,-5-3 32,-4 0 32,4 0-32,-3 0 64,-1-3-640,-4-1-192,0 0-896,0-3-384,-4 0-1215,4-1-417,-5-3 0</inkml:trace>
  <inkml:trace contextRef="#ctx0" brushRef="#br1" timeOffset="28479.2583">2276 12594 4480,'0'-11'1760,"-4"11"-960,-4 4-224,8-4 576,-4 3-160,-5 5 64,-3-1-128,0 4 64,-1 0-544,1 0 32,-1 7-32,5 4-32,0-3 64,0-1-128,4 1 32,-1-1-32,1 4 31,0 0-63,0-4 32,0 1-192,0-1-96,4 1-32,0-5-32,0-3 0,0 0 64,-4 0-32,4-3-32,0-1-64,-5 0 32,5 1 96,0-8 32,0 3-128,0-3 32,0 0 64,0 0 32,0 0-128,0 0-32,0 0 96,0 0 32,-4 4-96,0 3 32,0 1 0,0 3 0,0 0 0,0-4 0,-1 0 0,1 1 0,4-8 64,0 7 32,0-7 96,0 4 32,0-4-96,0 4-96,4-1 64,1 1 64,3 0 0,0-4 0,0 0-96,9 0-64,4 0 96,3 0 0,5 0 32,0 0 0,0 0-64,0 3-64,-4 1 96,4-4 64,-4 0-64,0 0-64,-1 4 64,-3-1 0,-4 1-32,-5 0 32,0-1-64,1-3 64,-5 0-64,0 0 64,-4 0-64,1 0-32,-1 0 32,0 0 32,0 0 32,0 0 96,-4 0-160,0-3-32,0-1 64,0 4 96,0-4-128,0 1 32,0-1 32,0-3 96,0-4 32,0-4-32,-4 0-32,0 0-96,0-3-64,0 0 32,-5-1 32,1-3 32,-4 4 96,-1 0 32,-3-1 96,-5 1-96,0 3-64,1 0-64,-1 1-96,4 3 32,1 0-32,4 0 0,-1 3 0,5 1-928,4 3-416,4 1-1504,4 6-639,4 5-1569</inkml:trace>
  <inkml:trace contextRef="#ctx0" brushRef="#br1" timeOffset="30736.6195">1470 12620 3328,'4'-15'1216,"-4"15"-640,0-4-256,0 1 448,-4 3 128,0-4 192,0 0-256,0 1-32,4-5-448,-4 1-128,4-4-32,0 0-96,0-4-64,0-3 64,4-4 0,0 0 160,0 0 160,0 0-32,0-1 96,0 1-64,-4 4 0,0-4-32,0 7 0,0 1-128,0-1 0,0 4-160,0 0 0,0 0-96,0 3-96,0 1 64,5 0 64,-1 3 64,0 0 96,0 4 32,0 0 32,4 0 64,1 4 32,-1 0-160,4-1-128,1 1 31,16 0 1,0-1-32,8 1-64,0 4 32,4-1 32,1 0-32,-1 1-32,-8-1 32,0 0-32,-4 1 256,4-1 160,0 0-64,0-3-32,0 0-192,17 3-32,0-3-32,3-4-64,1 0 32,0 0-32,-9 0 128,-3 0 64,-9 0 0,-4 0-32,-5 7-192,1-3 32,0-1 64,0 1 96,0 0 0,4-4 64,0 0-128,-1 3-64,6 1 0,-1 0-32,0-1 0,0 1 64,-4 0-32,0-1-32,-5-3 32,1 4-32,-4-4 0,0 0 64,-5 0-32,1 0 128,3 4 32,-3-4-160,-1 0-64,-3 0 0,-1-4 64,1 0-64,-5 4 0,0 0 32,0 0 0,1 0 64,-1-3 32,-4 3-128,0 0 32,0 0 0,5 0 0,-5 0 0,4 0 64,-4 0-96,0 0 0,0 0 96,1 0 32,-1 0-32,-4 0 32,0 0-128,0 0 0,0 0 32,0 0 64,0 0-32,0 0-32,0 0 32,0 0-32,0 0 0,0 0 64,0 0-32,0 0-32,0 0 32,0 0-32,0 0 0,0 0 0,0 0-96,0 0 64,0 0-32,0 0 0,0 0 64,0 0 64,0 0-32,0 0-32,0 0 96,0 0 0,0 0-128,0 0-32,0 0 32,0 0 0,0 0 32,0 0 64,0 0-96,0 0 0,0 0 32,0 0 64,0 0-96,-4 7 0,-1 4 32,1-3 0,0-1 0,4 4 64,-4 0-32,4 0-32,0 0 32,-4 11-32,0 0-96,4 4 64,-4 0 32,4-1 0,-5 5 0,5-1 64,0-3-96,0-1-64,-4-2 64,4-1 64,-4 0 64,4 0 32,0 0-64,0 0-64,0-4-64,0 1 32,-4-5 32,4 1 0,0-4 0,-4 0 0,4 0 0,-4 0 0,4 0 0,0 0 64,0-4-96,0 1-64,0-8 64,0 0 64,0-4-64,0 0 0,4 1-32,0-1 0,0 0 64,0 1 64,0-1-32,5 4 64,-1 0-128,4 0 0,-3 0 32,7 0 0,1 0 0,-1 0 64,1 0-96,4 4 0,7 3 32,-3-3 64,0-1-32,-4 1 64,-1 0-64,1-4 64,-4 0-64,-1 0-32,-3 0 32,-5 0 32,0 0 32,-4-4 32,0 4 64,-4-4 32,0 1-32,0-1-32,-4 0-96,0-3 32,0 0 0,-4-4 32,-1-4-64,1-3 32,-8-4 0,-5-1 32,4 1-160,1 0 32,-1-7 64,1 0 96,-1-8 0,1 0 0,-1 4 32,-3-4 32,-1 8-32,4 3-32,1 4-96,-1 4 32,5-1-128,-1 5-1472,5-5-672,4 8-928,4 4-351,8 7-1345</inkml:trace>
  <inkml:trace contextRef="#ctx0" brushRef="#br1" timeOffset="38927.4203">4703 13263 5888,'4'-4'2272,"-8"1"-1216,4-1-448,0 4 736,-4-4-96,-4 1-32,-1-1-192,1-7 0,-4 7-576,-1 1-33,-3 3-63,-1 0 64,-3 3 160,3 1-256,-8 0-32,-8 7-32,4 0 0,4 3-128,1 5-96,3-1-96,0 4-32,5 4 128,-1 3 32,5 1-96,3-5-32,9 5-64,0-1 96,5-3 0,3-4 32,8-4 0,5-7 64,0 0-32,4-7 64,-1-8-64,1-3-32,0 0-64,0-8-32,-5-3 128,1-8 32,-4 0-96,-1 0-32,-3 1 32,-1 3 64,-4 3 0,5 5-32,-5 3 32,0 3-32,-4 5 0,0 3 64,1 7-32,-1 8 64,-4 3-64,0 4 64,-4 0-64,4 4 64,-5 0-64,1-4 64,0 3-128,4-6 0,-4-5-736,4-3-384,0-3-1087,4-8-449,0-4-832,5-7-960,-1-7 1760</inkml:trace>
  <inkml:trace contextRef="#ctx0" brushRef="#br1" timeOffset="39526.1416">4823 13263 5888,'0'-4'2272,"-4"12"-1216,4 10-448,-4-7 672,4 0-224,-5 4 0,1 3-288,0 1-96,4 3-384,0 0-96,0 0 0,0-4-96,0 0 0,0-3-32,0-4-64,4 0 32,0-3-32,1-5 0,3-3 0,0-3 0,0-5 0,5-6-96,-1-5 64,1-3 32,-1 0 0,0-4 0,1 1 64,-1 3-32,5 7-32,-5 4 224,1 7 96,-5 4-32,0 8-1,-4 3-31,-8 7 64,0 4-160,4 0-32,-4 0-64,4 0-64,0-4 32,0-3 32,16-4-96,1-7-192,-1-8-32,5-7-32,0-4 32,-1-3 160,1 0 32,-4 3-31,-1 4 63,1 0 32,-5 7 63,1 1 161,-5 6 128,0 5 64,0 3 96,-4 0-160,1 3-32,-1 1-192,0-4-96,-4 0 64,0 0 0,0-3-896,4-5-320,-4 1-1215,4-4-449,0 0-1216</inkml:trace>
  <inkml:trace contextRef="#ctx0" brushRef="#br1" timeOffset="40130.784">5364 13447 7040,'0'0'2720,"0"0"-1472,0-4-960,0 4 608,0-4-256,5 1-32,-1-1-160,4 0 32,0 1-256,1-5-64,3 1-32,0-4-64,1 0 32,-1 0-64,1-7 64,-5-1-64,0 1 64,0-1-64,-4 1-32,-4 3-64,-4 1 32,-4 3 384,0 0 160,-5 11 95,-3 11 33,-1 3-160,5 5-32,0 3-128,-1 4-32,1 3-96,3 0-32,1 1-96,4-8-64,4 11 32,4-4-32,0-7 0,5-3-96,-1-5 64,4-3-544,1-7-160,3-8-991,-3-3-321,-1-8-992,0-3-1792,9-4 1248</inkml:trace>
  <inkml:trace contextRef="#ctx0" brushRef="#br1" timeOffset="40563.4072">5621 13274 7552,'0'7'2880,"-21"-7"-1536,13 19-736,4-12 928,4 0-64,0 5 159,0 2-543,0 5-192,0 3-512,-4 0-96,4 0 32,0 0-192,0-4-64,0-3-384,8 0-1120,0-4-224,0-4-127,1 0-33,-1-3-128,0-4-32,0-4-1024</inkml:trace>
  <inkml:trace contextRef="#ctx0" brushRef="#br1" timeOffset="40758.0566">5699 13432 4480,'13'-18'1760,"-9"10"-960,4-3-320,-4 8 576,0-5-160,1 5-64,-1-5-384,4 5-128,0-1-192,-4 0-384,5-3-64,-1 0-1408,0 3-1856,0-7 576</inkml:trace>
  <inkml:trace contextRef="#ctx0" brushRef="#br1" timeOffset="40917.152">5894 13267 4480,'8'0'1664,"-16"7"-896,12 15-128,-8-11 672,-1 4-160,1 3 64,4 1-288,0 3-96,0 0-448,0 0-256,0-4 0,-4 0-96,4-3-32,0-7-1536,0-5-640,0-3-1184</inkml:trace>
  <inkml:trace contextRef="#ctx0" brushRef="#br1" timeOffset="41143.5742">5914 13196 8960,'-4'4'3328,"4"-1"-1792,0 1-1792,0-4 512,0-4-1248,0 1-384,4-1-1472,5 4-672,3 0 1216,4 4 576</inkml:trace>
  <inkml:trace contextRef="#ctx0" brushRef="#br1" timeOffset="41301.6932">6224 13328 6016,'-8'-3'2272,"-4"-5"-1216,8 8-1248,-13-7 2976,-4-1-896,1 1-448,-1 3-384,0 4-673,1 8 97,-1-1 96,0 4-192,5 8-64,-1-1-96,5 4-64,4 4-96,8-4-64,4-4-64,4 0 32,4-3-256,5-4-128,12-3-1184,4-8-479,0-8-1281,8-7-1632,-3-10 1472</inkml:trace>
  <inkml:trace contextRef="#ctx0" brushRef="#br1" timeOffset="41586.1814">6567 13203 6272,'0'-7'2368,"-4"7"-1280,-4 0-576,0 0 704,0 0-96,-5 0 128,1 4 32,-1 7 63,-3 11-735,-5 7 0,5 4 0,-5 4-160,4 0 0,5-1-256,4 1-128,8-8-128,4-6-32,8-1-224,1-8-64,3-14-288,5-7-128,4-8-63,-1-7-33,1-4 0,0 1 64,0-8 480,-4 3 192,-13 5 320,-4 6 160,-4 19 448,-8 8 320,-1 6-224,-3 8-33,0 4-479,-1 0-224,1 7-576,4-4-192,3 4-2207,5 0-1025,-8-3 160</inkml:trace>
  <inkml:trace contextRef="#ctx0" brushRef="#br1" timeOffset="42411.278">4050 13356 5632,'-13'0'2176,"5"4"-1152,0-1-128,0 1 800,8-4-32,0 0 128,0 0-225,0 0-95,0 0-800,4 0 160,0 4 128,4-1-384,5 1-64,3 0-256,5 3-96,-1 0-64,1-3 0,-4 0-128,-1-1-64,1-3-1696,-1 0-736,1 0-3007</inkml:trace>
  <inkml:trace contextRef="#ctx0" brushRef="#br1" timeOffset="42790.0398">3971 14121 6400,'0'-4'2368,"0"8"-1280,-4-4-64,4 0 864,0 0-160,0 0-64,0 0-321,0 0-95,0 4-704,4-4-128,5 3 32,3 1-128,4 0 64,1-4-224,4 3-96,-1 1-32,5-4-32,-4 0-1216,-1 0-448,-3 0-2207,-9 0-2497</inkml:trace>
  <inkml:trace contextRef="#ctx0" brushRef="#br1" timeOffset="46409.0491">4319 15130 7680,'-5'0'2880,"5"0"-1536,0-3-864,0 3 768,0 0-192,0 0 32,0 0-544,0 0-257,0 0-159,0 0-128,0 0 96,0 0-352,5-4-127,-1 4-1505,4 0-608,0 0-1408</inkml:trace>
  <inkml:trace contextRef="#ctx0" brushRef="#br1" timeOffset="43379.9824">4385 14187 4736,'4'0'1824,"-4"0"-960,0 0-320,0 0 704,0 0-224,0 4 32,8-4-384,0 0-160,9-4-288,-1-3-160,5-1 32,0 1 0,-1-4 96,1 0-96,-4 0 0,-1-4-32,1-3 32,-9 3-128,0 0 0,-4 1 96,-4 3 96,-8 0 128,-4 3 64,-1 5 384,-7 3 160,-9 7-193,4 4-63,4 0-256,1 11-64,-1 4-64,4 11 64,1-4-96,3 3 32,5-2-96,4 6 0,0-3-32,4-4 0,4-8-64,4-2-64,9-9 32,8-3 32,-1-7-960,1-8-416,0-3-895,0-8-385,0-7-1568</inkml:trace>
  <inkml:trace contextRef="#ctx0" brushRef="#br1" timeOffset="46647.3769">4641 15101 6400,'0'4'2368,"0"-1"-1280,0-3-352,0 0 832,0 0-512,-4 0-192,4 0-512,-4 0-160,4-3-128,0-1-768,4 0-288,0 4-1920,4 0-1760,-4 4 1536</inkml:trace>
  <inkml:trace contextRef="#ctx0" brushRef="#br1" timeOffset="43828.4443">4724 14084 6784,'-4'11'2624,"-1"-7"-1408,-3 18-640,4-15 800,0 4-288,4 0-64,0 8-320,4 3-32,0 0-384,0 4 31,0-4 97,5 0-160,-1-4-64,0-3-96,0-4-96,1-8 32,-1 1-32,0-8 0,5-3 64,-1-4-384,0-4-192,1-7-351,-1 0-193,-3-11-576,-1 4-160,0 3-1088,0 4-1248,1 0 1472</inkml:trace>
  <inkml:trace contextRef="#ctx0" brushRef="#br1" timeOffset="46893.9832">4897 15116 7680,'4'-4'2880,"-4"0"-1536,5 1-512,-5 3 992,0 0-736,0 0-289,0 0-479,0 3-224,0 1-64,0 0-1311,4-1-577,0-3-2432</inkml:trace>
  <inkml:trace contextRef="#ctx0" brushRef="#br1" timeOffset="44167.5434">5100 14099 9856,'0'4'3680,"-4"-1"-1984,0 1-1216,4-4 991,-5 11-575,1 0-128,0 4-320,0 3-128,-4 4-160,4 4-192,-9 0 0,5 3-544,0-7-160,-1 0-1120,5-4-479,0-7-1761,12 0-1152,5-11 2336</inkml:trace>
  <inkml:trace contextRef="#ctx0" brushRef="#br1" timeOffset="47166.0948">5278 15130 9600,'-5'0'3584,"1"0"-1920,0 4-1248,4-4 895,0 0-1151,-4 0-416,0 0-4383</inkml:trace>
  <inkml:trace contextRef="#ctx0" brushRef="#br1" timeOffset="44364.6376">5211 14194 8704,'9'-11'3232,"-13"-3"-1728,4 10-1600,-5 0 608,5 4-384,0-3 0</inkml:trace>
  <inkml:trace contextRef="#ctx0" brushRef="#br1" timeOffset="44418.0329">5224 14154 8896,'12'-4'-4864</inkml:trace>
  <inkml:trace contextRef="#ctx0" brushRef="#br1" timeOffset="44515.6341">5439 14180 4736,'0'0'1760,"-4"-4"-960,0 8 128,-1-4 736,-3 0-192,0 0 0,0 0-128,-1-4-64,-3 4-672,4 0 63,-5 7 1,1 4-224,4 4-96,-5 3-128,1 8 0,4-4-128,8 4 0,0-4-96,4-4-96,0-3 64,4 3 0,0-6-64,5-9 0,-1-3 128,1-7 32,3-8-224,-3-3-64,-1-8-96,-4-3-32,-4-1-32,0 8 0,-4 4-991,0 3-577,0 8-256,0 3-1472</inkml:trace>
  <inkml:trace contextRef="#ctx0" brushRef="#br1" timeOffset="44896.8382">5662 14208 4992,'-4'-4'1920,"0"12"-1024,-4 10 0,3-7 864,-3 11-416,-4 4-32,-1 11-576,5-1-192,-4 9-320,-1-1-96,13 0 64,0-4-32,0 1 0,0 3-96,0-11 32,0-8-64,0 1-32,9-7-64,-9-8 32,4-4 32,0-7 64,0-7-32,-8-8-32,8-3 32,-8-16 32,4-6-32,4-4 64,0-4 64,0-7 64,4 0 32,1 3 63,-1 5-31,4 3 0,1 7-96,-1 4 32,1 7-128,-1 4 0,5 7 32,-1 8 64,1 7 32,-1 7 32,1 8 0,-9 11 0,-4 3 128,-4 4 96,0 0-256,-8 0-64,0-7-256,-5-4 0,1-7-320,-1-4-64,1-7-736,4-4-256,4-8-799,4-3-225,4-7-1440</inkml:trace>
  <inkml:trace contextRef="#ctx0" brushRef="#br1" timeOffset="45423.7596">6175 14135 5248,'-13'-4'2016,"-3"8"-1088,8-15-160,3 7 768,-7-7-128,0 7-32,-1 1-64,1-1 32,-5 4-737,1 11 161,-1 7 96,1 1-352,-1 6-32,5 1-288,3 0-64,5-4-128,4 0-96,4-4 64,5-7 0,3-3-256,5-12-128,3-3-288,5-8-32,4-7 96,0-4 65,0 0 351,-4 4 96,-5 4 192,-3 3 96,-9 15 1631,-8 11-575,0 11-128,-8 8-608,0 3-256,-1-4-928,5 1-416,0-8-2175,4-4-929,-4-7 32</inkml:trace>
  <inkml:trace contextRef="#ctx0" brushRef="#br1" timeOffset="46177.239">4037 15175 10752,'-4'0'4032,"0"0"-2177,0 3-1535,4-3 960,-4 4-576,4-4-128,0 0-352,0 0-96,0 0-64,0 0-128,0 0 32,0 0-384,4 0-160,0 0-1248,4 0-479,5 0-2337</inkml:trace>
  <inkml:trace contextRef="#ctx0" brushRef="#br1" timeOffset="29516.736">2541 13014 4352,'0'-8'1664,"0"-6"-896,-4 17-64,4-3 736,0 0-96,0 4 0,-4 3-192,-1 1 0,1 3-640,0 7-96,4 4 32,-4 4 32,4 3 0,0 4 31,0 4 1,0 0-64,0 3-32,-4 1-96,4 3-32,-4 0-96,4 4 32,0 3-192,0 4-96,0 4 96,0 0 32,0-8 0,0 1 32,0-4-64,4-4 64,-4 0 64,-4-4 64,0 4 32,0-3 64,-1-5-160,-3 12-32,4-15-64,-4 19-64,-1-1 32,1 1 32,0-5-32,0 1-32,-1 0-64,1-4-32,4-11 64,0 4 64,4-8 0,0 8-32,4 3 32,-4-3-32,0 4-96,4-1 64,0-3 96,-4 0 32,0-1-32,0-3-64,0 0 32,0 4 32,4-7-96,-4-1 0,0 0 32,0-3 0,4-4 0,1 0 0,-1-3 0,-4-5 0,4-3 0,0 4 0,-4-4 0,4 0 0,-4-7 0,0 7 0,0-4 0,0 0 0,0 1 64,0-1 32,-4-3-32,-4 0-64,-5-4 32,-3 3 32,-5-3 32,-4 0 32,1 4-64,-5-4-64,0 0-128,0 0-64,4-4-1184,4-3-448,5-8-1759,-1-11-673</inkml:trace>
  <inkml:trace contextRef="#ctx0" brushRef="#br1" timeOffset="32739.9926">3392 12944 5120,'-4'-4'1920,"0"8"-1024,4-4-352,0 0 704,0 0-224,0 0 32,0 0 128,0 0 32,0 0-640,0 7 96,0 1 64,0 3-97,0 3-63,0 8-64,0 8 0,0 10-128,-4 4 0,-4 0-96,0 8 64,-5 3-64,1-3 0,8 3-32,-1 0 64,-3 7-96,8 1 32,-8 3-160,4-7-64,0-8 0,0 4 32,-1 0 32,5-3 96,0-1-32,0 4 0,-4 4-192,4 4 32,0-5 0,-4 1 0,4-4 0,0-3 64,0-1-32,0-3-32,0-4 32,0-7 32,0-4-96,0 0 0,0-4 96,4 1 32,-4-1-128,0-3 32,4 3 64,1 1 32,-1-1-128,-8 0 32,4 1-64,0-1 0,0-3 128,0-4 32,0-4-32,0-3-64,-5-4-64,5-4 32,-4 5 32,4-12 64,-8 0 96,0 0 0,-5 0 0,-3-12-32,-1 5 64,1 0-32,-5-1 64,4 1 0,1 0 32,-5 3 0,1 0 0,-9 4-128,-4 0-96,-9 0 64,1 0 64,-9-3-128,5-5-32,-1 1 64,5 0 32,4-1-32,4 5-64,4-1-64,4-3 32,4-1-480,1 1-192,3-4-1056,5 0-416,3-4-1312,5-3-607,-12 3-481</inkml:trace>
  <inkml:trace contextRef="#ctx0" brushRef="#br0" timeOffset="4409.9081">1969 6125 7808,'0'-11'2880,"0"3"-1536,0-3-736,0 8 832,0-5-256,4-3 31,0 0-287,5-3-96,3-5-448,0 4-32,5 1 0,4-1-64,16 4 0,4 0-32,5 4 0,-1-1-64,1 5-32,-5 3-96,0 0-64,-8 0 160,0 3 128,-4 5-160,0 3 0,0 0 128,0 3 96,0 5 0,-8 6 96,-5 1 64,-7 7 64,-5 4-32,-13 0-32,-3 0-64,-5-1 32,-3-3-192,-9 0-96,-8-3-96,-9-4 0,1-4-64,-1-4-32,1-7-64,8-4-32,3 1-576,10-5-224,3-3-992,4-3-416,9-1-1056,21-3-351,7 3-1057</inkml:trace>
  <inkml:trace contextRef="#ctx0" brushRef="#br0" timeOffset="4928.5206">2581 6503 7296,'-4'-7'2720,"0"7"-1472,4-4-416,0 4 992,0 0-32,-5 4 31</inkml:trace>
  <inkml:trace contextRef="#ctx0" brushRef="#br0" timeOffset="4994.4903">2568 6525 19903,'0'26'1472,"0"3"-256,0 4-384,0 4-160,0 7-224,0 0-128,-4 0-96,0 1 0,0-1-128,4 0 0,-4-7-448,0-8-192,0-3-1056,4-4-480,0-22-3647,4-8 159</inkml:trace>
  <inkml:trace contextRef="#ctx0" brushRef="#br0" timeOffset="5198.1038">2630 6665 11392,'9'-15'4224,"-9"15"-2305,4-7-1119,-4 7 1152,0 0-864,0-4-192,4 0-544,0 1-160,4-5-128,5 1-128,8-4 32,-1 0-1088,1 0-480,4 0-1504,4 4-575,-9 7-961</inkml:trace>
  <inkml:trace contextRef="#ctx0" brushRef="#br0" timeOffset="5429.6242">2862 6896 7040,'-12'4'2624,"16"-4"-1408,-4 0-1408,8-4 3200,4-3-1248,5-4-417,4-4-447,8-3-576,-5-4-64,1 0 64,0-4-192,4 4-64,-4 0 32,0 0 0,-1 0 32,-3 0 0,-4 7-64,-13-11 96,-8 4 32,-5 4-64,-3 0-96,-1 3 352,-3 4 128,-5 7 96,-4 4 96,1 8-256,-1 6-96,0 8-192,-4 11-128,4 8 64,0 7 0,5-4-32,7 0-64,5 0 32,12 0-32,5-4 0,7-6 64,5-9-96,4-3 0,3-7 32,-3-8 64,4-7-800,0-7-320,0-8-1440,0-3-543,8-15-2177</inkml:trace>
  <inkml:trace contextRef="#ctx0" brushRef="#br0" timeOffset="5961.3773">3515 6547 9216,'-4'15'3424,"-4"0"-1856,4 3-1056,0-3 928,-1 7-481,-3 7-95,4 15-128,-4 0 0,4 8-416,-5 7 96,1-4 32,0 7-96,-5 8 32,5-4-96,0 4 64,0-8-256,-1-3-64,1-4-96,8-3 0,0-8 128,0-7 32,0-8-32,0-7 32,0-3 0,-4-12 32,0-7-64,0-11 32,0-11-64,-1 0-32,1-11 32,0-8-32,0-7-96,8-10 64,0 6 32,5-3 0,3-7-96,4-1 64,5-3 32,8 0 0,0 0 64,0 3 32,-4 8 32,0 0 0,-1 11-160,1 4 32,4 10 0,8 4 64,13 8-96,4 7 0,-1 4 32,-3 10 64,-9 12 32,-8 11 96,-12 10 320,-9 12 160,-7 0 0,-18 3-32,-12 5 32,-12-5-32,-4 0-224,0-6 0,-1-1-256,5-15-96,0-7-192,-9-18 0,1-12-704,-1-14-256,5-14-2144,8-23-832,8-4-2143</inkml:trace>
  <inkml:trace contextRef="#ctx0" brushRef="#br0" timeOffset="4007.3613">2234 6036 4864,'0'0'1824,"0"0"-960,-5 4-160,5-4 736,0 0-160,0 8-32,0 3-160,0 0-32,0 0-576,-4 3 416,0 8 191,0 4-95,-8 3 64,-1 5-192,1 2 32,-1 8-384,5 4-64,0 4-192,0 6 0,4 5-32,-1 3 32,1 4-128,0-4-32,4-4-32,0-3-64,0-4 32,0-11-32,-4 4 0,4-7 64,-4-12-1024,0-7-448,0-7-1856,4-15-703,-9-11-737</inkml:trace>
  <inkml:trace contextRef="#ctx0" brushRef="#br1" timeOffset="-21659.8933">1676 1067 5120,'4'-8'1920,"-4"12"-1024,4 0-192,-4-4 736,-4 0-320,0 3 288,-13-3-384,-4 4-576,5 0-96,-1 3-32,-3 4-64,-1 0 96,0 4-192,5 7-32,-1 0 0,1 0 64,-1 0-96,5 4-64,-1-1 192,5 1 95,4 0-31,0-4 64,4 0 0,0 0 32,4 4-192,0-8-64,4-3-64,5-4-64,-1-4 96,0-7 0,5-4-128,0 1 32,3-1-288,5-3-64,-4-4-1024,-1-4-351,-3-3-1057,-5 3-320,1 0-160</inkml:trace>
  <inkml:trace contextRef="#ctx0" brushRef="#br1" timeOffset="-20650.4258">1969 1085 6272,'0'0'2368,"0"4"-1280,0 3-160,-4 0 896,4 1-288,0 3-32,0 0-449,0 11-159,0 0-512,0 0-32,0 0 0,0 0-192,0 4-32,0-1-64,4-3 32,0 0-64,0-3-32,0-1 160,1-3 32,-1 0-64,0-8-96,0 0 64,4-3 0,1-4 32,-1-4 0,0-7 192,4-7 128,1 0-160,-1-5-32,-3 1-64,-1 4-32,0-11-1664,-4 3-1568,0 8-735</inkml:trace>
  <inkml:trace contextRef="#ctx0" brushRef="#br1" timeOffset="-21190.1395">1919 1089 4096,'5'0'1568,"-10"3"-832,5-6-96,0 3 672,0 0 64,0 0 128,0 0-192,-4 0-96,-4 3-672,-4 1 96,-1 0 32,1 3-224,-5 0-33,1 4-223,-1 4-64,1 0-64,3-1-64,1 1 32,4 4-32,3-5 0,5 5 0,5-5-96,3 1 64,4 0-32,1-1 0,-1-3 64,-4 0 64,5 0-32,-5 0 64,0 0-64,-4 1-32,1-1 32,-5 0-32,0 0 0,-5 0 64,-3-4 256,-4 0 96,-5 1 0,-3-1 0,-5 0-224,-17-7-128,5 0-32,4 0-32,4-3-224,4-1-96,5 0-1216,7-3-607,1 0-1633,8-4-1504,12-4 2016</inkml:trace>
  <inkml:trace contextRef="#ctx0" brushRef="#br1" timeOffset="-22160.587">1345 1342 3584,'0'0'1408,"0"0"-768,0 0-320,0 0 448,0 0-64,0 0 32,4 0-32,-4 0-64,4 0-320,0 0 160,0 0 64,0 4 64,1-1 32,-5 5-288,4-1-128,-4 1-128,0-1 0,0-7-64,0 4 64,0-4-64,0 0-32,-4 3-64,4-3 32,-9 0 96,9 0 96,-4 0-128,4-3-32,-4-1 64,4 0 32,0 1 96,0-1 32,0 4 32,0 0 0,0 0-128,0 0-96,0 0 64,0 0 64,0 0-128,0 0-96,0 0-896,0 0-320,0 0-768,0-4-320,0 1-416</inkml:trace>
  <inkml:trace contextRef="#ctx0" brushRef="#br1" timeOffset="-18854.4201">1680 1125 4096,'-9'4'1568,"1"-4"-832,-13 0-224,13 4 512,-4-4-128,-1 0-64,1 3-96,0 5 0,-1-1-416,1 4 96,-1 4 96,1-1-128,0 1 32,-1 4-192,-3-1-64,3 4 0,1 4 32,4-1 32,-1-3 32,5 4 0,4 0 0,0 0-128,4-8-96,5 0 0,3-3 32,4-4-32,9-7-32,8-1 32,-4-6 32,0-5-1312,4 1-576,-4-8-1984,-4-3-832,-8 0 2336</inkml:trace>
  <inkml:trace contextRef="#ctx0" brushRef="#br1" timeOffset="-18369.7563">1932 1180 5760,'0'-3'2176,"-4"-1"-1152,4 4-768,0 0 576,0 0-64,-9 0 96,1-4-64,0 1 0,0-1-448,-5 0-64,1 4 32,-1 0-192,1 4 0,4 3-64,-5 4 32,5 0-128,4 4 0,4 0-32,0 0 0,4-1 64,4 5 0,1-5-96,3 1 64,0 0 32,1-1 0,-5-3 64,0 0 32,1 1-128,-5-1 32,0-4 0,-4 0 64,0 4 384,-4 0 192,-9-3-256,1-1-64,-5 0-193,1-3-95,-5-4-95,1 0 31,3-4-672,0-3-256,5 0-576,4-4-256,0-4-512,3 4-1472,1 0 736</inkml:trace>
  <inkml:trace contextRef="#ctx0" brushRef="#br1" timeOffset="-19373.7989">1390 1394 3072,'0'-4'1216,"0"4"-640,0 0-256,0 0 384,0 0-128,0 0 0,0 0 32,0 0 0,0 0-256,-4-4-64,4 4-160,0-3-32,0 3 96,0-4-96,0 4 0,0 0 32,4 0 0,-4 4 128,0-1 160,0 1-32,0 0 96,0 7-192,0-8-96,0 1-96,0 0-96,0-4 32,0 0-32,-4 3-512,4-3-192,-8 0-992,4-3-352,0-5-416</inkml:trace>
  <inkml:trace contextRef="#ctx0" brushRef="#br1" timeOffset="-15901.5844">1382 1390 2048,'8'-4'864,"-8"4"-448,0-3-64,0 3 320,0 0 64,0 0 32,0 0-64,0 0-64,0 0 32,0 0 32,0 0-256,0 0-96,0 7-192,-4 0-64,0 4 32,4-3 0,0-1 0,0 0-160,0-3-32,0-4 96,0 0 96,0-4 32,0 1 64,0-1-64,4 0 0,-4 1 96,0-1 160,0 4-160,0 0 0,0 0-128,0 0-96,0 0 0,0-4-32,0 1-1056,0-5-416</inkml:trace>
  <inkml:trace contextRef="#ctx0" brushRef="#br1" timeOffset="-17805.2078">1977 1107 5376,'0'0'2016,"0"4"-1088,0 3-512,0 0 544,0 1-64,0-1 32,0 8-32,0 3 64,0 0-512,0 5-32,0-1 0,0 0-96,0 3 0,0 1-192,4-4-32,1-4 32,-1 1 64,0-4-96,-4-4-64,0 3 0,4-6-32,0-5 0,0 1 64,0-4 160,1-4 127,-1-3-63,4-8 0,0-3 32,0 0 128,1-5-192,3 1-64,-4 0-96,1-3-96,-1-1-192,4 8-32,1-1-2431,-5 1-1089,9-1-512</inkml:trace>
  <inkml:trace contextRef="#ctx0" brushRef="#br1" timeOffset="-28272.4332">960 5 5120,'4'-4'2016,"-4"11"-1088,0-10-96,0 3 736,0 0-64,-4 3-32,0 1-192,0 7-64,0 4-673,-4-1 225,4 1 192,-1 0-224,1-1-128,0 5 96,4 3 0,0 4-96,0-1 32,-4 1 0,0 11 0,0-1-224,0 5-96,-1-1-32,1 4-32,0-3-64,4 3-32,0 4-32,0-8 64,0 4-32,0 0 64,0-3-64,4 7 0,0-1-32,1 8 64,-1 4-32,-4-4 64,0 4-64,4-4 0,-4 0-96,4-3-64,0-4 96,0-4 0,0 0-32,-4 4-64,0-1-64,0-3 32,0 1 32,5-9 64,-5-3-32,0-3-32,0-1 32,0-3-32,0 0 0,0-8-800,-5-7-256,5-11-1088,0-7-384,0-12-1440,5-10-511</inkml:trace>
  <inkml:trace contextRef="#ctx0" brushRef="#br1" timeOffset="-27327.1491">936 49 4736,'0'-19'1760,"-5"34"-960,1-22-32,0 14 768,0-3-64,4-1 0,0-3-256,0 0-96,4 8-160,4-1-33,1 0-319,3-3-32,9 0-160,8-4 0,0 3 128,4-3 96,-4 0-32,4 4 0,0 0-32,4-4-64,-4 0-192,-4-4-64,0 0 0,-4 1 64,8 6-32,-4-6 0,0-1-32,0 0 64,0 1-96,12-1-64,0 4 64,1-4 0,-1 1 32,-4-1 64,0 0-96,1 1 32,-5 3-32,0-4 32,-4 4-128,-9-7-32,1 7 32,-5-4 0,1 4-64,0 0-64,-1 0 96,-3 0 0,-5 0 32,4 0 0,1 0-64,-1 4-64,5 3 32,-5-7-32,0 4 128,-3-1 64,-1 1-160,0 0 0,-4 3 32,0-7 32,1 0-32,-1 0-64,-4 4 32,0-4 32,0 0-32,0 0 64,0 0-832,-9 0-320,1 7-2432,0-14-992,-9-4-1983</inkml:trace>
  <inkml:trace contextRef="#ctx0" brushRef="#br1" timeOffset="-26013.8297">2043 118 3328,'0'-3'1216,"0"3"-640,0-4-192,0 4 416,0 0 128,0-4 640,0-3-288,0-4-672,0 11 288,0-4 128,0 4 128,0 4 0,0 3-192,0 1-129,-4 3-255,0 0-32,0 3-128,4 1 0,-4 4-160,4-1-96,0 4 64,0-4 0,-4 12-32,0-8 32,0 7-64,-1 1-96,1-5 64,4 1-96,0-4-32,-4 0 32,4-3 32,0-1-32,-4-3-32,4-1 32,0-3-32,0 4 0,0-8 64,0-7 96,0 8 64,0-8-32,0 0 32,0 0-64,0 3 64,0 1 0,4-4 32,0 0-128,5 0-32,3 0-32,0-4 32,5 1 64,-1-1 64,13 0-32,0 1-32,0-1-96,0 0 32,0-3 0,0 3 32,-4 1-160,0-5 32,-1 5 0,-3-5 64,0 5-32,-5-1-32,1 0 32,-5 4-32,-3-3 128,-1 3 64,0-4 0,0 4 32,-4 0-64,1-4 0,-1 4-32,0-3 64,-4-1-96,0 0 0,0-3 256,0-8 0,-4 4 32,-5-4-192,1 4-128,-4-3 32,4-1 0,-5 0-32,1 1 32,-5-5 0,1 1 32,-5-1 0,0-3 0,1 0 0,-5 0 64,-4 4-32,4 3 0,4 1-192,5-1 32,-1 4 0,5 0 0,0 0-96,-1-8 64,5 12-480,0-4-128,-1 7-1152,1-3-448,4 7-2176,0 4-831,0-12 223</inkml:trace>
  <inkml:trace contextRef="#ctx0" brushRef="#br0" timeOffset="9294.3578">1671 2609 4480,'5'-4'1760,"-10"1"-960,1 6-320,4-3 576,0 8-160,0-1 0,0 0-192,0 8-128,0 0-320,0 3 128,0 4 32,0 0 0,0 4 64,0-4 96,0 4 32,0-1-192,0 1-96,0 4-96,0-1 0,0 4 0,0 0 31,0 0-63,0-3 32,0-1-64,0 0 64,0 1 64,0 3 160,0 4-256,0-4-32,4 0-32,-4 3 64,0-2-96,0-1-64,5-4 0,-5 0 32,0-3-32,0 0 64,4 0-64,0-1-32,-4-3 32,0 4 32,4-4-32,-4 0-32,0 0 32,0 0 32,0 0-32,0 0 64,0 0-128,0 0 0,0 0 96,0 1 32,0-1-32,0 0-64,0-4 32,0 0-32,4 1 0,-4-1 64,0 1-32,0-1-32,0-3 32,0-1 32,4 1-32,-4 0-32,0-1 32,0-3-32,0 4-96,-4 0 64,4-4 32,-4 4 64,0-1-32,0 1 64,4-4-128,-4 0 0,4 0-32,-5 0-64,5 0 96,-8 0 64,0 0 0,0 0 64,-1 0-64,5 0 64,0 0-128,0-3 0,4-1 32,0 0 0,0 1-96,0-8 64,0 7 32,0-7 0,8 7-96,-8-7 64,4 4 32,0 0 64,1-1-32,-1-3 64,0 0-64,0 0-32,0 0 32,0-3-32,0-1 0,1 0 0,-1-3 0,4-4 0,4-4 64,1 1 32,3-5-128,1-3 32,-1 0 0,1 0 0,4-4 64,-5 1 96,1-1-64,-1 4 0,1-4-32,-5 8-64,0-1 32,-3 5 32,-5-1-32,0 4 64,0 0 128,-4 4 128,-4-1-64,0 1 0,-4-1-160,-1 1-32,-3 0-32,-5-1 32,1 5-128,-5-1 0,-4 0 32,1 4 64,-1 0 32,-8 4 32,0-4-64,4 0-64,4 0 32,0 0-32,0 0 0,5 0 0,3 0-96,1 0 0,3 4 64,1-1 64,3 5-64,1-5 0,8-3 32,-4 8 0,4-1 64,0 0-96,4 5 0,4-1 96,1 11 96,-1 0 0,0 0 0,1 3-96,-1 5-64,0-1 96,0-3 0,5 0-128,-1-1 32,9 1 0,-5-8 0,1 1 0,-5-4 0,1-4 0,-5-4 0,0 0 0,-4 1 64,1-5-32,-5 1-32,0-4 32,-13 0 32,5 0-32,-9-7-32,1-1 32,3-3-32,1 0 0,0-7 0,-1-4 0,1-4 64,-1 0-96,5-3 0,0 0 32,4-1 0,0 4 0,-1-3 0,1 11-96,4 3 64,0 0 96,0 4 32,0 4-128,0 7 32,4 0 0,1 7 0,-1 1-96,4 6 64,0 1 32,0 3 64,-3 1-32,3 3-32,4-4 32,-3 1-32,-1-1 0,0-3 0,-4-4 0,0 0 64,1-4-32,-5-3-32,-5-4 32,1-4 32,0-3-96,0-4 0,0 0 32,0-4 64,4-11-96,0 4 0,4-4-32,0 8 0,0 0 64,9 3 0,-5 4 0,0 7 64,4 4-32,-3 8-32,-1 3 32,0 3-32,1 1 64,-1 0 32,0 7-32,-4-4-64,-4 1-64,0-5-32,0 1 64,0-4 0,0-4 32,0-7 0,0-3 0,0-5 64,0-3-32,4 0-32,-4-7-64,4-1 32,1 1 32,-1-4 0,4 4 0,-4 3 0,0 0 0,5 4 0,-5 8 0,0 6 0,0 5 0,0 3 64,0 3-32,-4 1-32,0 0 32,0 3-32,0-7-96,0-4 64,0 1 32,0-5 0,0-3 64,0-3 32,0-1-32,0-3 32,4-1-224,0 1 32,1-8 32,3 4 32,0 0 32,0 0 0,5 0 0,-5 4 64,0 3-96,1 8-64,-1 3 64,-4 8 64,0 3 64,-4 4 32,0 0-64,-4 1-64,0-1 32,0-4-32,-5-3-224,5-8-96,0-7-1568,4-7-704,0-15-3231</inkml:trace>
  <inkml:trace contextRef="#ctx0" brushRef="#br1" timeOffset="14538.2253">3234 1251 2304,'0'-3'864,"-4"3"-448,4 0-128,0 0 352,0 0-288,0 0-32,-4 3-192,4-3-96,0 0 416,0 0 160,0 0 768,0 0 384,0 0-32,0 0 96,0 0-1024,-4 0 256,0 0 128,-5 0-97,1 0 97,0 0-256,-1 0-96,1 0-96,-4 0-96,-1 0-128,1 0-64,0 4-128,-5 3 32,1 1-128,-1 3-64,5 0-224,-1 3-32,1 1 32,4 3 32,-1 1-64,9-1 64,0 1-32,4 3 0,5-4-96,-1 0 32,0-3 0,5-4 64,-1-4 32,5-7 96,-1-7-192,1-4 32,-1 0-32,1-4 64,-1-3-32,-3-8 32,-1 4 64,0 0 0,-3 4 0,-1 3 0,-4 4 0,0 0 64,0 7-32,0 4 64,-4 8 0,0 6 32,0 5 0,0 3 0,0 11-64,0 7 32,-4 1-64,0 10-32,0 4 96,0-3 64,0-4-64,-4-1-64,-1-3 128,1-7 128,-4-7 128,-1-5 64,-3-3-128,-1-7-32,1-4-128,-1-7-32,1-8-32,-5-7 0,0-4-352,5-3-96,-1-8-544,5 1-256,3-9-1152,5-2-544,4-8-1439,9-4-513,-1-11 992</inkml:trace>
  <inkml:trace contextRef="#ctx0" brushRef="#br1" timeOffset="15363.0265">3503 671 8576,'0'-4'3232,"0"4"-1728,-4 4-832,4-4 896,-4 7-289,-5 4 1,5 7-384,-4 12-160,4 3-416,0 11 64,-5 15 128,1 11-192,0-8-32,-5 1-160,1 3-32,0-4-32,3-7 32,-3-7-480,4-4-160,-1-3-704,5-5-256,4-10-959,0-4-449,9-11-1408</inkml:trace>
  <inkml:trace contextRef="#ctx0" brushRef="#br1" timeOffset="15663.6333">3652 1325 5120,'4'-4'2016,"-4"0"-1088,0 1 32,0-1 896,-4 0 128,-1 1 160,1-1-289,-4 0 1,-4 1-1056,-1 3 256,1 0 64,-1 7-416,-3 8-128,4 3-352,-1 4-160,5 0-192,4 8 0,4-5 0,4 1-32,4 0 128,0-4 0,1-7-64,3-4 64,0-4-128,-3-11 32,-1-10-160,0-5 32,1-3 64,-1-4 96,-4 1 128,0-5 64,0 8-384,-4 4-128,0 3-736,0 4-224,0 0-1439,4 4-673,5-1-736</inkml:trace>
  <inkml:trace contextRef="#ctx0" brushRef="#br1" timeOffset="16080.2806">4003 663 9728,'-4'-3'3584,"4"6"-1920,-8 1-1152,-1 0 863,1 3-383,0 8-32,0 10-416,-5 9-96,1 2-256,-5 12-64,5 11 0,-9 0 0,5 3 0,-1-3-64,5-4-64,-1-4 32,5-3 32,0-7-96,4-8 0,-1-8-32,5-3-64,0-7-128,0-4-64,5-3 0,3-5 32,4-6 96,5-5 128,3-6 96,1-1 64,0-4-128,4 5-32,-5 3 32,1 0 0,-5 3-64,5 8 64,-4 0 96,-1 8 32,1 3 32,-5 3 64,-4 5 96,1-1 64,-5 4 192,-4 0 32,-8 4 64,-5-4 64,-3-4-96,-5-3 0,-4-8-128,-8 1 32,-4-8-160,4-4 32,0-3-288,4-1-64,4-3-192,4 0-32,5 0-960,8 0-384,3 0-896,5-3-320,9-5-863,24 5-353,4 3 288</inkml:trace>
  <inkml:trace contextRef="#ctx0" brushRef="#br1" timeOffset="16643.4171">4334 1270 7168,'0'0'2720,"-4"0"-1472,4 0-768,0 0 768,-9-4-128,1 0 128,-4 1 159,-5-1 65,5 4-768,-1 0 160,1 4 32,0 7-352,-1 7-128,1 4-352,3 0-32,5 4-96,0 3 0,4 4-96,0-7 32,0-8 0,8 1-32,5-8-320,-1-8-160,1-3-96,3-11-32,1-3 224,-5-5 96,5-3 160,-5 0 128,-4 0 160,-4 8 64,1 3 416,-5 3 224,0 8 0,-5 8-32,1 3-352,0 3-128,0-3-128,4 11-64,0-3-320,0-5-192,4 1-960,0-4-319,5-4-1057,24-18-2464</inkml:trace>
  <inkml:trace contextRef="#ctx0" brushRef="#br1" timeOffset="17097.4491">4830 618 8064,'-4'-22'3072,"0"18"-1664,-1 4-576,5 0 992,-4 4-257,-4 7 33,0 4-544,0 7-256,-1 7-448,1 12 128,0 10 128,-5 15-192,1 12-64,-1-1-192,1 0-128,0 0 192,3-3 160,1-1 160,4-7 64,4 0-192,4-14 0,0-8-256,5-11-96,3-15 32,4-10 0,13-16-32,9-14 32,15-3-928,5-16-352,8-18-4576</inkml:trace>
  <inkml:trace contextRef="#ctx0" brushRef="#br1" timeOffset="-24437.2">956 1443 12416,'0'22'1120,"0"0"-96,0 4-224,0 4-128,-4-1-97,0 0 33,0 4-128,0 4-32,0-4-192,-1 0 0,1 0-96,4 0 0,0 1-96,0-5 32,0 0 0,0 1 96,0-1-160,0 1-96,0-1 32,0 0 64,0 1-64,0-1 0,0 1 32,0-1 64,0 0-32,0-7 64,0 11 0,0-7-128,0 0 32,0-8 0,0-3 64,0-4-32,0-4-32,0 1 224,0-5 96,0 1-96,4 0 32,1-1-96,-1-3 0,4 0-96,0 0-64,0 0 96,5 0 64,16-3 0,0-1 0,0-3-96,4-1 32,4 1 0,0 0 32,0-1 0,-4 1 0,-4-4 0,0 4 0,-4-1 0,4 1 0,0-4 64,0 7 32,0 1-96,0-1-32,4 4 32,4 0 64,0 0-160,1 0-32,3 4 0,0-1 0,1 1 0,-5 0 64,-4-4 96,-4 0 128,0 7-64,-5-3-64,5-1 0,0-3-32,0 0 0,0 0 0,4 4-64,5-4-64,-5 4 32,0-4 32,0 0-32,0 0-32,-4 0 32,0-4 32,0 4 32,-5-4 96,-3 4-96,0-3 0,-1 3-32,-3 0-64,0 0 32,-1-4-32,-4 4 0,1 0 0,-5 0 0,0-7 64,-3 7-96,-1 0 0,0 0 96,0 0 32,0 0-32,0 0 32,-4-4-640,0 4-192,0 0-1376,0 0-640,-8 0-2239,-4-11-2305,-1-4 2592</inkml:trace>
  <inkml:trace contextRef="#ctx0" brushRef="#br1" timeOffset="-24500.1312">960 1408 4608,'0'0'1760,"-4"3"-960,4-3-224,0 0 576,0 0-96,0 8 32</inkml:trace>
  <inkml:trace contextRef="#ctx0" brushRef="#br1" timeOffset="-23162.8324">2519 543 3584,'0'-7'1408,"0"3"-768,0-7-320,0 11 384,0 0 160,0 0 192,0 0-96,0 0 64,0 7-576,0 4 320,0 0 96,0 4 96,0 14 128,0 1-32,0-1-1,0 4-159,-4 0-96,4 4-160,-4 4-64,4-1-256,0 4-64,-5 0 0,5 0 64,0 8-96,0-4 32,-4-4-32,4 0 32,0 0 0,0-4 0,0 1-64,0-5-32,0 1-96,0 4-64,-4 3 32,4-4-32,-4 4 64,4-3 32,-4-1-32,0 0 32,0-3-128,4-4 0,0 0 32,0 0 0,0 1 0,0-5 0,0 0 0,0-3 64,4-4-96,0 4 0,-4 0 32,4-4 0,-4 0 0,0-4 0,0 0 0,0 4 0,0-3 0,0-1 64,0 1-32,0-1-32,-4-3-320,4 3-128,-4 0-832,0 1-384,0-5-800,-1-3-383,1-3-1089,-4-5-1152,-4-3 2080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9T10:27:35.195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DBB61A45-D66F-4D1F-AF4C-AB5237A8F95F}" emma:medium="tactile" emma:mode="ink">
          <msink:context xmlns:msink="http://schemas.microsoft.com/ink/2010/main" type="inkDrawing"/>
        </emma:interpretation>
      </emma:emma>
    </inkml:annotationXML>
    <inkml:trace contextRef="#ctx0" brushRef="#br0">9707 3933 11552,'0'13'1600,"0"3"-704,0 7-96,0 4-96,0 10-224,0 9-96,-3 5-161,0 4-63,0 4-96,0 0-64,0 7 384,0 0 128,0 7 0,0-4 96,-3 0-128,0 3-32,0 5-256,-3 3-64,0 0-128,0 2-32,0-2 224,0 3 128,1 4-32,-2-4 64,1-3-64,0-3 0,4 3-96,-4 2 32,-4-4-192,-4-1-32,-1-5 64,0 2 32,-3 3 96,3-2 32,-6-3-96,1-1-32,2-6-96,2-4-32,5-3 32,2-5 64,-1-2-32,5 3 64,-1-4-64,0-2-32,-3 8 32,3-8-32,0-4 0,3-1 0,0-8 0,0-3 64,3 0-32,0-2-32,0-7 32,0-1-32,0-7 192,0 1 192,0-2-128,0-6-64,1 0-32,2 0-32,0-3-160,2 0-32,4-2-64,3 5 96,0-8 0,3 0 96,6 0-96,9 3 0,3-1 32,2 4 0,4-1 0,4-2 0,-6-3-96,3 0 0,8 0-32,8-3 96,10 0 0,5-2 96,-5-3-96,-3 3 0,0 2 96,11 3 96,4 0-224,-1 0 0,-8 0 0,-3 3 32,2-3 96,14 2 32,1-2-128,-2 0-32,-13 0 32,1 0 64,2 3 0,10-3 64,-1 0-128,-5-3 0,-9 3 32,0 0 0,5 3 0,1 0 64,-3-3-32,-3 0 64,-13-3 0,-8 0 32,-7 3-160,-1 0 32,-8 0 64,-2 0 96,-3 6-64,-6-1 0,-3-2-32,0-1-64,0 4 32,-6-6 32,-1 2-32,-2-7 64,0-3 0,0 3 96,0-6-96,0-2 0,1-3-96,-1-3-32,0-3 32,0-3 0,2-2 0,2-2 0,1-6 64,10-5 32,-3-6-128,3-7 32,0-8 0,0 2 0,-3 3 0,-3-2 0,0-1 64,0-5 32,0-4-32,-3-2 32,-1 3-64,-2-4-32,-3-4-64,3-8 32,-3-1 96,0 1 32,4-2-128,-4 2 32,0-5 0,-3 6 0,0 7 64,-3 1 32,0-1-32,-4-2 32,1 0-64,-3 8-32,1-1 32,-1-2-32,0 3 0,0-2 0,0-1-96,-1 5 64,2 4-32,2-2 0,-3 4 64,3 2 64,-3 3-32,2-7-32,-4 7 32,2 8-32,-5 3 0,1 2 64,2 1-32,1 4-32,1-4 32,0 5-32,1 2 0,-1 3 0,-1-3-96,1 6 64,4 8 96,-10-1 32,2 1-32,2-1-64,-1 6 32,0 4 32,-6 1-96,0 0 0,-6 6 96,-8 2 32,-4 3-32,-12-2-64,-2 2 32,-2 2 32,-1 4-32,-10 2 64,-18 5-64,1 2 64,5 1 0,-2 0 32,-22 3-64,0 0 32,10-3-128,3 0 0,1-5-256,-10-1-128,6-2-576,12 0-224,-1-2-1696,3-4-736,7-12-2335</inkml:trace>
    <inkml:trace contextRef="#ctx0" brushRef="#br0" timeOffset="-9851.0503">3570 4047 5632,'0'-6'2112,"-3"6"-1152,0 0-416,3 0 640,0 0-64,0 0 64,0 0-96,0 0 32,0 0-608,-2 6 128,2-4 95,0 4-191,0-1-64,0 1 0,0 2 96,0 0-128,0 5 64,0 3-96,0 3 64,0 2-192,-3 1-32,0 1-64,-1 1-32,4 5-32,0 1 64,0-4 32,0 4 32,0 1-128,0-2-32,-3 4 32,1 1 0,-1 4 0,0-1 0,0 0 0,0-3 64,3 7-32,-4-4 0,1-2 32,3-1 32,-3-3-96,3 2-32,0-1-32,-3 0-64,0 0 32,1 3-32,-1-1 0,0 0 0,-3-2 0,0 0 0,3-2 0,0-4 0,0 4 0,3-1 0,0 0 64,-4-3 32,2 4-128,-1-1 32,-3 1 0,3 2 0,0-1 0,0 5 64,-3-3-32,3 0-32,0-1 32,-3 0-32,3-3 0,0 1 0,0-1 0,3-3 0,0 3 0,-3 3 0,0 3 64,-3 0 32,0 0-128,0-2 32,-3 0 0,3 1 64,0 1-96,1 0 0,2-3-32,0-6 0,-4 0 64,4 1 0,-3 3 0,0 4 64,1 4-32,-2 2-32,-4-6 32,-4-2-32,3 0 0,0 0 64,3-3-32,0-2-32,3-4 32,0 1-32,-1-2 0,5-1 0,-1 0 0,0 1 0,0-1 0,0 1 0,0-1 0,0-3 64,3-2-32,0 0 64,0 0-128,-3 5-64,0 1-32,0-4 96,0 1 0,3 0 96,-3 0-32,3-1-32,0 0 32,3-5-32,0-1-96,0-2 0,3-2 128,-3-2 32,0-1 64,0 0 0,0 1-160,0-4 32,0 1 0,-1-1 0,17 1 64,-4-3-96,3-3 0,-4 1 96,2-3 32,1-1-32,2 1-64,-2 0 32,1-1 32,0 1-96,3 2 0,-3-2 32,-4-3 64,2 2-32,1 2-32,5-2 32,1 0-32,1 3 0,6 2 0,6-2-96,3 3 64,-1 0 32,1 0 64,0 0-32,-6 3-32,-6-2 32,-3 2 32,3-3-96,2 3 0,2-3 32,7 0 0,4 3 64,-3 0 96,-3 0-64,2 1-64,1-1 0,-5 0-32,-11 0 0,1-3 0,0 0 0,0-3 64,3 3-96,-1-3 0,4 3 32,3 0 64,0 0-96,0 0 0,3 0 32,-4 0 64,2-3-32,-5 0-32,-5 2 32,0-2 32,-4 3-96,5 0 0,-2 0 32,4 0 0,3 0 0,3 0 0,3 0 0,2 0 0,-2 0 0,-2 0 0,-2 0 0,-5 0 0,-3 3 0,-4-2 0,2 2 0,-2 0 0,1 3 0,0 1 64,0-1-32,3-1 64,2 1-64,1-1 64,-6 0-128,0 1-64,-3-1 64,0-3 0,-2 1 96,-2-3 96,1 0-128,-4 0-32,5 0 0,-4-3 64,0 1-96,-3-1 0,2 1 32,-1-4 64,-4 3-32,3 1 64,-1 0-128,-2-1-64,0 0 64,0-3 64,-2 4 0,-1-1 64,-1 0-64,1 1-32,0-3-64,0 2 32,-3-3 32,3 3 64,1-1-96,-2-2 0,1 0 32,3 2 0,0-2 0,0 1 0,0 0 0,3 2 64,0 1-96,0-1 0,0 0 32,0 3 0,-1 0 0,-1 0 0,-1 0 0,0 0 64,-1-2-96,-2-1 0,1 0 96,-1-13 96,0-2-64,0-7-64,5-4 64,2-6-128,1 4 0,2-1 32,-2-8 64,-2-6-96,3 1 0,0-3 32,-3-10 64,0-4-32,-3 9-32,3-5 32,-3-1-32,0-5 0,0-2 0,-3-6 0,-1 5 64,2-2-96,-4 0-64,0-3 64,0-10 0,-4 10 32,4-1 0,-2 2 0,-1 4 0,-3-2 0,0-5 0,3 10 0,-3 2 0,0-4-96,3 2 64,-3 0-32,3-2 0,0-1 64,3 11 64,-3 0-32,3-3 64,-3 4-128,-3 4-64,1 1 128,-2-1 32,-2 1 0,3 4-64,0 9-64,-2-1 32,-2 4 32,4 0 64,3-1-96,0 5 0,1 4 32,2-3 0,-3 2 0,0 4 64,-4 1-96,2 3 0,-1 8 32,-4-2 64,-1 3-32,-2-1-32,-1 3 32,-1 0 32,0 3-32,0-4-32,-6 4-64,-6 3 32,-5-1 32,-7 0 0,-9 0 0,3 1 0,0 2 0,4 0 0,2 0 0,3 0 64,-6 0-32,-2-2 64,-4-1-64,-6 0-32,3-3 32,3 1-32,3 0 0,10 0 0,-4-1-96,0-1 64,-3-2 32,-2 2 64,-9 1-32,1 3-32,5 0-64,2 3 32,9 3 32,0-6 0,-3-1 0,0 4 64,-6 3-96,-2-2-64,-7 5 64,10 0 0,2-2 96,6 2 32,3 0-128,9-6-32,1 0 32,2 0 64,0 4 0,3-4-32,-1 0 32,2 0-32,2 0-96,0 0 64,0-4 96,3 4 32,0 0-128,-2 0 32,-2 0 0,1 0 0,-9 4 0,4 2 0,-2-1-96,5 1 64,-1-4-192,3 3-96,-1-2-800,2-3-320,2 0-608,1 0-224,-2 0-192,5 0 1,1-3-2177</inkml:trace>
    <inkml:trace contextRef="#ctx0" brushRef="#br0" timeOffset="-4295.6415">6376 3903 3712,'-3'3'1472,"0"-6"-768,0-2-416,3 5 448,-2-3-160,2 1 0,0-4 96,0 1 96,0 0-384,0-1 288,0 4 64,0 2 256,0 0 128,0 5-352,0 3-128,0 10-96,2 4-32,1 2-128,0 2-65,0 4-127,0 4 32,0 4-192,0 4-32,0 0 0,0 7 64,0-2 256,0 2 160,-1-1-32,1 5 0,1 2-192,-4 2 0,0 4-32,0-2 32,-4 1-128,1 2-32,1-1 32,-1 3 64,0 5-32,0-3 0,0-18-96,-3 16 32,3 5 0,0-4 32,-3-2-64,1 4-64,-2-1-64,1-2 32,0 0 32,3 6 0,-3-4 192,3 1 128,0-4-96,-3 2-64,1-4-64,-2 0-96,1 0 32,-2 3-32,-2-3 64,-1 3 32,2-6 96,0-7 32,0 0-96,2-1-96,-1 3 0,-1 1-32,0-4 0,-4-2 0,2 0 0,2 0 64,-3-8-96,0-6 0,3 4 32,3-6 0,1 0 0,1-3 0,1 1 0,6-4 0,1-2 0,-1-3 64,-1-2-32,1-3-32,0-3 32,3 0 32,0-2 32,0-3 32,3 0-160,0-3-32,0-2 96,3-3 32,3 0-96,2 0 32,5 0 0,-5 0 0,-1-3 0,1 1 0,4-1 0,10 3 0,1 0 0,13-3 0,5-2 0,7 0 64,-9-3-96,3 0 0,14-3 32,13 6 0,0 0-96,-1-1 64,-11 3 32,3 1 64,8 2-32,7-2-32,-1-1 32,-14 0-32,0 0 0,-4 0 0,16 0 0,-1 3 64,-6 0-96,-11 0 0,-3 0 32,-3 0 64,8 3-32,1 0 64,0 0-128,-4-3 0,-11 0 32,0 0 0,0 0-96,6 0 64,-1 3 96,4 0 32,-4 1-32,-4-1 32,-11 3-128,-5 1 0,0 1 32,-4 0 64,2-2-96,-5-1 0,7 6 160,-6-6 64,-6 0-64,-3-5-96,-3 3 0,-4-3 32,1-3 32,-2-2 96,-5-3-32,1-3 0,-2-7-96,-2-8-64,-2-7 32,3 4 32,-3-8-32,0-11 64,0-6-64,3-15-32,-3 0 32,0 2-32,1-4 0,-1-6 0,0-6 0,-6-2 64,3 3-32,-3-6-32,-1-3 32,1-4 32,-3 9-96,3-2 0,0 0 32,0-5 0,0-2-96,-3 12 64,6-5 32,0 0 64,3-6-96,3 7 0,6-1 32,1-2 0,-2 10 0,1-2 0,-3 7 0,0 8 64,-3 4-32,-3 4-32,0 0 32,0 8-32,-3 1 0,0-3 0,-3 5 0,0 2 0,0 6 0,-3 0 0,0 4 0,0 4 64,-3 2-32,-3 3-32,-3 6 32,-3 2 32,-9 4-32,-3-4-32,-2 6-64,-1 0 32,0 2 96,3 3 32,0 0-32,-9 3 32,-5-1-128,-12 1 0,-7-3-32,0 3 0,6-1 64,-12 1 64,-2 0-32,-10-1-32,1 1 32,5 0-32,-5-3 64,-16 5 32,3 3 32,13 5 64,-4 1-160,-8 2-32,-7-3-64,9 0 0,5 1 64,-3-1 64,-7 0-32,5-2-32,10-3-256,11 2-96,1-2-384,-7 3-160,-5-3-864,7-3-320,11 1-2367,-1 2-961,4-3 1184</inkml:trace>
    <inkml:trace contextRef="#ctx0" brushRef="#br0" timeOffset="-18970.9547">836 4066 13856,'12'2'1056,"4"1"-288,1 0-96,4-1-65,2 1-63,5 0 0,-1-1-224,3 1-128,-4 0-96,4-1 0,3-2-64,14 3-32,5-3 288,4 0 128,-1-3-128,-5 3-96,0 0-32,7 0-32,12 3 0,0-3 64,-4 0 32,-8 0 96,-1 0-96,1 0-64,15 0-64,0-3 0,-4 1-64,-5-1 64,-7-2-64,1-1 64,6 1-64,-1 0-32,-2-1 32,0 1-32,-9-1 0,-9 1 64,-4 0-32,-2 0 64,0-1-128,-3 3 0,-3 2 32,-7-2 64,2 0 32,-5 0 96,1 0 32,-3 3 32,-3 0 0,0 0 0,-4 0-64,-1 3-32,-1 0-96,0 3 32,-1-2 0,-2 4 96,1 3-32,-1 2 0,0 1-32,-4 2 0,1 8 0,-3 5 64,-3 8-96,1 6-64,-4 4 0,-7 7-32,-1 4 0,2 4 64,3 7 32,-1-1 96,5 5-32,-1 2 0,0 2-192,3 8 32,-3-2 0,0 2 64,0-6-32,0 9-32,0 0 32,-2 0-32,-2-3 0,1 0 64,0 4-32,1-5-32,-1-1 32,-1-6-32,1 3 64,1-3 32,-1 3-128,3-5 32,-4-1 0,-1-10 0,-1-3 0,0-2 0,0-3 0,3-6 64,4-4-96,-2 1 0,1-7 32,3-8 0,0-5 0,-3-3 64,3-5-32,-3-3-32,1-3 160,-5-2 128,-2-4-96,-3 2-32,1-5-64,-11 2-96,-1-3 32,-4 0 32,-3-2-32,0 2 64,0 0-64,-2 3-32,-10 1 32,-3 1 32,-9-2 32,4 0 96,-1-2-96,6-1-64,9-3 64,4 0 0,-7 0-128,-6-3 32,-9 1 0,1-3 0,-1 2 0,3 0 64,7 0-96,-2 1 0,-7 2 32,-7-3 0,-5 3 64,5 0 96,7 0-224,11 3 0,0 2 64,0 1 64,0-1-96,1 0 32,-8-2 0,8-3 0,2-3-352,3 0-96,1-1-1120,5 1-416,-6 0-2848,-3 0-1279,1 0 863</inkml:trace>
    <inkml:trace contextRef="#ctx0" brushRef="#br0" timeOffset="-19936.1161">789 4239 5248,'0'0'2016,"-3"-3"-1088,3 3-512,0 3 608,0-3-224,-3 2-64,3 3 0,0 3 0,0 0-384,0 6 288,0 2 96,-3 3 64,3 2 0,-3 3-33,0 8 1,-1-3-64,1 8-64,1 3-64,-1 0 32,-3 3-128,0 4 32,0-1-160,3 2-32,0-6 0,0 4 32,0-1-160,3 0-64,0 1-64,0-4 32,0 5-64,0-4 64,0 0-64,3 0-32,0-4 32,-3 4-32,0 2 64,0 6 32,-3 2-32,0 0-64,0 1 96,0-4 0,0 1-32,0 2 32,0-2 0,3 2 32,-3 3 0,0-2 64,0-1-32,0-3 0,0 6 96,3 0 96,-3 2-128,0 4 32,0-9-96,0 3 64,0-6-192,0-2-32,3-3 0,0-2 64,0 2-32,0-2-32,0-3 96,-3-6 0,0-2-128,0-2 32,1-7-160,-4-1-32,-1-6-704,1-3-192,0-7-1280,1-15-512,-2-15-1343,2-18-577,-1-9 896</inkml:trace>
    <inkml:trace contextRef="#ctx0" brushRef="#br0" timeOffset="-19017.8441">828 4084 4736,'0'-8'1824,"0"6"-960,0-4-160,0 6 736,0-2-160,0 2 32</inkml:trace>
    <inkml:trace contextRef="#ctx0" brushRef="#br1" timeOffset="27157.867">917 718 4224,'-3'0'1568,"3"2"-832,-3 1-224,3-3 576,0 0-96,0 0 64,0 0-192,0 0-64,0 0-416,0 3 96,3 0 160,0-3-64,5 0 32,2 0-32,2-3-64,0 0-128,-1 0-64,2-2-193,-2 0-31,5-3-32,-4-2 32,-1-2-64,-1 2 64,-4 0-64,-3-1-32,-1 0 384,-2 3 192,-2 0 64,-4 3 96,-1 2-224,-2 1-32,-2 2-288,-1 2-64,-7 9-64,5 0 32,-1-1 0,0 4 32,-4 2 64,8 0 32,-1 2-96,3-2-96,9 0-96,3 0 32,3 0 32,3-3 64,3-2-96,0-3 0,3-3 32,0-2 0,0-3-160,3-3 32,-1-2-1056,-2-6-512,-2 1-1023,-2-4-449,-5 3-1056</inkml:trace>
    <inkml:trace contextRef="#ctx0" brushRef="#br1" timeOffset="28706.0496">1598 569 6400,'0'-3'2368,"-4"9"-1280,1-1-576,1 0 704,-1 3 0,-3 3 128,3 5-320,-4 0-128,4 0-513,0 0-255,1-1 0,-1 1-160,3 0 0,0 1 32,0-4 64,0 0-96,0 0 0,0-2 32,0 0 0,0-3-96,0-3 64,0 1 32,0-4 64,0 1-32,0-3-32,0-3 32,0-2-32,0-3 128,0-5 160,0-1-96,3-2-32,-1-8-160,4 0 0,1-3 64,2 1 32,-1-1 96,8-2 32,4 3-96,2 1-96,-2 4 64,-2 5 0,0 6-128,-3 4 32,-3 6 64,-3 6 32,-4 4 32,-1 3 64,-8 11 96,-4-5 64,-7 0-32,-3 0-32,0-3-160,0-3-96,3-2-96,1-9 32,-2-2-608,4 0-224,4-2-832,2-4-351,-1 1-1249,7-3-1824,4 0 1408</inkml:trace>
    <inkml:trace contextRef="#ctx0" brushRef="#br1" timeOffset="27665.9569">1135 596 6400,'-3'5'2368,"0"0"-1280,3 3-160,-3-2 896,0 1-288,0 7-128,0-1-353,0 0-127,3 3-512,-3 0 32,3 3 64,0-3-256,0 0-64,3 0-128,0-3 32,0-2-128,3-3-64,0-3 128,3-2 96,-1-3-96,2-3-96,-1-2-64,0-6 0,-3-2-896,-1-1-384,-2 2-671,0-2-257,1-2-1696</inkml:trace>
    <inkml:trace contextRef="#ctx0" brushRef="#br1" timeOffset="28336.13">1523 588 5376,'2'-3'2112,"-2"6"-1152,0-6-416,0 3 704,0 0-64,-5 0 64,2 3-32,0-1-64,-3 4-608,0 2 32,-3 2-1,4 3-191,-5 4-64,4-1-160,0 3-128,4-3 0,2-1-32,2-2-96,1-2 0,3-3 64,0-2 64,1-4 0,-2-4-32,1-4 96,0-2 0,0-11-128,-3 0 32,0 2-224,0 0-96,-3 4-447,0 0-161,0 4-736,0 2-288,0 1-992,0 1-1248,0 2 1472</inkml:trace>
    <inkml:trace contextRef="#ctx0" brushRef="#br1" timeOffset="27966.7187">1335 561 8448,'0'3'3232,"0"7"-1728,-3 1-896,0-6 832,0 6-97,0 2-31,0 0-160,3 1-64,-3-1-608,3 0-160,-3 3 32,-6 0-224,9 0-64,0 0-32,-9-2-32,9-4-1280,0-2-576,0 0-735,3-5-321,0-3-1408</inkml:trace>
    <inkml:trace contextRef="#ctx0" brushRef="#br1" timeOffset="28182.6391">1401 652 7808,'2'-6'2976,"-2"9"-1600,3-6-960,-3 3 768,0-2-608,0 2-224,0-3-320,0-2-32,3-1 0,0 1-928,0 0-416,1-1-448,-1 4-160,0 2-928</inkml:trace>
    <inkml:trace contextRef="#ctx0" brushRef="#br1" timeOffset="29285.3813">1944 557 5888,'-6'-7'2176,"3"1"-1152,-3-9-480,0 12 704,0-5 0,-2 3 32,-2-1-64,-2 3-32,0 6-640,4 5-193,-2 3-95,1 5-224,4-1-64,1 0 0,8-5 0,1-3-64,4-4 0,3-6 64,0-2 0,0-3 32,-1 1 0,-1 4-96,-1 6 64,-3 4 96,-3 6 96,0 6 0,-3 2 64,3-2-1951,3 0-897,-1-11-1600</inkml:trace>
    <inkml:trace contextRef="#ctx0" brushRef="#br1" timeOffset="46886.3315">3869 358 6016,'0'0'2272,"-4"0"-1216,2-3-960,2 3 544,-3-3 96,0 2 96,-3-2 0,0 0-32,-3 3-448,0 0 64,0 3 96,-3 1-192,0 5-96,0 1-224,0 3 0,1 1 0,-2 2 64,2 0 32,11-3 32,0 1-160,0-4-32,3 1 32,-1-3 0,4 0 32,0-5 0,1-3 0,2 0 0,-1-6-96,4-4 0,1-4-96,-2-2 32,1 0 96,0 1 96,-3 1 0,0 3-32,-3 3 96,-1 3 0,2 2 320,-1 3 192,-3 5-192,3 3-65,-3 3-63,0 3-32,0 1-128,-3 2-32,0-1-32,0 0 32,0-3-288,0-3-96,0-1-1247,0-4-609,2-2-2144</inkml:trace>
    <inkml:trace contextRef="#ctx0" brushRef="#br1" timeOffset="47392.048">3980 358 6528,'3'0'2464,"-3"3"-1344,3 3-672,-3-2 640,0 2-416,0 1-64,0 1-288,0 0-64,0 6-128,0-1-32,0-2 32,0-3-64,0 0 32,0-3 0,0-2 32,3-11-224,2 0 64,1 0 0,0 0 32,0-2 0,2-2 128,2 2 64,-4-1 64,3 3 64,3 3-96,-4 2 32,8 6 128,-4 5 128,-3 2-65,-3 4 65,0 2-160,-3 0-32,-1 0-288,1-3-64,0-2 0,0 0 0,0-3-64,4-6 64,-1-2 32,2-2 0,1-4-160,3-2 32,0 3 128,0-3 64,0 3 0,-3-1 32,0 1-64,0 2-32,-3 1 160,0-1 32,0 3-64,0 3-32,0-1 32,-3 1 64,0 0-160,3-1-32,-4 1-64,4-3 0,1 0-512,-1 0-160,0 0-223,-1-5-33,2 2 448,-1-5 320,-1 2 96,2 1 64,-1 0 64,-1-1 0,1 4 0,1 0 0,-4-1 352,3-3 224,-4 1-96,4-1 64,-3-2-257,0 0-95,0 1-32,0-3-32,0-2 128,-3 2 96,0 2-64,-3 0 0,0 3 32,-3 2 128,0 6-256,1 2-32,-1 3-96,3 3-64,-1-1 96,1 0 0,0 1-32,0 8 32,3-3-64,0-3 64,0 3 64,0-2-128,3-6-96,0 0-672,0-6-320,4-2-959,-1-2-321,-1-9-672,1 0-256,3 0 352</inkml:trace>
    <inkml:trace contextRef="#ctx0" brushRef="#br1" timeOffset="48231.9507">4478 316 8320,'3'0'3168,"-3"0"-1728,12 0-640,-12 2 992,-6 4-321,3 4 1,-3 4-416,3 2-96,0-3-544,0 10-96,-1-1-96,2-1-96,-1-2-96,0-3-224,0-3-32,3-2-1600,0-3-608,0-5-479,3-6-65,5-5-640,8-5-384,-1-3 1952</inkml:trace>
    <inkml:trace contextRef="#ctx0" brushRef="#br1" timeOffset="48432.4993">4591 368 4096,'9'-7'1568,"-6"4"-832,0-3-640,-3 6 384,0 0-224,0 0-64,3 0 160,0 0 96,0 0-224,0 0 64,0 0 64,1 0 64,1 0 160,1 0-192,0 0 32,-3 0 96,0 0 64,3 3 480,-3 0 192,0 3-160,-3 1-32,0 4-449,0 2-127,0 3-224,0 0 0,0 3-224,-3-3-32,3 0 0,-3-3 0,3 0-992,0-4-447,0-4-1185,0-5-480,3-5-416</inkml:trace>
    <inkml:trace contextRef="#ctx0" brushRef="#br1" timeOffset="48748.9333">4728 233 9088,'-3'-3'3424,"0"6"-1856,1 0-1696,2-3 576,-3 2-768,3-2-224,0 0-1088,-3 0-416,3 0-1184,0 0-512</inkml:trace>
    <inkml:trace contextRef="#ctx0" brushRef="#br1" timeOffset="48965.1434">4800 4 7296,'0'-3'2816,"0"3"-1536,0 3-640,0-3 864,0 5-224,0 9-32,0 2-97,0 5 97,-3 8-704,0 1-32,0 4 32,0 0-224,0 1-32,1 0-96,-1-3-32,-1-8-192,1 5-32,0 0-64,3-5 96,0-5-576,0-3-224,0-3-544,0-2-255,0-6-417,0 1-96,0-4-992,3-7-1184,0 0 1600</inkml:trace>
    <inkml:trace contextRef="#ctx0" brushRef="#br1" timeOffset="49635.7715">4794 355 6656,'0'8'2528,"0"-3"-1344,6 1-736,-3-1 704,3 0-160,0 1 64,3-1-544,6 3-224,-3-3-160,3 3-128,-1 0 32,-1-1-1024,-1-1-448,-3-6-960,-1 6-352,1-3 0</inkml:trace>
    <inkml:trace contextRef="#ctx0" brushRef="#br1" timeOffset="49450.8668">4803 358 7168,'0'-3'2720,"0"3"-1472,0-3-416,0 3 928,3-2-512,0-4-160,3 1-481,3-3-223,6-3-224,6-2-128,2-3 64,-1 2-128,-2 1-64,-4 3-512,-5 1-223,-4 2-1153,-4 4-384,-3 0-1408</inkml:trace>
    <inkml:trace contextRef="#ctx0" brushRef="#br1" timeOffset="49867.5868">5176 323 7296,'0'0'2816,"-3"0"-1536,0-3-800,3 3 768,-3-3-256,0 1 64,-2 2-128,-5 0 63,1 2-543,-2 4 96,-1 2 96,-1 3-288,5 2-32,-1 0-256,3 3-128,3 0 32,6-2 64,3-4-160,3-3 32,2-8-32,2-5 64,1 1-192,1-3 32,0 3 32,0-1 96,-3 6 64,-3 3 32,-6 5 0,0 11 0,-3 1-1216,0 2-447,0 2-2977</inkml:trace>
    <inkml:trace contextRef="#ctx0" brushRef="#br1" timeOffset="39191.9881">4155 1554 5632,'0'-1'2112,"0"1"-1152,-3 0-288,3 0 704,0 0-128,0 0 0,0 0-576,0 0-224,0 0-288,0-3-128,3 0 0,0 0-32,0 0 0,0 0 128,0 1 64,0 0 128,0 2 32,-3 0 192,0 2 31,0 3-95,0 1 32,0 0-160,-3-2 32,0 2-96,0-1 0,3-5 32,0 0 128,-3 3-256,3-3-96,-6 0-160,6 0-32,0 0 128,-3 0 32,0-3-1408,3 0-704,0-2-927,0 2-321,3 0-416</inkml:trace>
    <inkml:trace contextRef="#ctx0" brushRef="#br1" timeOffset="39655.0297">4379 1380 6912,'0'-3'2624,"0"6"-1408,-3-3-448,3 0 864,-3 2-288,0 1 32,-2 0-321,2-1 1,-4 1-608,1 2-32,0 1 0,1 4-160,-2 1 0,1 5-128,1-1-96,-1 1-96,2 1 32,1-1 32,3 0 64,0 0 32,3 0 32,1-3-160,2 0 32,-3-2-64,2-3 0,-2-3-96,4-2-32,-2-3-832,1-3-288,0-2-735,1-3-257,-1 0-1440,2 0-1056,1 3 2176</inkml:trace>
    <inkml:trace contextRef="#ctx0" brushRef="#br1" timeOffset="40007.7579">4583 1462 6912,'2'3'2624,"-2"0"-1408,3-9-800,-3 6 768,0-3-128,-3-1 96,1-2-160,-5 0-33,1 2-543,-2-2 160,-5 1 96,-1 2-96,-1 3 64,2 3-352,2 2-160,2 1-96,0 7 32,3 0-96,-1 0 0,5-2 32,2 2 0,0-3 0,0 2 64,2-2-96,8 1-64,2-1 64,-1 1 0,-2 0 32,1-1 64,-4-2-32,-3 0 64,-6 0 0,-3 0 32,-7-2 192,2-1 128,-4-2-160,0-3-96,0 0-96,0-3-96,3-2-544,0-3-192,3 0-1056,0-3-383,3 0-1025,6 3-416,3 0 128</inkml:trace>
    <inkml:trace contextRef="#ctx0" brushRef="#br1" timeOffset="40487.8326">4597 1422 6784,'0'0'2624,"-3"3"-1408,6-3-160,-3 0 992,0 0-512,0 6-65,0-1-511,3 2-128,0 5-480,0 1 64,0 3 32,0-1-160,0 4-32,0 0 64,0-1 32,1-2-96,1-2 0,1-1-160,0-2 0,-3-3-32,3-3-64,0-2 32,-1-3-32,5-3 64,-4-5 96,2-3-128,-1-2-96,-1 0-256,-3-9-64,0 6-1952,-6 1-927,-6-4-1953</inkml:trace>
    <inkml:trace contextRef="#ctx0" brushRef="#br1" timeOffset="36123.7534">4902 2071 5760,'3'-4'2176,"-3"6"-1152,2-2-704,-2 0 832,7-2-320,-2-4 32,-2 1-32,0-6-448,0-2 352,0 0 128,0-3-320,-3 0-64,0-1-160,-3-1 31,-3-3 1,0-1 96,1 1-32,1-1 64,1-1-128,3 2 32,-2-3-96,2 2 64,0 1-192,0 2-96,0 3 224,0 3 192,0 3-96,0-1-64,-6 1-160,0-2-64,2 2-32,1-1-64,0 1 32,0-1 32,3-2-96,0-1-64,0 1 64,3 0 0,0-1 96,0 1 96,1 2 64,-1-2 96,-3 0-32,0 2 0,-3 1-96,3-2-32,0 2-192,0-3 32,-4 0 64,4-1 96,-3 4-128,0-4-32,0 1-64,3 2 0,0 1 192,0-1 64,0 3-64,0 0-32,-3 0-32,3 0-64,0 0 32,0-2-32,0-2 0,0 5 64,0-1 32,0 2-128,0 2 32,0-2 0,0 3 64,0 0-32,0 0-32,0 2 32,0-2 32,0 3-96,0 0 0,0 0 32,0 0 0,0 0 0,0-3 0,0 3 0,0-3 64,0 0-96,0 1 0,0 0 32,0-1 0,0 0-96,0 1 0,0-1 64,0-2 0,0-1 96,0 1 32,0-1-128,0 1-32,0 0 32,0-1 0,0 1 96,0 2 32,0-2-192,0 2 0,0 1 32,0-1 96,0 0-64,0 1 0,0-1 32,0 0 64,0 1 32,0 2 32,-2 0-64,2 0-64,0 0 32,-3 0 32,0 0-32,0 0-32,3 0 32,-3 0-32,-3 0 0,0 0 0,-1 0 64,2 2 32,-4 1 32,0 0 0,0-1-64,0 1 32,0 0 0,0-1 32,0 1-160,3 5 32,0-3-64,0-2 0,-2 2 128,-1-2 32,-1 0-32,1-1 32,1 1-64,1 0-32,2-3 32,-1 0 32,-1 0-96,4 0-64,3 0 64,0 0 64,-2 0-64,-1 0 0,3 0-32,-3 0 0,3 0 64,-3 0 64,3 0-32,-3-3 64,-4 0-128,4 1 0,1-1 32,-1-2 64,0-1-32,0 1-32,0-6 32,0 3-32,0-2-96,0-1 64,0 0 32,0 1 0,3-1 0,0 1 0,-3-4-96,3-2 0,0 0 64,0-3 64,0 4 0,0-1 64,0 2-64,0 1 64,0 0-128,0 2 0,0 0 32,0 1 0,0-1 0,0 1 0,0-1 0,0 3 0,0-1 0,0 4 0,0 0 0,0 0 64,0 2-32,0 0 64,0 0-128,0 2 0,0 1 32,3-3 64,0 3-32,3 0-32,0 0 96,0 0 0,2 3-128,2 1 32,-1 2 64,3 1 32,-3 1-32,-1 4-64,2-2 96,-2 1 0,5-1 32,-2 4 64,1-1-32,0 3 64,0 0-64,0-2 0,-3 2-96,0 0-64,-3-3-64,0-3 32,0-1 32,-3-2 64,0-1-448,-1-1-224,-2-3-672,0-2-256,-2-2-1088,-4-3-480,0-4-2559</inkml:trace>
    <inkml:trace contextRef="#ctx0" brushRef="#br1" timeOffset="30321.0379">4876 1377 24712,'-4'-39'-73,"-1"1"47</inkml:trace>
    <inkml:trace contextRef="#ctx0" brushRef="#br1" timeOffset="43127.1889">5668 1581 4480,'4'-3'1664,"-4"3"-896,0-2-608,0 2 416,0-3 160,3 1 96,5-4 64,2 1 64,1-1-512,2 2 160,1 1 128,-2 0-96,0 3 0,0 0-224,0 3-96,0 0-32,-3 0 32,-3 1 256,-3 2 95,-3-1 97,0 0 0,-3-2-64,-3-1 32,-3-2-288,0 0-96,-9-2 0,3-1-64,0 1 0,4-4-160,1 4-32,4-4-96,0 3-32,4-1 32,4-2 0,4 0 0,7 2 0,-2-2-96,1 3 64,0 1 32,-3 2 0,0 2 128,-3 4 64,-3 1 64,0 2 0,-3-2-128,0 2-96,-3-4 0,3-2-32,0-3-1216,0 0-512,0-3-1471,6 0-609</inkml:trace>
    <inkml:trace contextRef="#ctx0" brushRef="#br1" timeOffset="43927.8523">6412 1544 4480,'-3'-3'1760,"3"3"-960,3-3-224,-3 3 640,0 0-384,3-2-96,0 0-224,2-1-64,5 0-256,-1 0 224,3 1 128,9-3 128,-7 2 128,1 0-128,-2 3-96,-5 0-64,-2 0 0,0 3 159,-9 2 97,-6 0-192,1 1 0,-2-3 0,1-1 96,-2 0-160,2-2 32,-1 0-256,4 0-32,1 0-64,-1-2-32,-1 0-192,5-1-32,-1 0 32,3 0 0,0 1-320,0-1-96,0 1-1184,5-4-448,16-2-1695,7-2-705,-1-1 800</inkml:trace>
    <inkml:trace contextRef="#ctx0" brushRef="#br1" timeOffset="44613.0605">7423 1528 4736,'3'-2'1824,"1"2"-960,-4 0-384,0 0 640,0 0 32,0 0 64,0 0-224,3 0-64,2 0-512,1 0 32,4 0 0,-4 0-96,5 0-32,1 2-192,1 1-32,-5 0 96,1 0 32,-3 2 256,-3 0 127,0 1 129,-3-1 96,0 0-32,-9 1 64,-3-1-128,-3 0-64,0-2-160,1-3 0,-2-3-288,5 1-64,1-4-160,-1 1-32,5 0 96,3-3 32,3 0-128,0 0 32,3-1-928,9-1-416,6 0-1568,3-4-607,-4 1-1409</inkml:trace>
    <inkml:trace contextRef="#ctx0" brushRef="#br1" timeOffset="45593.6193">8892 1598 5632,'-3'-5'2112,"3"-1"-1152,0 1-416,0 2 640,0-2-416,3 0-32,0-3-224,0 0 0,0 0-288,6 0 0,0 2 96,3 1-64,0 0 32,-3 2 256,-4 3 192,-2 3-32,-6 2-33,-5 6-159,2-3 0,0 0-448,0 0-96,-3 2 0,0-2 0,3 0 32,0-2 0,3-1-640,3-5-223,0 0-1249,3 0-480,12 0-1344</inkml:trace>
    <inkml:trace contextRef="#ctx0" brushRef="#br1" timeOffset="45925.0904">9522 1520 7040,'-3'3'2720,"3"-1"-1472,-6-2-1312,6 0 544,-3 0-2048,0 0-2304,-3-21 512</inkml:trace>
    <inkml:trace contextRef="#ctx0" brushRef="#br0" timeOffset="13956.4586">7657 2828 5888,'0'0'2272,"0"2"-1216,0 4-448,0-1 736,0 3 32,0 8 64,0 6-192,0 9-33,0-5-671,0-1 96,0 12 96,0-5-96,0 11 0,0-6-224,0 10-96,-3 26-160,0-25-128,-1-8 64,1 4 0,0-3 32,0-1 64,0-6 96,1 4 64,-1-9-96,-1 3-96,2-3-64,-1-2 0,0-3-64,0-3 64,0-5 64,0 0 64,0 0-32,3-5-32,0-4-96,0 2 32,0-5-128,0 2 0,0-3 32,0 0 0,0-3 0,3 0 64,0 0-96,6-6 0,-4 3 32,7-7 0,-3 1 64,12-1 32,-3 0-128,3-9 32,-3 5 0,3-1 64,-3 1 32,-3-2 96,-3 3 192,-3 0 64,0 0-32,-9-1 0,0 1-32,-9-3 0,0 3-128,-9-3 0,2 3-96,-4-1 0,3 3-32,-2 3 0,1 0 0,0 6 0,4-1-160,1 6-32,1-1 96,1 4 32,-2-1 0,2 3-64,-1-3-64,0 4-32,3-4 64,-3 3 0,3-3 32,0 2 0,0 2-160,3 1 32,0-1 64,3 4 32,3-3 32,3 4 0,0-1-96,3 0 0,-3-2 64,3 5 0,0-3 32,0 1 64,0-4-96,0 1 0,-3-3 96,0 0 32,0-2-32,0-4 32,0 1-64,0-8-32,0-1 32,-3-7-32,0 2 64,0-8 32,0 3-128,0-2 32,0 2-64,0-1-64,0 1 0,0 6 96,0 2-64,3 5-32,0 0 96,0 3 0,0 0 32,0 3 64,0 0-32,0 2-32,0-2 32,-1 0-32,1-3-96,4-3 64,-1 0 32,3-5 0,0 3 0,-1-3 0,-2 1 0,1 7 0,-1 0 0,-4 10 0,1-3 0,-3 12 0,0-2-512,3-4-192,0 0-2272,15-5-928,0-3-2207</inkml:trace>
    <inkml:trace contextRef="#ctx0" brushRef="#br0" timeOffset="-1059.0236">7865 5031 4736,'18'-18'1824,"-9"16"-960,0-12 32,-9 7 864,0 1 160,-6 0 128,-3-4-288,-6 0-129,-5 2-895,5 0 192,-21-1 128,0 4-192,3 2-96,3 3-256,4 6 0,2 5-352,3 2-96,3 8-128,5 3 0,5 0 0,2 0-64,3 5 0,3-2 96,6-3-64,5-3-32,8 0 96,7 1 0,8-1-64,1 2 64,-2 2-320,-6-1-96,-6 2 288,-9 4 160,-9 4 96,-12 1 96,-12-1-32,-6 1 64,-5-6 160,1-2 64,-1-8-224,-7-6-128,-3-8-288,-3-13-128,-6-18-1792,7-22-832,5-2-2655</inkml:trace>
    <inkml:trace contextRef="#ctx0" brushRef="#br0" timeOffset="-1619.0425">7012 4899 8320,'-3'-3'3072,"3"3"-1664,-3 0-864,3 0 864,3 0-160,3 0 31,3 0-223,3 0 0,6 3-608,3-3 160,-1 2 128,5 1-320,4 0-64,3-1-160,10 1 32,3 0-128,0-1 0,0-2-32,-6 0 32,-3 0-128,-9 0-64,-7 0-1696,-8 0-800,-2 0-1951,-10 11-1985,-6 0 2336</inkml:trace>
    <inkml:trace contextRef="#ctx0" brushRef="#br0" timeOffset="-1303.0527">7062 5216 10624,'19'0'4032,"-14"0"-2177,10 2-1535,-9-2 960,4 0-480,1 0-160,1-2-288,0-1-160,3 1-96,3-1 0,3 0 0,-4 0-128,7 0-32,4 1-1600,1 2-703,-2 0-1505,6 0-1792,-3-8 1760</inkml:trace>
    <inkml:trace contextRef="#ctx0" brushRef="#br0" timeOffset="-1963.7321">7236 5003 5120,'3'-16'2016,"-3"16"-1088,3-9-32,-3 9 800,0 0-160,0 0-32,0 0-224,-3 6-64,0 0-673,0 7 161,0 2 64,-1 7-32,1 4-64,0 6-96,0 6 32,3 2-320,0 7-96,0 4-64,0 0 0,0 2-64,0-3 32,0-7 0,0-6 32,-2-5-64,2-5-64,0-6-1120,-3-13-2464,0-16-31,3-10-1153</inkml:trace>
    <inkml:trace contextRef="#ctx0" brushRef="#br0" timeOffset="-24422.1563">1914 4905 5888,'3'-3'2272,"-3"3"-1216,0-3-96,0 3 832,0 0-64,0 0 96,-3-3-321,-2 1-127,-2 0-768,-5-1 192,0-2 160,-3 2-96,-3 0 32,-5 6-352,-1 2-96,-6 1-192,3 1-96,3 2-64,3 4-96,3 0 32,3 4 32,4 0-96,5 2-64,-1 5 128,7 0 32,4 0-96,7 0-32,4-3 32,4 1 64,-2-1-64,4 1-64,-1-2 128,2 2 32,-5 2-96,-1 0 32,-2 0 0,-2 2 0,0 1 128,-3 5 64,-3 2-160,0-2 0,-3 0-32,-3 0 64,-3-3 32,-6 1 96,-6-4 256,-3-2 96,-6-2-128,-8-1 0,-1-8-128,0-7 64,3-6-128,3-3-64,3-2-160,3-1 0,4-2-576,2 0-160,-6-10-2880,3 2-2208,0-3-2335,-3 0 3039</inkml:trace>
    <inkml:trace contextRef="#ctx0" brushRef="#br0" timeOffset="-21405.7777">1902 4878 6144,'-6'-2'2368,"12"-1"-1280,-9-2-512,0 5 736,0-3 32,-3 0 64,0 1-224,0-1-1,-2 0-671,-5 1 192,-2 2 160,0 2-288,1 6-64,-5 3-224,2 2-32,-4 0-160,3 3-64,3-2 128,3 8 32,3 1-160,3 9-64,1-6 0,1 7 0,8-7 32,1 0 0,1 1-96,3 0 64,3-3 32,0 0 0,2-3 0,-1 0 64,-1-2-96,-1-3-64,1-3 64,1 0 64,-5-1 0,1-2-32,-3-2 32,0 2-32,3 2 0,-3 1 0,-3 2 0,3 1 64,1 0-96,-5 3-64,1 0 128,0 2 96,-3 3-32,0 0 0,-6-2-32,0-2 32,-6 2 128,-3 2 192,-6 0-32,-3-3 32,-8-5-160,2-5 0,-3-3-160,0-3-64,3-3-224,4-2-128,2 0-448,0-2-224,0 0-1472,0-1-575,1-3-1985</inkml:trace>
    <inkml:trace contextRef="#ctx0" brushRef="#br0" timeOffset="-25223.84">1120 4807 8960,'0'-5'3424,"-3"5"-1856,0-3-576,3 3 1119,0 0-287,0 0 32,0 0-320,0 0-160,0 0-768,0 0 0,0 0 32,3 0-64,3 0-32,6 3-160,2-1 0,5 1-96,11 0 0,2 1-160,8 2-32,-1 0 32,-1-2 0,-5 2-64,-4 0-64,1-4 96,0 1 0,-3-3-128,-3 0-32,-3 0-960,-3-3-448,-7 1-1216,-1-1-480,-7 0-1119,-3 3-449,0 0 448</inkml:trace>
    <inkml:trace contextRef="#ctx0" brushRef="#br0" timeOffset="-21975.189">1191 4849 4736,'-3'-5'1824,"3"5"-960,-3 0 256,3 0 928,0 0-448,0 0-128,0-2-384,0-1-32,0 0-608,3 0 223,3 0 97,1 2 32,2 1 0,9-3-192,2 3-32,5 3-128,-2-2-32,1 5 32,3 0 128,-1-1-192,-1 0 32,-4 0-192,-1 1 32,-2-1-32,0 0 32,-3 1-224,0-3 0,0 0-320,-3-3-128,0 0-1056,-3-3-416,0-3-1120,-4-2-447,1 3-1185</inkml:trace>
    <inkml:trace contextRef="#ctx0" brushRef="#br0" timeOffset="-25677.9126">1386 4842 4736,'3'-3'1760,"-3"6"-960,3-1 384,-3-2 960,0 0-224,0 5 0,0 1-192,0 2-33,-3 2-927,0 3 320,-3 1 192,-1 7-32,1 3 32,-2 6-288,-1 7-64,0 0-320,-6 1-128,-2 4-64,1 3 32,1 1-160,1 4-96,1 3-32,1 6 32,1-6-96,-2 0 0,2-2-32,1-6-64,4-5 32,1 0-32,-1-8-224,3-8 0,0-6-960,0-4-352,0-6-1312,0-14-608,0-7-2303,6-6-1409,0-23 3456</inkml:trace>
    <inkml:trace contextRef="#ctx0" brushRef="#br0" timeOffset="-22472.8197">1436 4863 4224,'6'-3'1664,"-3"3"-896,0 0 96,-3 0 672,0 0 160,0 0 192,0 0-160,0 6 64,-3-2-993,0 5 97,0 1 32,0 3-320,-2 3-32,-1 6-256,0 5-128,-4 5-96,2 2 0,-1 1-128,-3 4 0,2-9 96,-4 15 96,2-7-64,-6 7-64,3-11 0,-3 9-32,3 0 0,1-1 64,1-2-32,1-6-32,3-7-64,-6 8-32,4-6-512,-2-2-224,5 0-576,-1-9-160,3-5-735,0-3-289,3-4-1280</inkml:trace>
    <inkml:trace contextRef="#ctx0" brushRef="#br0" timeOffset="-24843.4786">1123 5129 7168,'-6'8'2720,"3"-3"-1472,0 11-128,0-8 1024,0-2-192,3-1-33,0 0-287,0 1-160,3-4-800,0 1 160,3 0 64,6-1-64,3 1-32,0 0-352,9-1-192,3 4-160,6-1-96,-1 0 32,-2 0 32,0 1-960,-3-3-352,-3-3-1472,-1-3-608,4-6-2527</inkml:trace>
    <inkml:trace contextRef="#ctx0" brushRef="#br0" timeOffset="-23179.1155">1117 5217 5504,'-3'0'2112,"0"0"-1152,0 0 64,3 0 864,0 0-224,0 0-32,0 0-384,0 0-129,0 0-607,0 0 160,0 0 192,0 0-64,3 0 96,0 0-224,3 0-32,0 0-288,3 0-64,2 3-160,2-1-32,2 0-32,5 1 32,8 0-64,-2 0-32,4 0 160,1 1 128,-2-1-96,0 0 64,-1 0-160,-8 0 0,-2-3 32,-3 0 64,-3 0-96,-3 0 0,0 0-32,-3 0-64,-2 0-320,-2 0-192,-2 0-1024,-2 0-448,-5-3-1760,-2 0-767</inkml:trace>
    <inkml:trace contextRef="#ctx0" brushRef="#br2" timeOffset="114594.1985">1488 11451 9472,'-10'8'3520,"7"0"-1920,-8 14-960,1-12 959,-2 17-383,-2 7-64,-2 1-384,2 8-64,-1 2-416,-1 3-96,2-6 0,2 3 96,3 4 160,6-7-128,3-5 64,6-8-160,3-2-64,6-11-160,3-8 0,3-8-224,0-11 0,-1-7-1888,5-12-736,-1-1-2783</inkml:trace>
    <inkml:trace contextRef="#ctx0" brushRef="#br2" timeOffset="117150.1957">1851 11544 5888,'0'-11'2176,"-3"7"-1152,6-5-480,-6 6 704,0-1-64,-3-2 0,-3-2-96,-3 6 32,-2-4-608,-5 4 127,-4-1 33,-4 3-224,3 0-96,1 5-352,1 8-64,5 3 128,-2 8 192,4 3-192,4 2-96,1 1-96,5-4 96,2-4-64,3 2 32,3-4 128,2-1 32,2 0-32,2-1-64,3-2-64,9 0 32,-4 3 32,1-8 64,0 5-32,0-5-32,-3-1 32,-3-2-32,-4 8 0,-4-3 64,-4 0-32,-4 0 64,-4-1 288,-10 3 128,-3-4-32,0-3 32,-3-5-224,3 2-32,0-5-128,4-5-96,2 2 0,2-2 32,2-1-256,2 1-96,3-6-1056,6 9-480,3-9-895,3 4-289,5 4-1024</inkml:trace>
    <inkml:trace contextRef="#ctx0" brushRef="#br2" timeOffset="117700.3167">1973 11834 5376,'-3'0'2112,"-2"0"-1152,-1-2-128,0 2 736,-1-3-288,2-2-96,-1-1-256,0-2-32,0 6-512,-3-1 128,-1 0 127,2 6-223,-1 2 0,0 3-224,3 8-64,1-2-64,5 5-64,2-1 32,1 1-32,3-3 0,0 0 0,0-3 0,3-3 64,1-4-96,-2-6 0,1 0-32,0-6 0,-3-4 192,-1 0 160,-2-6-96,-3 4-32,0-6-64,-3 2-96,1 6 32,-1-1-32,0 3-224,0 0 0,3 2-1312,0 4-511,0 2-1409,3 0-1760,3 0 1728</inkml:trace>
    <inkml:trace contextRef="#ctx0" brushRef="#br2" timeOffset="118200.8529">2167 11437 6656,'0'-5'2528,"-3"10"-1344,3-2-672,-3-1 768,1 4-192,-1 2 32,3 2-224,-3 6 0,3 9-513,-3 9 193,0 6 96,-3-3-224,-7 3-96,-1 0-192,-1-3-64,3 9-32,0-10-64,0 7 32,6-5-32,0-6-640,3-6-288,3-7-671,6-5-257,3-14-512,6 0-96,0-8-672</inkml:trace>
    <inkml:trace contextRef="#ctx0" brushRef="#br2" timeOffset="118474.0837">2194 11817 5760,'0'0'2176,"0"9"-1152,0-4-416,-3 0 736,1-2-320,-1 5-32,3 0-160,0 6-32,0-7-448,-3 9-64,6-5-64,0 0 32,2 5 0,2-6-128,1 1-32,5-3 32,-5-2 63,5-6-159,-2-6-32,1 6 64,0-10 32,-2-4-32,-2-2-64,-2-3-415,0-5-193,0 3-1184,0 5-512,0 0-1472</inkml:trace>
    <inkml:trace contextRef="#ctx0" brushRef="#br2" timeOffset="119055.8744">2612 11376 6528,'10'-21'2464,"-7"16"-1344,-3-1-544,0 6 800,-3 3-64,-4 0 0,-2 13-288,-3 2-97,-2 6-511,-7 5 32,-3 11 64,0 6-192,0 4-32,0-2-224,4 0-64,1 2 0,7-2 64,4-5-32,1-1-32,7-10 96,4-2 64,2-4-128,-1-10-32,7-5 64,7-8 32,-2-8-192,1-4-64,0-1-1088,-3-6-415,-3 5-865,-6-2-288,0-1-864</inkml:trace>
    <inkml:trace contextRef="#ctx0" brushRef="#br2" timeOffset="119139.017">2448 11773 6272,'0'0'2368,"0"5"-1280,0-2 0,0-3 928,0 0-608,0 0-224</inkml:trace>
    <inkml:trace contextRef="#ctx0" brushRef="#br2" timeOffset="119171.7694">2466 11788 15968,'15'0'288,"0"3"-128,0 0-320,0 0-128,-1 0-1824,5 1-768,-1 2-928</inkml:trace>
    <inkml:trace contextRef="#ctx0" brushRef="#br2" timeOffset="119318.9144">2711 11767 8704,'-6'6'3328,"0"2"-1792,0 5-1088,3-6 832,-3 8-640,0-2-97,0 2-351,3 1-128,1 0-32,2 6-32,0-6 0,0-3-1343,2-2-609,1-3-2272</inkml:trace>
    <inkml:trace contextRef="#ctx0" brushRef="#br2" timeOffset="119519.4494">2741 11631 8704,'-6'6'3328,"3"-4"-1792,-1 4-1792,2-4 512,-1 1-1056,3-3-256,0 5-2432,3 4-1056</inkml:trace>
    <inkml:trace contextRef="#ctx0" brushRef="#br2" timeOffset="119688.4389">2956 11810 8192,'-15'-6'3072,"6"6"-1664,-24-4-1024,24 4 768,-3 0-256,0 1-64,0 5-257,0 3-95,0 4-288,0-3-128,0 14 32,3-3-64,3 3 64,1-2-64,5-1 64,3 1-224,2-6 32,4 0 96,6-9 64,6-4 0,3-6 32,-1-4-64,-1-9-32,-2-3-128,-4-2 0,-4-1-96,-6-2 0,-3-3-96,-6 6 33,-3 5-545,-1 3-256,2 3-1280,-1 4-544,3 3-384</inkml:trace>
    <inkml:trace contextRef="#ctx0" brushRef="#br2" timeOffset="120105.1413">3107 11823 7680,'-2'8'2880,"-1"-3"-1536,0 6-928,0-3 768,0 3-608,0-1-160,0 6-192,0 6 0,3-6-128,0 5-64,0-7 0,3-4 32,0-4 32,3-6 32,0-6 64,3-4 32,0-9 32,3 0-128,8 0-96,1-5 128,12 6 31,0-1 1,0 8-32,-3 6 96,-4 10 160,-2 6-160,-3 11-64,-5 9-96,-5 7 0,-5 2-832,-3 7-383,3-1-3649</inkml:trace>
    <inkml:trace contextRef="#ctx0" brushRef="#br2" timeOffset="111929.5741">96 11687 5760,'-3'-5'2176,"0"5"-1152,0 5-640,3-5 608,0 0-96,0 6 96,-2-1-128,-2 3-64,4 0-416,0 0 32,-6 3 96,1 4-64,2 7 64,0 2-161,-1-1 33,1 7-224,0 5-32,0 2-64,-3 0 32,6 0-64,0 1-32,-5-9 32,2-5-32,0 3 64,3-9 32,-3-2-32,0-2-64,3-6 32,-3-3-32,3-5 64,-3-5 96,0-3-64,-1-3-64,1-10 0,3-6 32,0-10 32,0 5 32,3-6-160,4 4 32,5-3 0,-1-1 0,1 9-96,1 3 64,2-2 32,2 5 64,1 2-32,3 5 64,-3 5 0,0 3 96,0 5-96,-4 9-64,2-1 128,-5 0 32,-1 8 128,-4-1 32,-6 1 96,0 0 128,-6 1-256,-4-4-96,-1 3-64,-5-3-32,2-4-160,-4 2 32,0-8-288,3 0-64,3 0-1152,3-8-448,3 5-767,3 0-321,6 3-960</inkml:trace>
    <inkml:trace contextRef="#ctx0" brushRef="#br2" timeOffset="112613.513">353 11938 6144,'-3'-8'2368,"0"-3"-1280,-3 3-512,3 5 736,-3 1-192,0-1 64,0 0-256,-3 1-32,0 2-480,-2 2 31,1 4 1,1-1-224,1 6-64,1 2-32,2 3 0,2 3-160,3 0-32,0 4-64,3-10 96,2 3-64,2-5 32,-2-8 64,1 2 64,4-10-32,-1-1-32,-1-5-64,1-5 32,0 3-32,-3 0-64,0 3 160,-3 5 32,0 2-96,-3 6 32,0 2 128,-3 5 160,0 3-160,0 0 0,3-1-128,-3 3-32,3-4 32,0-3 0,0 0-1056,3-5-479,0-1-1505,3-2-544,3-2 320</inkml:trace>
    <inkml:trace contextRef="#ctx0" brushRef="#br2" timeOffset="113065.0539">541 11844 6144,'0'0'2272,"-3"3"-1216,-3 2-256,6-2 864,-3 8-64,0-3 96,-3 0-608,0 2-193,1 4-511,1 2 32,1 0 32,-3 2-224,3-1-128,-3-1-64,0 0-32,6-6-992,4-3-384,-2-4-63,1-3-33,3-3 544,0-4 288,1-3 480,-2-6 192,1 8 192,0 0 192,0-6 416,0 6 160,0 3-288,-1-3-96,2 0-352,-1 0-160,3 0-512,0-3-128,-1 0-2048,5 3-832,-5 0 32</inkml:trace>
    <inkml:trace contextRef="#ctx0" brushRef="#br2" timeOffset="113581.5889">815 11608 8576,'-6'7'3232,"0"7"-1728,-2 2-1056,2-6 896,-3 9-448,-1 0-129,2-1-159,-1 6-64,0 1-288,0-4-32,3 8 96,0 0-192,3 1 0,0 1 0,3-4 0,0-3-64,3 0-64,0-10 32,3 3 32,0-8-1024,3-9-384,0-6-1087,-3-1-481,0-6-1056</inkml:trace>
    <inkml:trace contextRef="#ctx0" brushRef="#br2" timeOffset="113666.2478">723 11855 8576,'-3'0'3232,"3"5"-1728,0-2-896,0-3 832,0 3-544,0 2-161,3 0-543,0 1-96,3-4-96,3-2-96,0 0 64,3 0-735,3 0-385,9-2-1312,0-4-576,2 4-448</inkml:trace>
    <inkml:trace contextRef="#ctx0" brushRef="#br2" timeOffset="113819.9105">977 11817 5888,'0'0'2272,"-7"6"-1216,2 2 32,-1 0 928,0 0-320,0 5-128,-3 1-513,3 2-287,-1 2-416,2 4-224,2-1-96,0-5-256,3-2 0,0-6-1375,3-1-609,0-7-1920,7-7-1024,-2-1 2496</inkml:trace>
    <inkml:trace contextRef="#ctx0" brushRef="#br2" timeOffset="114020.4476">994 11751 6400,'-6'0'2464,"-2"0"-1344,2 9-1184,2-7 448,4 3-1184,0 1-416,4-1-1376,5-2-576</inkml:trace>
    <inkml:trace contextRef="#ctx0" brushRef="#br2" timeOffset="114183.2307">1177 11826 6144,'-12'-9'2368,"6"9"-1280,-7-1-160,8 1 960,-4 0-320,0 1-128,-3 5-544,0 2-161,0 0-415,0 8-128,3 0-64,0 5-64,4 1 32,5-6-64,2 5-32,4-13-64,3 3-32,0-8-32,0-6 96,0-8-704,3-2-223,0-6-33,0 0 64,-3 1 512,-1 4 224,-1 4 224,-4-1 128,-3 11 416,0 0 256,-3 11-128,0-1-32,-4 12-257,5-1 1,-1 0-320,0-2-64,3 0-96,0-8 0,3 2-991,2-10-417,5-6-1664,2-10-1984,14-1 1440</inkml:trace>
    <inkml:trace contextRef="#ctx0" brushRef="#br0" timeOffset="2541.8433">10029 4877 7552,'-6'-6'2880,"6"6"-1536,-3 0-288,3 0 992,0 0-512,0 0-129,0 0-287,3 0-64,3 0-576,3-3 64,6 3 96,9 0-224,12 0-64,6 0-192,2 0-128,-2 0 0,-3 0 32,-1 0 32,-2 3 96,1 0-32,-5-3 64,-2 0-1056,0 0-448,-3 0-1696,-6-3-735,-6 0-1313</inkml:trace>
    <inkml:trace contextRef="#ctx0" brushRef="#br0" timeOffset="2867.419">10053 5154 10112,'4'8'3776,"-2"-16"-2048,4 13-1312,-3-8 959,3 6-415,3 0 0,2-1-480,11 1-128,1-3-224,1 0-96,1 0 64,-1 5-64,-1-2 64,1 0-128,0-1 0,0 1-1536,0 0-672,2-14-2975</inkml:trace>
    <inkml:trace contextRef="#ctx0" brushRef="#br0" timeOffset="2272.2921">10253 4933 14848,'0'13'2015,"-3"6"-191,-3 13-576,0 5-224,0-2-448,0 2-128,-5 8-128,1-2 32,1-1-192,-3 1-32,7-4-64,-4-1 32,-1-1 0,5-5 32,-1-5-64,0-6-64,-1-5-1024,2-5-448,-1-5-960,3-6-319,0-11-993,3-8-1696,6-10 1632</inkml:trace>
    <inkml:trace contextRef="#ctx0" brushRef="#br0" timeOffset="2225.4113">10226 4933 4480,'9'-6'1760,"-6"6"-960,3-3-224,-6 3 640,3 0 320,0 0 224</inkml:trace>
    <inkml:trace contextRef="#ctx0" brushRef="#br0" timeOffset="3111.8137">10835 5021 6912,'-3'-6'2624,"3"1"-1408,0 0-352,-3-1 864,0-2-128,0-5-1,-2 0-95,-5 2 0,-5 3-832,-5 0 128,-7 3 64,0 5-288,-9 0-64,3 5-288,6 3-160,1 5-128,4 3 32,5 6-128,5-1 32,2 0 0,5 6-32,5 0 32,15-4 96,2 6-64,8 1 32,4-1 64,4 1 0,-3-1 0,-6 0 0,-3-3 64,-7 1 96,-4 0 128,-7 0 64,-6-1 320,-7 4 192,-7-6-256,-8-3-96,-7-5-32,-4-3 32,-2-7-160,5-6-32,3-6-288,6 0 0,3-4-448,0-3-224,6-6-1984,1-2-832,-2 0-3103</inkml:trace>
    <inkml:trace contextRef="#ctx0" brushRef="#br0" timeOffset="-5343.3613">4764 4813 6912,'0'-5'2624,"-3"3"-1408,3-1-352,-3 3 864,0-2 96,0-1 159,1-3-255,-4 3-32,-3-4-928,-6 1-160,-3 1-128,-6 5-128,0 0 32,0 0-160,-3 5-64,0 4 0,3 1-32,0 8-224,6 4-64,4-1-32,2 3 128,3 0-32,3 3 32,6 0 0,6-1 0,6 3 64,2-2 0,5-1 0,1-4 0,2-1-96,-1 0 64,-1-2 96,-2 2 32,0 1-32,-6-1-64,-1-2 32,-1 0-32,-7-1 128,-6 0 64,-7-2 64,-7 3 64,-7-3 32,-9-3 32,-3-2-192,1-8-128,2-9 32,3-2 0,0-2-480,3-6-128,0-6-1024,3 4-352,3-3-1440,6-7-607,1 3-865</inkml:trace>
    <inkml:trace contextRef="#ctx0" brushRef="#br0" timeOffset="-6062.1851">3845 4667 6144,'3'-5'2368,"-3"5"-1280,3 0-224,-3 0 928,3 2-288,0 1 0,3 0-225,3 2-31,0 3-672,0 0 96,-1-3 64,4 6-32,6-3 32,6 3-192,10 0 0,10-3-192,7-3-32,-1 0-128,-5-2-32,-3 2-32,-9-2 0,-4 0-224,-4-1 0,-5 0-1312,-4-2-576,-5 0-2015,-1-7-833,-20-1 512</inkml:trace>
    <inkml:trace contextRef="#ctx0" brushRef="#br0" timeOffset="-5713.1475">3896 5133 6400,'-18'0'2464,"12"0"-1344,-1 3-384,5-1 832,2-2-96,0 0 0,0 0-320,0 0-97,9-2-159,3 2-96,0 0-160,2 2-64,4-2-192,6 3-64,7 2-192,4 1-32,1-1-32,3 1-64,-4-1 32,1-3 32,-6 1 32,-3 0 32,-2 0-1344,-8-3-544,-2-9-2271,-7 4-1025,-4-8 1088</inkml:trace>
    <inkml:trace contextRef="#ctx0" brushRef="#br0" timeOffset="-6446.7196">4069 4832 6144,'0'-3'2368,"0"3"-1280,0-2-640,0 2 640,0 0 0,0 0 64,0 0 0,0 2 96,0 4-704,0 4 127,0 4 65,0 4 32,0 9 32,6 5-96,-6 3-64,-3 12-256,3-4-96,-3 2-96,-1 1 32,2 1-192,-1 2-32,0 1 64,0-2 32,-3-6-32,3-2 32,-3-5-128,3-6-64,0-7-1152,3-22-2496,-3-6 1,3-12-929</inkml:trace>
    <inkml:trace contextRef="#ctx0" brushRef="#br1" timeOffset="30321.0379">3944 1046 3584,'6'-16'1408,"-6"10"-768,0 1-128,0 2 576,0 1 256,0-1 224,0 3-384,0 0-128,0 0-608,-3 5 0,3 3 0,0 8-32,0 0 0,0 3 128,0 5 96,0 5-32,0 3-1,0 8-191,0 0 0,0 2-192,0 3 32,-3 1-32,3-4 96,0 4-96,0-4 32,0 7-160,0-2-64,-3 1 0,3 0 32,-3 2 32,3-4 32,0-1-64,-3-5 32,0-3-128,0-3 0,0-4 32,0-1 64,0 1-32,0-4-32,0-2-64,0-2 32,0-3 32,0-4 64,3-2-32,-3 0-32,3-1 32,0-2-32,0-2 128,0 0 64,0 0-64,0-3-32,0 1-96,0-1-32,0 0 32,3 1 64,0-6-96,0 2 0,0 1 32,0-3 0,0 3 0,0 2 0,3-2 0,0-1 64,0 4-32,3-1-32,0 3 32,6-3-32,0 1 64,15-1 32,0-2 32,5-1 64,4-2-32,3-2 64,-6-4-128,0 1 0,-3 0 32,2 2 0,1 0-64,6 6 32,-4 0 0,2-1 96,-2-2-160,1 0-96,-3 3 96,-3-3 32,-7 0-96,-2-3 32,-3 1 0,0-1 0,1 0 64,-5 1 32,0-1-128,-1 0 32,-1 3 0,-4 0 64,2 0 32,-5-2 96,2-1-256,-1 0 0,-3 1 0,2-1 96,1 0 0,1 1-32,-4-1 32,2 0 32,1 1-32,-3-1-32,0 0 32,-3 1 32,0-1-32,0-2-32,0-1 96,0-2 64,-3-5 0,0-5 0,-3-1-32,0-2 0,0-8-64,0-12 32,3-1-128,2 4 8</inkml:trace>
    <inkml:trace contextRef="#ctx0" brushRef="#br1" timeOffset="37995.5507">4750 875 4992,'0'0'1920,"0"0"-1024,0 3-416,0-3 640,0 0 224,0 0 128,0 0 64,-3 0 0,-3 0-832,0 0 287,0 0 193,-2-3-352,-5 3-160,-2 0-128,-3 0 64,-2 0-224,-5 0 32,-1 0-192,-1 3 32,0-3-32,3-3 96,0 3-96,3 0 32,1-3-160,1 3 0,2-2 32,2 2 0,0 0 0,3 0 64,0-3-96,0 1-64,0-1 0,1 0 32,-2 1-32,1-1-32,-3 3-64,0 0-32,-3 0 128,1 0 32,2 0-96,-1 0 32,-1 0-64,-1-3 0,3 3 64,-3-2 0,0-1 64,4 0 32,-2 3-128,4 0-32,1 0 32,-2 0 0,5 0 32,-1 0 64,-1 0-192,2 0-32,-1 0 192,0-2 192,0 2-160,2 0-32,-1 0-32,2-3 0,0 3 0,0-3 0,0 3 0,1 0 0,-2-3 0,4 3 64,0 0-96,0-2 0,0 2 32,3 0 0,0 0 0,0-3 0,0 3-96,0-2 64,0 2 32,0-3 0,0 3-96,0 0 64,0 0-32,0 0 0,0 0 64,0 0 0,0 0 0,3 0 0,0 0-96,0 0 0,0 0 64,0 3 0,-3-1 32,4 1 0,-4 2 64,0 3 32,0 3-32,2 0-64,-2-1-64,0 3 32,0 0-672,0 1-256,0-4-1344,3 1-608,-3 0-1439,3 2-1601</inkml:trace>
    <inkml:trace contextRef="#ctx0" brushRef="#br0" timeOffset="12408.8861">4571 2805 5120,'-3'-24'1920,"0"16"-1024,3 0 160,-3 5 896,3 3-64,0 0 64,-3 3-544,-3 5-129,-3 5-735,0 8 160,0 6 160,3 4-128,0 12 32,-3 2-288,3 1-64,1 2-160,2 2-96,-1-2 64,1 3 64,0-1-128,0 1-32,0-3-64,0-3-64,3-2 32,0-6 32,0-3-96,-2-2 0,-2-5 96,4-3 32,-3-3 32,1-4 64,2-4 32,0-2 32,0-4-64,0 2 32,0-5-192,0 2-32,0-6-64,0 0 0,0 3 64,2-3 0,1 0 0,1 0 0,7 0 0,5-3 0,1-3 0,1-1 0,3-1 64,3-3 32,-1-2-32,2-1-64,-5-2 32,-2-2-32,-3-1 0,-3 0 64,-3 1 32,0 1 32,-2 1 64,-4 3 32,-6-3-32,-7 3 32,-5 0-64,-5 0 64,-5 2-64,-4 1 0,-1 1-32,0 1 0,3 3-64,3 2 32,3 3-64,0 3 64,3 0-128,4 2 0,-1 0 32,3 1 0,3-1-96,0 0 64,3 1 32,-1 2 0,2 0 0,-1 0 64,3 2-96,0 1 0,0 0-128,3 5 32,0-1 0,0 1 64,3 0 32,0 0 32,0 0 0,0 0 0,3 0 0,-1-2 0,2-3 0,-4-1 0,0-2 64,0-2 32,0-1-32,0-3-64,-1-2 32,2-5-32,-1 3 0,-3-14 0,0-3 64,0-5 32,-3 0-32,3 0-64,-4 2-64,4 4 32,0 5-32,0 1 0,0 2 0,0 3-64,0 4 96,4 6 0,-1 4-64,0 6 64,3 3 32,-1-3 0,2 1 0,-4-3 0,0-1 0,-1-2 64,1-2-32,0-4 64,4-2-64,-1 0 64,0-5-128,3-6 0,2-2 96,2-6 32,-2-1-128,1 1-32,0 3 32,-3 5 0,0 3-128,0 6 32,0 7 128,-3 8 64,-3 6 0,0 0 32,0-4-64,0 1 64,0-3-128,0 1 0,0-6-832,-1-3-288,1-2-1696,4-3-704,2-8-2367</inkml:trace>
    <inkml:trace contextRef="#ctx0" brushRef="#br0" timeOffset="10444.2867">1791 2975 5760,'0'2'2176,"0"-2"-1152,0 6-224,0-6 864,0 5-192,0 3-64,3 0-192,-3 3 31,4 5-671,-1 2 160,-3 4 128,0 2-64,0-1 0,0 7-160,0 2-64,-3 0-192,3 0-64,-4 5-64,4 1 0,-3-1-128,3-3-32,0 1-32,3-3-64,-3 0 32,4-3 32,-1 2-32,0-1 64,0-1-128,0-2 0,-1-3 96,1 5 96,-3 0-128,0 7-32,0-7 0,0-1 64,0 2-96,0-3 0,0-3 32,0-3 64,0 0-32,0-2 64,-3 0-128,3-1 0,-2-2 96,-1 0 32,0 0 32,0-3 0,0 0-64,-1-2-64,4 0 32,0-3-32,-3-3 0,3 1 0,0-1 64,0-5 32,0 0-128,0 0 32,3 0 0,1-3 0,2 1 0,0-4 0,2-4 0,7-4 64,0-2-96,0-5 0,-3-6 32,3 4 0,-1-5 0,2 5 0,-4 2 0,0 2 0,-3 3 64,0 3 32,-3 2-32,-1 0 32,-1 1 0,-1 1 32,0 1 192,-3 3 192,-3 0-64,0-1 0,-4-1-192,2 1 0,-1 1-224,0 0-32,-3-1 0,0 2 64,0-5 32,0 2 96,-4 1-160,-1 1-32,-4 2 0,-3 0 0,0 1 0,1 2 0,-2 0 0,5 0 0,-8-3-96,5 3 0,2 0 64,3 5 0,3-2 32,3 2-96,0 1 64,3-2-32,1 8 0,2-2 64,6 6 0,-1 0-96,7 2 64,0 4 32,0-3 64,0-1-96,3 1 0,-3 2 32,3 1 0,-3-1 0,0 0 0,-1 0 0,2-2 64,-1-3-32,0-3-32,-4-2-64,1-3 32,-3 0 96,0-3 96,1-2-64,-1 0-64,-3-3 0,0 0-32,-3-3 0,-1-5 0,-2-5 0,3-6 64,-2 0-32,-1-5-32,0-2-64,3-3 32,3-1 32,0 1 64,-3 2-96,3 3-64,0 5 64,0 3 0,3 6-64,0 2 0,0 2-32,3 4 0,-1 7 160,1 3 32,0 5 0,1 1 32,-1-1-64,-3 1-32,-1-1 32,1-2 32,-3-3-32,0-3 64,0 0-64,3-2 64,-3-3-128,0-3-64,0-2 64,4-6 0,-2-7-64,4-1 0,0-3 64,1 4 0,-5 2-64,4 5 64,0 4-32,-3 4-64,0 6 96,1 7 0,-2 6 32,1 5 64,-3 1-32,0-4-32,0-4-480,0-4-224,0-2-1984,3-8-800,0-8-2783</inkml:trace>
    <inkml:trace contextRef="#ctx0" brushRef="#br1" timeOffset="25366.8258">1636 1659 7552,'0'8'2816,"0"-13"-1536,-3 10-736,3 3 864,0 0-256,0 0 64,0 3-513,0-1-95,0 4-352,0 2-160,6 0 0,1-1 224,-1 1 160,2 0-224,1 3-128,0-6-192,1-2 32,-2-3 32,1-3 0,0-5 128,0-5 64,0-6 64,0-5 0,-1-5-128,-1 2-32,-1 3-256,-6-2-64,0 5-1696,-6-3-735,-1 8-2177</inkml:trace>
    <inkml:trace contextRef="#ctx0" brushRef="#br1" timeOffset="24880.9911">1627 1718 5504,'3'-6'2112,"-6"6"-1152,0-5-640,1 2 640,-2 1-32,1-4 160,0 1 64,-2 2-32,-1 1-576,-1-4 32,2 6 0,-1 6-192,0-1 31,-1 3-255,1 0-96,1 0-128,2 3 32,0-4-32,0 6-64,3 0 96,0-1 0,0-2 96,3 1-96,0-1-64,0 2-31,0 0 95,-1-1 64,-2 2 64,0-2 159,0-3 97,-5 0 64,-1-8-128,0 0-32,0-2-352,0-4-160,-1 1-928,4-1-383,-2 1-865,2 0-384,-3-3-544</inkml:trace>
    <inkml:trace contextRef="#ctx0" brushRef="#br1" timeOffset="24528.0353">1511 1691 4864,'0'-3'1824,"0"6"-960,-6-8-384,3 2 640,3 3-64,0-3 32,0 3 0,0 0 128,-3 3-672,-3 2-96,1 3 0,1 0-192,-2 6 0,0-4 0,0 5 64,0 1-32,3 1-1,3-1-95,0 0 32,0 0-128,0-3-64,0 0 0,3-2-32,1 0-96,-2-3 64,1-3 32,0-2 0,3-3-288,-3-3-128,0-2-1055,1-3-417,1-3-2176</inkml:trace>
    <inkml:trace contextRef="#ctx0" brushRef="#br1" timeOffset="23810.0878">1323 1826 3328,'3'-5'1312,"-3"5"-704,3 0-160,-3 0 480,0 0-160,0 0 0,0 0-64,0 0 32,0 3-416,0-1 32,0 1 64,3-3-96,-3 3 0,3-1 160,-3 1 64,0 2 96,0 1 64,-3-1-32,0 3-32,-3-3-128,3 4-64,0-4-256,0 0-128,3-5 32,0 0 0,0 0-128,0 0 32,0 0-1280,0 0-576,0-2-2304</inkml:trace>
    <inkml:trace contextRef="#ctx0" brushRef="#br1" timeOffset="22006.0328">1818 899 6656,'4'0'2464,"-8"3"-1344,4-1-192,0-2 896,0 0-448,0 0-128,-6 6-480,1-4-65,2 3-415,-3-2 256,-4 0 96,2 0 96,-4-3 32,-3 2 64,-3 1 32,-3 0-256,-3 2-128,0 0-64,1 1-32,-2-1-64,5 0 32,2 1-64,0-2 0,0 2-96,-3 0 32,-3-2-64,3-1 0,-3 3-96,3-4 32,0 1-128,1-1 0,-2 1 32,2-3 0,2 0 0,3 0 64,0-3-32,3 3-32,0-2-64,4-1 32,-2 1-32,4-1 0,0 0 64,1 0 0,-2 0 0,1 2 64,1-2-32,2 3-32,-4 0 32,4 0-32,1 0-96,2 0 64,-3 0-544,3 0-160,0 0-1472,-3 0-576,3-3-1663,0 0-641</inkml:trace>
    <inkml:trace contextRef="#ctx0" brushRef="#br1" timeOffset="19129.1241">1185 1021 4480,'0'-13'1664,"-2"7"-896,2 1-128,-3 3 608,3 2 32,0-3 96,0 3-64,0 0 64,0 0-768,-3 5 160,0 3 96,0 3-193,0 8-63,0-1-224,3 3 0,0 3-96,0 3 0,0 0 32,0 8 32,0-1-32,3 0-32,-3 4-32,0-1 64,0 3-96,0-3-64,0 1 64,0-1 64,0 0-128,0 1-96,0-1-32,0 3 32,0-1 32,0 1 96,0 0-96,0-3-64,-3 3 0,0-5 32,0 0-96,3-3 0,-3-3 32,3-5 0,0 2 0,0 1 64,-3 2-32,3 1-32,-4-1 32,1-2 32,1-3-32,-1-1-32,0 2 32,0-1-32,0-4 64,0-1 32,3-3-128,0 0-32,0-2 32,0-1 0,0-2 32,0-3 0,0 0 0,0 0 0,0-3 64,0 0 32,0 1-32,0-4 32,0 0-64,0-2 64,0 3-64,0-3-32,0 0-64,0 0 32,0 3-32,0-3 0,0 0 64,0 3 64,0 0-32,3-3-32,0 0-64,0 0 32,0 2 32,2-2 0,2 0-96,2 0 64,0 0 32,3 0 64,-1 0-32,10 0-32,3-2-64,1-1 32,-2 0 32,4 0 0,0 0 0,-1 1 64,-1 2-32,-2-2-32,-2-1 32,-3 0 32,-3 0-32,4 1-32,-5-1 96,4 1 0,0-1-128,0 0 32,-1 1 0,4-1 64,3 0-96,1 1 0,-5-1 96,1 0 32,0 1-128,0-1 32,-3 0 0,0 3 0,-3 0 64,-1 0 32,2 0-128,-5 0-32,1-2 32,1 2 0,-2 0 96,-2 0 32,0 0-128,0 0-32,-3 0 32,0 0 0,0 0 32,-1 0 64,2 0-32,-1 0 64,0 0-64,-3 0 64,0 0-64,3 0 64,-3 0-64,0 0-32,0 0 32,-1 0 32,1 0-32,1 0-32,-1 0 32,0 0-32,0 0 0,0 0 0,0 0 64,-3 0 32,0 0-32,0 0-64,0 0 96,0 0 64,0 0-128,0 0-32,0 0 0,0 0 0,0-3-96,0 0 64,-3 1 32,3-1 0,-3 0 0,0-10 0,3 0 64,0-4-96,-3 1-64,3-5 64,0 2 64,-3 1-64,3-1 0,0-2 32,0 0 64,0 2-96,0 1 0,0-1 32,0-3 0,0 2-96,0-5 0,0 4 128,0 2 32,0-2-96,0 0 32,0 0 64,3-1 32,-3 1-128,0 0 32,0-1 0,3 1 0,-3-2 0,3 1 0,0-2 0,0 3 64,-1-1-96,1 1 0,1 0 32,-1 0 0,0 2 0,0 0 0,0 1 0,-3 2 64,0 3-32,0-3-32,0-3 96,0 0 0,0 3-128,0-3 32,0 1 0,0-4 0,-3 1 0,3-1 0,-3 5 0,0 1 0,0 2 64,3 1 32,-4-1-32,1 1-64,1 2 32,2 3-32,-3 0 0,3 0 0,-3 3 0,3 0 64,-3-1-32,3 1 64,0 2-128,0 1 0,0-1 32,0 1 64,0-1-32,0 3-32,0 0 224,0 0 96,0 0-96,0 0-64,-3 0 64,0 0 0,-4 0-96,5 0-32,-4 0 32,3 0 64,-3 0-96,3 0 0,-3 0-32,3 3 32,-3-1-64,-1-2 64,2 0-64,-4 0-32,0 0-64,0 0 32,-3 0 32,0 0 64,0-2-32,3-1-32,-3 3 32,4 0 32,-1 0-96,-1-3-64,2 3 64,2 0 64,0 0 0,0 0 64,0 0-128,3 0 0,-1 0-32,1 0 0,1 0 64,2 0 64,0 0-96,0 0 0,0 0-32,0 0 0,0 0 64,0 0 64,0 0-32,0 0 64,-3 0-64,3 0-32,0 0 32,0 0-32,-3 0-96,3-3 0,-3 1 64,3-1 0,-3 0 32,3 1 0,-3-1-96,3 0 64,0-2 32,0-1 0,0 2 0,0-2 0,0 0 0,0-1 0,0-3-96,0 1 64,0-1 32,0-1 64,0 1-32,3-1-32,-3 3-64,3-3 32,-3 3 32,3-3 64,-3 1-32,0 2-32,0 0 32,0 0-32,0-3 0,0 0 0,0 1 0,3-1 0,0 1 0,-1-2 0,1-1 0,1 3 0,-1 2 0,-3 0 64,0 0-96,3 3-64,-3 2 64,0 1 0,0-1 96,3 3 32,-3 0-128,3 0 32,0 0 0,3 3 0,0 2 0,2 3 0,2 0 0,-1 2 64,-1 3-96,4 3 0,-3-2 32,0 2 0,0 0 0,0 0 0,0 0 64,-3 0 32,0 0-128,0 0 32,-3 0 0,0-3 0,0 1 0,0-4 0,-1 0 0,3 2 0,-3-5 64,1-1 32,0-2-32,-3 2 32,0-4-352,0 1-64,0-3-608,0 0-224,0 0-1024,0 0-448,0 0-1407,-6-3-609,-3-2 320</inkml:trace>
    <inkml:trace contextRef="#ctx0" brushRef="#br0" timeOffset="-43.664">9707 3911 5760,'-3'0'2176,"3"3"-1152,0 0-1184</inkml:trace>
    <inkml:trace contextRef="#ctx0" brushRef="#br0" timeOffset="15391.9577">10525 2620 5376,'3'3'2016,"-3"5"-1088,0 5-32,-3-5 864,0 6-320,-1 2-128,2 2-320,-1 8-96,-3 4-480,0 7 159,0 11 97,0 2 0,0-10-32,3-8-192,-4 11-32,2-6-128,-1 12 64,0-9-128,0 4 32,0 12-96,3-16 0,1-5-96,-1 5-64,0-6-64,-1 4 32,4-6 32,-3 2 64,3-4-96,-3 1 0,3-4 96,-3 2 32,3-5-128,-3 0 32,3-2 0,0-4 64,0-2-96,0 3 0,0-6 32,0 0 0,0-1 0,0-2 0,0-3 0,0 2 0,0-4-96,0 0 64,0-2 96,3-3 32,-3 0-32,6-3-64,-3 1 32,7-12-32,-2 4 0,4-6 64,-1 3-32,11-6 64,-4 0-64,3 1-32,-3 2 32,0-3 32,-4 3 96,-1 0 128,-5 3 160,-5-1 96,0 4 0,-9-3 32,1 1-224,-11 2-64,-4-6-96,-5 3 32,2 0-192,2 2-32,2 3 0,2 3 64,0-1 32,-2 4 32,-2 2-64,0 0 32,0 2-128,7 1 0,2 0-32,-1-1 0,5 1 64,-1 0 0,3-1 0,0 1 0,0 0 0,0-1 64,0-2-96,3 3 0,0 0-32,3 2-64,0 1 0,6 2 0,0-1 96,3 9 0,0-3 32,3 9 0,-4-7 0,5 7 64,-4-3-32,0-1-32,-1-2 32,1 0-32,-2-2 0,-1-1 64,-1 1-32,2-7 64,-1 2-64,-1-9 64,-2 0-64,0-11 64,0 3-64,0-14 64,0 6-64,0-2-32,0 2-64,0 0 32,0 2-32,0 3 0,1 4 0,-1 1 0,0 1 0,-1 5 0,1 0 128,0 5 32,0 1-32,0 1-64,-3 2 32,0-1 32,0 0-96,0-3 0,0 0 96,0 1 32,0-1-32,0-2-64,0-1-64,0-2 32,0 0-192,3-5 0,0 0-896,0-6-288,0 0-2048,2-10-799,2 2-961</inkml:trace>
    <inkml:trace contextRef="#ctx0" brushRef="#br0" timeOffset="72143.6209">4362 6936 4736,'0'-4'1824,"-3"4"-960,-1 0-160,4 0 736,-3 1-160,0 5 32,0 2-256,-2 8 0,-1 8-608,-4 5 32,2 6-32,-2 2-96,2 3 32,-1 0-225,2 2-31,2-1 64,2-1 32,0 2 160,3 6 96,-3-3-128,0 3 32,0-3-160,3 3-64,3-5-64,-3-3 0,3-3-64,0 0 64,-3 1-64,0-1-32,0-3 32,0-2-32,0 1 0,0-2 0,-3-2 0,0 1 0,-3-4 64,3 1 96,0 0-128,0-3-96,0-3 96,1 0 32,-2-2 128,4-3 96,0 2-192,0-5-64,-3 1-32,3-1 64,-3 3-32,3-2-32,-3-1 32,3 0 32,0 1-32,-3-4-32,3 1 32,0 0-32,-3-1 0,0 0 0,0 2 0,0-2 64,3 1-32,-3-4-32,3-1 32,-3 3-32,3-5 0,-3 2 0,-3 1 0,6 2 0,0-2 0,0-1 0,0-1 0,0 1 0,0-1 0,6 0 0,-6-2 0,3 0 0,0-3 0,3 0 64,-3 0-32,3-8 64,3 0-64,0 0 64,0-3-64,0 0-32,3-2 32,-4 0 32,2-3-32,-1 0-32,0-1 32,-3 2-32,-1-1 0,1-3 64,1 3-32,-2 0 64,1 3-64,0 2-32,1 1 32,-1 2 32,-4-1-96,1 5 0,0-2 320,-3 0 160,0 2-128,0-2-32,-3 0-96,-2 2-32,-1-7-32,-1 3 64,-2 0-32,-6 2 0,-2 2-96,-7-2-64,-3 3 32,-6 1-32,-6 2 0,6 0 64,3 0-96,4 0 0,-1-3 32,3 3 64,6-2-32,3 2-32,0 0-128,3 0 0,4 0 128,1 0 64,4 2-96,3 3-32,0 1-64,3 1 0,4 2 96,1 1 0,1 4 32,0-4 64,2 6-96,5 3 0,5 2 32,-3 3 64,0 3 32,-3-1 32,-1 0-160,-1-1 32,-4-4 64,-1-5 32,1-3-128,-3-2-32,0-3 32,-3 0 0,1-5 32,-4-6 0,0-2 0,-4-6 0,1-5-96,-3-5 0,0 0 64,0-4 0,0-1 96,-2 5 32,-8 2 32,5 0 0,-1 3-160,3 0-32,0 0-64,3 3 96,0 3 0,3 1 96,3 6-96,0 3-64,6 9 64,5-2 64,2 5-64,-1-2 0,-1 3 32,2 1 64,-1-1-32,-4 0 64,1-2-128,-3-3-64,0-3 64,1-2 0,-5-3 32,1-5 0,0-1 0,0-2 0,0 0 0,1 3 0,-2 2-576,4-2-160,-3 2-1344,9-7-4703</inkml:trace>
    <inkml:trace contextRef="#ctx0" brushRef="#br1" timeOffset="98357.7005">4096 9923 4224,'3'0'1664,"-6"0"-896,0 3-352,-4-3 608,2 0-32,2-3 128,0 0-128,0 1 32,6-4-576,3 1 160,9-6 288,0 4-224,-1-2-64,2 2-64,1 1-160,-2 1-1,0 2-31,-2 3 96,-2 5-32,-5 1 0,-6 2 32,-3 0 64,-9 2-32,3-1 32,-2-7-64,-8 3-32,-1-5-32,-2 3 0,5-6-128,2 1 0,0-1-160,3 1 0,3-9-96,3 3-96,3 0-1216,3 0-480,20 0-2847</inkml:trace>
    <inkml:trace contextRef="#ctx0" brushRef="#br0" timeOffset="70252.1587">1403 7055 3072,'-2'-5'1120,"-1"5"-576,0 0-64,3 0 480,-3 0-32,0 0 32,-3 0 0,6 0 32,0 0-512,0 3 192,-3 5 96,0 2 96,3 3 32,-4 6-224,1 8 0,0 2-32,-2 3 0,-1 5-225,0 1 1,-3 1-192,3 7-64,-3-1 64,3 0 64,-5 1-64,1-2-64,-2 7 0,3-6-32,1 4 0,2-2 64,6 4-32,0-1 64,0-4-64,0-3 64,0-3-64,3-1 0,-3 1-96,3-3 32,-3-5-128,5 0 0,-2 0 96,-6 2 96,6-1-128,-3-1-32,0-3 0,-3-2 0,3-3 0,0-1 64,0-2-96,0-2 0,-2-3 96,-4 0 96,-1 0-64,1-2 0,3-1-32,0-2-64,0-1 32,1-2 32,-2 0-32,1-2-32,3-1 96,0-5 64,0 0-64,7-3 0,4-2-32,2-1-64,1-1-64,1-2 32,0-4 96,3-3 96,3-2-128,-1-4-96,2-2 32,-2 0 0,-1 1 32,-5 4 0,1-5 0,-3 2 64,-3 4 32,-2 5 96,-2 2 32,-2 0 96,-3 3-96,0 3-64,-3 0 64,-2-1 64,-8 3 0,-2 1 64,-6-1-128,-3 0-64,-11-2-160,2 0-64,0 2 32,3 0 0,3 1 32,0 2 64,4 0-32,4 0-32,2 0-64,2 0 32,3 0 32,3 0 0,0 2 0,3-2 64,0 0-32,0 3-32,6-3-64,-3 3-32,0 2 64,3 6 64,0 0-64,0 2-64,3 3 128,0 5 32,0 3-96,3 0-32,0 2 96,0 2 32,0-8 0,0-1-64,-1-3 32,2 0-32,-1-2-96,3-4 64,-3-2 32,0-2 64,-1-4-32,-2-2-32,0-2 32,-3-4-32,-3-4 0,0-4 64,-2-2-96,-1-3 0,0 1 32,0-1 0,0 3 64,-1 0 32,2 0-128,-1 1-32,0 1 32,3 3 0,0 1 32,0 2 0,3 3 0,0 2 0,0 3 0,3 0 0,3 5-160,0 6 32,2 2 64,2 3 32,-1 0 160,0 1 64,0-1-160,-4-3-64,1-3 0,1-2 64,-1-3 0,-1-5-32,2-5 32,2-3-32,-1-8-96,4-6 64,-3-1-32,1 4-64,-4 6 96,-1 0 0,-8 10 224,1 11-160,-7 8 0,2 5-448,1 4-160,3-5-1952,15 1-864,6-10-2303</inkml:trace>
    <inkml:trace contextRef="#ctx0" brushRef="#br1" timeOffset="92520.5591">1457 9291 5760,'7'0'2176,"-7"0"-1152,2 0-128,-2 0 800,0 0-160,0 0-32,-2 0-480,-5 0-256,1 0-417,-3 0 321,-2-3 256,-8 1-64,2 2-32,2 0-192,-12 0-64,0 0-192,3 0 0,0 2-32,3-2 32,0 3-128,0 0 0,0-1-96,4 1 64,2 0 0,-1-3 32,-1 0 0,2 2 0,-3-2-128,0 0-32,0 0-32,-3 0 32,4-2 0,-1-1 32,-3 0-160,3 1 32,-3-1 0,-3 0 64,3 1-32,0 2-32,0 0 32,0 0 32,0 0-32,4 2-32,-1 1 32,3 0 32,0 2-32,3 0-32,3-2 32,0 0 32,0-1-32,0-2-32,0 0 32,0 0-32,0 0 0,1 0 0,-2 0 0,4 0 0,0-2 0,1-1 64,-1 0-1856,3-2-864,8-8-3935</inkml:trace>
    <inkml:trace contextRef="#ctx0" brushRef="#br0" timeOffset="74210.8935">7525 7208 2816,'-3'-18'1056,"3"12"-576,0-7-160,0 7 384,-3-2 32,3 0 32,0 0 64,0 1 96,0 1 0,0 3 64,0 0-544,0 3 224,0 6 96,0 7-32,-3 6 0,0 2-96,0 6-32,-3 2-128,1 3 32,-2 6-97,1 1 65,0 4-128,0-1 32,0 4-32,1-4 96,-1 4-160,0-1-32,-1-3 0,4 1 0,0-1-64,1 7-32,-4-2-96,2-1-64,-2-3 96,4-4 0,-7 4-32,3-3 32,3-3-64,-3-5 64,3-2 0,0-4 32,0 4-64,3-7 32,0 1-64,-4-3-32,4 1 32,0-1-32,0-2 0,-3 0 0,0-3-96,1-1 64,2 1 96,-3-3 32,3-2-32,-3 0 32,3-4-64,0 2-32,0-4 96,0-2 0,-6-1-32,6 1-64,0 0 96,0-3 0,0 0-128,-6 2 32,9-2 0,-6 0 64,6 0 96,-3 0 64,0 0-32,3 0-128,-3 0-96,0 0 96,0 0 0,3 0-96,-3 0-32,3 0 32,0 0 0,0-2 96,2-4 32,5 4-32,2-6-64,6-1 32,0-1-32,0-3-96,2-3 64,2 0 32,-5-2 64,-2 2-32,0-3-32,-3 3 32,0 0-32,0 0 0,0 2 0,-4 4 0,2-1 64,-4 3-32,-3 0-32,0 0 224,-3 0 96,0 0-96,-3 1 32,-3-2-32,0 2 32,-4-4-64,2 2-32,-7 5-32,-3-2 0,-3 0-160,-3 3 32,-3-1 0,-2-2 64,-5 1-96,2 0 0,5 0 32,0 2 64,3 0-32,0 0-32,3 1 32,3-1-32,4 3-96,-2 0 64,5 0 32,2 3 0,0-3 0,2 0 0,2 2-96,2 1 64,0 3-32,3-1 0,0 3 64,0 3 0,3 2 0,0 0 64,2 5-32,2-2-32,2 6-64,0-4 32,0 4 32,2-4 0,2 1 0,-5 0 0,1-1 0,0-2 64,1-2-96,1 5 0,-1-3 96,-2-3-96,-2-3 0,0-2 96,-3-3 32,0-2-32,-6-9 32,-3-1 0,0-4 32,-3-4-160,0-7 32,-2-5 0,-2-2 0,1 0-96,4-1 0,-1 1 64,3 3 64,-1 1 0,4 1-32,0 8 32,1 3-32,2 6-96,0 1 64,2 6 32,4 8 64,1 3-96,-1 2 0,0 3 32,-1 5 0,1-2-96,0-1 64,0 1 32,-3-3 0,1-3 64,-1-2 32,0 0-128,-1-3 32,1-3-64,0-2 0,0-6 0,6-8 0,9-2 0,0-3 0,0 0 64,0 3 0,-3 2 0,0 3 0,-3 2 0,2 4 64,-4 2-32,-2 5-32,-1 6 32,-1 2-32,0 3-96,-3 0 64,-1-2-1728,4-4-736,3-4-1567,4-6-673,-2-3 448</inkml:trace>
    <inkml:trace contextRef="#ctx0" brushRef="#br1" timeOffset="99260.1177">7117 10045 6528,'-4'-4'2464,"1"4"-1344,-3-3-672,3 3 640,0-3-256,0 0-32,3 0-96,3-1-64,3-2-320,0 3 64,4 1 128,-2-1-128,1 3 31,-3 0 33,0 5 32,0 1-64,-3 1 0,0 2-160,0-2 0,-3-1 128,-3 1 64,3-1-32,-6-3 0,-3-3-96,0-3 32,0 0-64,1-1 0,-2-5-96,4 3-32,0-1-96,3 1 32,0 2-64,3 1 64,0-3-128,3 1 0,-3 0 32,3 2 64,0-2-32,0 0 64,0-1-128,3 4 0,1-1-1312,-2 0-608,4 3-1695,6 3-737,3-3 128</inkml:trace>
    <inkml:trace contextRef="#ctx0" brushRef="#br0" timeOffset="76284.4041">10376 7269 5120,'0'-2'1920,"0"2"-1024,0 0-416,0 0 640,0 0-128,0 0 64,0 5-128,0 3 0,0 5-512,-3 6 96,3 5 128,0 5-64,0 5-32,0 4-33,0 5 97,0-1 0,-3 1 32,3-4-160,0 1 32,0 1-160,0-4-32,0 5-128,0-4-32,0-9-32,0 8 64,0 1-32,-3-5 64,-1 0 0,4-4 32,-3-2 0,0-1 0,0 1-64,-3-3-32,4 0-192,-1 0 32,0 3 0,0-4 0,0-1 0,0-1 64,0-2-96,3-1 0,-3 1 32,3 0 64,0-4 32,0 4 96,-3-3-32,3 2 0,-4-2-96,1 0-64,0-2 32,1-1-32,-1-2 0,3 0 64,-3-1 96,3-2 64,0 0-96,0-2-96,0-1 0,0 0-32,0 1 0,0-1 0,0 0 0,0-5 64,0 3-96,0-3 0,0 0 32,0 0 64,0 0-96,0 0 0,0-3 96,3-2 96,0 0-64,2-3-64,2-3 0,2 0-32,3-2 0,-1-6 0,2-2-96,-2-6 64,2 1-32,1-1 0,1-2 64,-2 5 64,-2 3-32,1 2 64,-3 3-64,-4 3 64,2 2-64,-4 1 64,0-2 0,-3 5 32,-3-2-64,0-1 32,-4 2-64,2 1 64,-4-2 0,0 3 96,1 5 32,-2-2 32,-2 0-64,0 0-32,-5 1-96,-1-1 32,-4 1-128,2-1 0,-4 0 32,0 1 0,-6 2 0,3 0 64,0 2 32,4 1 32,-1 0-160,6-1-32,0 1-64,3-3 96,3 0 0,3 0 96,0 0-32,3 0-32,1 2 32,-2 1 32,4 0-192,3 1 32,0 5 32,3-1 96,0 3-64,3 1 0,0 3 32,3-2 0,3 2 0,3 1 64,6 3-96,0 0 0,-1-1 32,1 4 64,0-1-96,0 1 0,-3-1 32,0-2 0,0-4-96,-3 1 64,-3-3 32,-1-2 64,-1-3-32,-4-3-32,-3-2 96,-3-3 64,-6-5-128,0-6-32,-7-5 64,2-6 32,-4-4-192,-3-5 0,-3-1 32,-3 2 96,3 3-64,3 3 0,1 3 32,2 5 64,2 2-32,2 4 64,2 3-64,0-2 64,0 7-224,2 2 32,4 8 32,3-4 32,3 8 32,4 1 0,-1 3-96,12 0 0,0 2 64,2 1 64,1-3 0,0 0-32,0-3-64,0-2 32,-3-3 32,-3-2 64,-3-2-32,-3-4-32,0-3 32,-7-4-32,-2-6 0,-2-6 0,-1 0-96,-3 3 64,0 3 32,0 2 64,0 1-32,0 2 64,0 2-128,3 1 0,0 2 32,3 0 0,0 3 0,3 0 0,3-2 0,6 0 0,0-1-96,0 0 64,0 3-32,-3 0 0,0 0-160,-1 0-96,1 0-160,1 0-64,-4 0-256,-1 0-128,-2 0-832,0 0-384,1-3-1279,2-1-481,-9 4-256</inkml:trace>
    <inkml:trace contextRef="#ctx0" brushRef="#br1" timeOffset="100178.1477">10017 10107 5888,'-3'-16'2176,"1"-1"-1152,-2 12-1184,1 0 2272,3-1-640,0-2-320,0 0-320,0 0-512,3 0 64,3-2 128,3-1-128,3 3-64,3 0-97,0 3 1,3 5 64,-3 5 64,0 3 192,-3 5 96,-6 6-128,-6 0-32,-3-3 64,-3 2 96,-3 1-32,-6-6 0,0 0-32,0-4 0,0-5 0,3-1 0,0-3-224,3-3-128,3-1-224,4-8 0,2-1-64,0-2 0,2-4-576,4 6-288,3-1-2208,6 1-927,15 0-1409</inkml:trace>
    <inkml:trace contextRef="#ctx0" brushRef="#br2" timeOffset="108618.9661">228 11169 4864,'0'-6'1824,"0"9"-960,0-3-224,0 0 608,0 0-128,0 0 0,0 0-96,0 3 0,0 2-544,0 1 192,0 4 96,0-2-32,0 6-1,0 2-255,0 0-64,0 5 64,-3-2 64,0 8-160,0-1-64,-1 3-160,-2-3-64,1-1-32,2-1-64,0-4 32,0 8-32,3-7 64,0-5 32,0 0-384,0-6-224,0-7-1120,-3-6-543,0-5-1217,3-7-512,-3-1 608</inkml:trace>
    <inkml:trace contextRef="#ctx0" brushRef="#br2" timeOffset="109609.0855">365 11254 5888,'0'-2'2272,"-3"4"-1216,0 6-256,0-2 800,0 1 32,0 7 128,0-1-480,0 0-129,0 3-671,0 0-64,3 5 0,0-2-224,0 0-32,0-3-32,0-5 0,0 5-160,0-4-32,0 0-960,0-2-384,3-10-831,0 0-353,0-5-1344</inkml:trace>
    <inkml:trace contextRef="#ctx0" brushRef="#br2" timeOffset="110084.0865">532 11262 5760,'-3'-16'2176,"0"16"-1152,0 0-640,3 0 672,-3-2 96,0 2 96,3 0 96,0 0 32,-3 2-736,1 11 319,-1 1 161,-1-3-192,1 10-64,-6 2-288,3 4-32,0 2-192,0-4-32,0-1-288,3 0 0,-3-1-192,6-4 32,-3 2-1280,3-8-512,0-2-1183,7-8-545,1-6-448</inkml:trace>
    <inkml:trace contextRef="#ctx0" brushRef="#br2" timeOffset="109352.1091">114 11321 6144,'-6'6'2272,"0"-6"-1216,9 1-96,-3-1 832,0 0-128,3 0-32,0 0-353,3 0-63,3 3-704,3 0 64,0 0 0,3-1-320,0 1-64,0-1-128,-1 1 32,2 0-64,-1-3 64,-3 0-576,0 0-128,-1 0-1536,-1 0-607,-1 0-1985</inkml:trace>
    <inkml:trace contextRef="#ctx0" brushRef="#br2" timeOffset="110532.4389">765 11246 7424,'-9'-5'2816,"0"2"-1536,0 1-992,3-1 704,0 0-192,0 1 0,0 2-288,0 0-160,-3 5-192,3 0-128,0 3 64,3 0-128,3 3 0,0 2 32,3-7 64,0 2-96,6 8 0,0-3 96,-3 0-96,0 0 0,0 6 32,-3-3 64,-3-3-32,-3 6 64,0-8 288,-3 7 223,0-4-191,-3-4 0,0 1-160,-3-6 0,-2-2-160,-2-3 0,5-3-32,-1-2-64,3-3-1312,2-5-575,4-3-1505,6-6-1856,4-5 1536</inkml:trace>
    <inkml:trace contextRef="#ctx0" brushRef="#br2" timeOffset="109004.4316">1 11076 6400,'6'-13'2368,"-6"13"-1280,5-3-576,-5 3 768,3 0-32,4 0 128,5 3-128,2-1-1,2 0-671,1 4 160,4-3 32,3-3-32,3 8 0,0-3-192,-3 0-64,-3-2-288,-3 0-64,-1 0 0,1-6 0,3 0-64,0-2-64,-3 0 32,-3-1 32,0 1-1376,-3-1-608,-4-1-1247,-1-2-417,-4 4-704</inkml:trace>
    <inkml:trace contextRef="#ctx0" brushRef="#br2" timeOffset="110316.8471">568 11355 7040,'-3'-11'2720,"0"9"-1472,0 2-416,3 0 992,-3 0-736,0 0-224,3 0-512,0 0-224,3 0-96,3-3-320,0 1-64,3-4-1152,2 2-448,2-2-1888</inkml:trace>
    <inkml:trace contextRef="#ctx0" brushRef="#br2" timeOffset="109845.666">365 11163 8064,'-6'-5'3072,"3"5"-1664,0 3-1280,3-3 608,0 0-480,0 0-64,0 5-1120,0 0-416,0 1-2208,6 2-928</inkml:trace>
    <inkml:trace contextRef="#ctx0" brushRef="#br2" timeOffset="110932.7056">1013 11020 7296,'-3'3'2816,"0"2"-1536,-6 6-448,-1-3 928,2-1-288,-4 4-65,0 0-383,0 10-160,0 4-480,-9 0-32,3 5 64,3 5-160,3-3-64,3-1-96,3 5-96,3-5-64,12 3 32,0-7-32,3-5 0,1-6 64,-2-6 0,4-4-800,0-6-256,0-8-1375,-3-8-513,-1 2-1440</inkml:trace>
    <inkml:trace contextRef="#ctx0" brushRef="#br2" timeOffset="111201.5733">825 11155 9472,'0'8'3520,"3"-2"-1920,2 5-544,1-6 1215,9 0-607,6 3-256,6-2-672,3-1-288,3-5-288,-4-3-192,7-5 0,0-2-2592,12-1-1151,-3 3-1633</inkml:trace>
    <inkml:trace contextRef="#ctx0" brushRef="#br1" timeOffset="89382.7491">538 9297 4736,'3'-5'1824,"-3"3"-960,3-1-384,-3 3 576,0 0-32,0 0 32,2 0-96,-2 3 32,0 2-544,0 3 160,-2 2 128,-4 4 32,3 2 32,0 2-33,0 1 1,-3 0-160,0 5-32,1 2-128,-2 11 32,4-2-256,-6 3-128,3-4 64,6 1 32,0 2 64,3 0 64,-3-2-160,0-3-32,0 0-64,0 3 32,0 2 0,0 2 96,-5-1-96,-2-3 0,-2-4-32,4 1-64,-2 0 32,2 3 32,5-6-32,0-2 64,0-3-64,0 5-32,0 0-64,0 1 32,0 1 32,0 1 64,-3 0-32,0-2 64,0-3-64,0-1-32,-1 1 32,1-4-32,3 1 0,-3-2 0,0-1 0,3-2 0,0-1 0,0 1 0,-3 0 0,3-3 0,-2-1 0,2 1 0,-3-3 0,3 6 64,0-5-32,-3-4-32,3 6 96,0-5 0,0 0-32,0-3 32,0 0-64,0-3-32,0 0 32,3 1-32,0-1 0,-1 0 64,4-2-32,7 2 64,-2-3-64,1 1-32,3-3 32,3 0-32,0-3 0,6 1 0,0-3 0,-1 0 0,1-6 64,0 0 32,0 1-32,3-1-64,3 3 160,6 0 32,0 0-64,3 3-96,-3-1-96,2 4 32,-2-4 96,-4 4 96,-4-1-64,-2 3-64,-4-3 64,-2 3 64,1-3-128,0 6-32,0-3 64,-1 3 32,5-3-32,5 0 32,-4 0-128,1 0 0,-3 0 32,4 0 64,-5-3-32,1 3 64,-3-3-64,0 3-32,0-2 32,-4 2 32,-2 0-32,-2 2-32,-5 1 32,1 3-32,0-4 0,0 4 64,0-4-96,0 4-64,-1-4 128,2 4 32,-1-4 0,0 4 32,0-4-128,-1 4 0,-1-4 96,-1 4 32,0-6-32,-1 8-64,-1-8 32,-1 2-32,0-2 0,0 3 64,-3-3-32,0 0 64,0-5-64,0-3-32,0-3 96,0-5-64,0 0-32,0-3 96,0-4 0,0-2-128,0-6 32,0 4 0,0-5 64,0-3-96,0-2 0,0-6 32,0-1 64,0 3-96,3-1 0,-1-4 32,1 4 0,0-3 0,3-1 64,0 1-32,3-5 64,-2 7-128,-1 6-64,-1 5 64,4 5 64,-3 3 0,0 1-32,0 1 32,0 1-32,-3-1 0,3 1 64,-3 0-32,0 2-32,0 3 32,0 3-32,-3-1 0,3 4 0,-3 2-96,3 3 64,-3-4 32,3 5 64,-3-5-32,3 4-32,0-1 32,0-2 32,0 0-96,0 1 0,-3-2 32,3 5 0,-3-5 0,0 6 64,-3 1-32,3 0 64,-3-4-64,0 3-32,0-2-64,3 3 32,-3-4 32,3 6 64,-3-2-96,3 2-64,0 0 128,0 0 32,-3-3 0,3 3-64,0 0-64,0 0 32,0 0 32,-3 5 64,3-5-96,0 3 0,0-3 32,0 0 0,0 0 0,0 5 0,0-5 0,0 0 0,0 0 0,0 0 0,0 0 0,0 0 0,-3 0 0,0 0 64,-6 0 32,0 3-32,3-3-64,0 0-64,-3-3 32,3 1 96,0-1 32,-2-2-32,2-1 32,-4 1-64,1-3 64,0 0 0,-2 0 32,-2 0-64,5 0-64,-5 0 32,5 0 32,-1 0-32,0 0-32,0 0-64,2-3 32,2 1 32,-1-1 0,0 3 0,0-3 0,0 4 0,0-2 0,1 2-96,-2-2 64,1 2 32,0-2 64,1-1-96,-5-1 0,1 1 32,0-1 64,1 3-32,-1 0-32,-1 0-64,4 0 32,1 0 32,-1 2 0,0 1 0,0 0 64,-1-1-32,1 4-32,4-1-64,-4 1 32,3-1 32,0 0 64,0 0-96,0 1 0,0-1 32,0 3 64,3 0-96,-3 0-64,3 0 64,0 0 0,0 0 32,0 0 0,0 0-96,0 0 64,0 0 32,0 0 64,0 0-32,0 0-32,0 0 32,0 0 32,0 0-96,0 0 0,0 0 32,0 0 0,0 0-96,0 3 64,0-3 32,0 2 64,3 1-32,-3 0 64,0 0-64,3-1-32,-3-2-64,0 0 32,0 3 32,0-3 0,0 0 64,0 2 32,0-2-128,0 0 32,0 0 0,0 3 0,0-3 0,0 3 0,0-3-96,-3 2 64,3-2 96,0 0 32,0 0-128,0 0 32,0 0-64,0 0 0,0 0 128,0 3 32,0 2-128,0-2-32,0 3 96,0-1 32,0 0-160,-3 3 0,3 6 96,-3-1 64,3 3-96,0 0 32,-3-1 64,0 4 32,0 5-128,0-5 32,0 0 0,0-1 64,0-2-32,0 0-32,1-2 32,-2-1-32,4-2-96,0-3 0,0 0 64,0-3 64,0 0 0,0-5-32,0 6 32,0-6-32,0 2-96,4-2 64,1 0 32,1-2 0,0-1-96,3 0 64,3 0-32,3 1 0,3-1 64,3 1 0,0 2 0,-4 0 64,-2 0-96,0 0-64,4 0 128,1 0 32,0 0 0,2 0 32,-2 2-64,1 3 64,3 4-64,0-5-32,-3 2 96,-3 1 0,-3 2-32,0-3-64,-3-2 160,-3-1 32,-3 0 0,-3-3 32,-6-3-1120,-6-2-480,-9-3-1376,0-2-576,-3-6-1503,4 0-609,1 2 1344</inkml:trace>
    <inkml:trace contextRef="#ctx0" brushRef="#br1" timeOffset="95033.8051">720 10240 3840,'0'0'1472,"-3"0"-768,3 0-416,0 0 1024,0 0-192,-3 3-128,3-3-64,0 0-544,0 0 128,-3 0 64,0 0-128,3-3 64,0 3-96,0 0 0,0 0-224,0 0-128,3 0-32,0 0 32,0 3 256,0 0 96,-3-1-64,0 4 32,0-1-32,0 3 31,0 0-127,-3-3 0,0 1-160,0-1-64,0 0 64,3-5 0,-3 3 32,3-3 64,-3-3-96,0 1 0,3-6-96,0 0-32,0 0 32,0 0 0,0 0 0,0 0 0,0 2 0,0 1 0,0 0-1503,3-1-577,0 2-2176,-3-2-1184,-6 3 2720</inkml:trace>
    <inkml:trace contextRef="#ctx0" brushRef="#br1" timeOffset="95684.1682">1030 10086 4352,'0'-8'1664,"-3"5"-896,0 1 0,3 2 768,-5 2-288,-1-2 0,0 3-160,-7 0 32,2-1-608,-2 1 128,-1 3 32,-1-1 0,-6 3-33,0 3-191,3 5-32,3 2-256,3 0-96,1 1-32,4 0-32,2-1 0,5-2 64,2 0-96,11-2-64,-2-1 64,4-5 0,1 0 32,-2-2 64,1-1-32,0-5 64,0 0-1184,-3-5-543,-1-4-1153,-1-4-416,-4 0-224</inkml:trace>
    <inkml:trace contextRef="#ctx0" brushRef="#br1" timeOffset="96066.464">1168 10110 5632,'0'0'2112,"-3"0"-1152,0-2-480,0-1 640,0 0-192,-4-5 0,2 0-32,-1 8 0,0 6-480,0-1 96,0 0 64,0 3-256,0 0-32,0 0-160,0 3-96,3 0 0,0-1-32,0 0 0,3 2 0,3-2 0,0 1 0,0-4 0,0 2 0,0 1-96,0 1 64,0 2 32,0-2 0,0-3 0,-3 0 0,0 0 256,0-3 223,-3 0-159,3-5-32,-6 3-160,0-3-32,-3-3-32,0-2-64,-3 0 32,0-3-32,1 0-1216,1 0-447,1 0-1153,4-3-448,5 1-32</inkml:trace>
    <inkml:trace contextRef="#ctx0" brushRef="#br1" timeOffset="96514.4299">1204 10124 4864,'-3'-6'1824,"3"4"-960,0-1 128,0 3 832,0 0-192,0 0-64,0 0-192,0 0-96,0 5-673,0 3 65,3 5 0,0 3-160,0 3 32,-1-1-256,8 4-96,-2-1-96,5 0-96,1 1 32,-1-4 32,-2-1-96,-2-7 0,0-4 32,3-6 64,3-6 32,3-4 96,-6 2 32,9-17 96,-3 7-224,2-9-64,-2 0 32,-3-4 32,-3-1-3648,-8 3-1567,-8-1 287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9T10:30:20.048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177D36"/>
    </inkml:brush>
    <inkml:brush xml:id="br3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5439 3039 5888,'4'3'2176,"-4"3"-1152,5 3-352,-5-2 704,0 4-128,4 7 64,0 6-192,0 6 32,0 6-641,2 6 193,-2 0 160,0 9-128,0-3 32,0 5 0,1 7 64,-1 9-448,-4 0-160,0 3 64,0-3 128,0 0-32,-4 6 32,-1-1-32,-3 4 0,4-3-64,-6 0 32,2 0-64,-5-1 64,4 4-192,1-3-96,-1-3 32,1-3 64,3-6-64,0-4-64,1-2 0,0 0 32,0 3-96,-4-3 0,-2-6 32,2 0 64,-1-12 96,-8 9 128,4-4-128,-5-4-32,2-5 0,-6 5 0,-5-2-64,6-2-64,4 3 96,4-12 64,0 3-64,4-3-64,1-4 0,4-2-32,4-5 0,0 2 0,0-7 0,4-2 64,0 0 32,0 0-32,5-2-64,0-2 32,3 1-32,1 1-96,1-5 64,2-2 32,2 7 0,4-5 0,-1 1 0,9 0-96,1-3 64,-1 0 32,0 0 0,-3 0 0,7 0 64,5-3-96,4 3 0,22-3 32,0 3 64,-1 0-32,2 0-32,-6 0 32,-4-2-32,1-5-96,-1 7 64,9-2 32,9-2 64,-1 1-32,0 1-32,-3-2 32,-10 4-32,-4 0-96,5 0 64,0 0 32,12-3 64,1-3-32,4 1-32,-1-2-64,-7 1 32,-10 6 32,1 0 0,4-3 0,-5 1 64,13 2-96,2 0 0,-2-3 32,-4-1 0,-4-5 0,-13 4 64,-9-1 32,9-3 32,-9 0-160,-4-1 32,-4 1 0,-1 0 64,-3 0-32,-1 0 64,0 0-128,5-2 0,-1-1 32,-3 0 64,-1 3-32,-4 0-32,-4 3 32,-1 0 32,1 0-32,-4-3-32,-6 3 32,1-6-32,-4 3 0,-4 0 64,-1-3 32,-8-3 32,-5-6 0,0-8 0,-4-8-64,0-5-64,0-11 32,0-13 32,9 5-96,-1-10 0,5-4 32,0-12 0,0-9 0,0 10 0,-4-1 0,-5 9 0,-3 3 64,-10-3 32,-4 3-128,4 4 32,1 5 64,-1-3 32,5 3-192,-1-3 0,2-6 96,2-2 64,1 7 0,4 2-64,1 2 32,-1 7-32,1-5-96,3 5 0,-4 7 128,1 2 32,0 5 0,3 0-64,0 9 32,1 3-32,0 0 0,0 0 0,-1 4 0,1 2 64,0 2-32,-1 7-32,1 0 32,-5 4 32,5 2 32,-4-1 32,-6 2-64,-3 2-64,-9-3 32,-8 3 32,-9 0-96,-10 0 0,-7 0 32,-5 2 64,0 5 32,8 2 32,-7 6-64,-18-1-64,-9 2-128,-4 4 0,0-4 192,12-2 192,-3 4-64,-13-2-32,-19-1-64,11-1-96,7 4-64,18-2 32,4-1 32,-5-1 64,-3 2-96,-4 2 0,7-4 32,14 1 0,4-3 0,13 1 0,9-4-448,8 0-160,5 0-1664,4 0-736,13-4-4384</inkml:trace>
  <inkml:trace contextRef="#ctx0" brushRef="#br0" timeOffset="-4652.7544">265 3090 3840,'8'-26'1472,"-8"26"-768,0-4-128,0 4 576,0 0 64,0 4 544,0 13-480,0 7-640,0 3 160,0 3 64,0 6-256,0 5-32,0 2 96,-4 5 95,4 2-95,-4 11-32,0 5-160,4 8-32,-5-2-128,5 0-32,0 0-96,0-1 32,5-5-64,-5 4 0,0 1 96,0-2 96,0-3 0,0 3 32,0-1-128,-5 4 0,1 3-96,0-6 64,0-3-192,4-6-32,0-3 0,0-7 0,0-2 0,0 0 64,0 3 32,0-3 32,-5 3-64,0 0 32,-3 0-64,4-4-32,0-5 32,4-6-32,-5-3 256,5-6 160,-5 3-64,1 0 32,0 0-96,0 6 64,-1-3 0,-3-3 96,3-3-224,1 0-64,4-3-96,0-4 32,4-4-128,1-5-64,3-2-32,1 0 0,-1-2 96,6-2 64,-2-1-64,10-2 0,4-2 96,5 0 32,16 0-128,5 0 32,9 0-64,8 0-64,-8-9 96,-1 9 64,5 0 0,9 0-32,17 0-64,4 0 32,-5 0 32,-8 3 0,5-3 0,3 0 0,15 0 0,7 0 0,-13 4 0,-8-4 0,-4 0 0,4 0 0,9 0 0,3 0 64,-12 0-96,-9 2 0,-13-2 32,-4 0 64,-4 0-32,-1 0-32,1-2 32,4-2-32,-5 4 64,-3-3 96,-6 1-64,-3-5-64,-5 1 0,5-3 32,-5-5-32,-8-2-32,-9-4 32,0 1-32,-5-1 0,1-7 64,-5 0-32,5-3-32,0-3 32,-1 0-32,1-9 0,4-3 0,0-9 0,4-5 0,1-11 0,-1 17 64,-9-4-32,1-6-32,-9 3 96,0-3 0,-5-11-128,-3-1 32,-1 9 0,0-9 64,0 3-32,1-8-32,4-8-64,-1 10 32,1 4 32,0-4 64,-5 6-32,0 3-32,1 1 32,-1-4-32,-4 8 0,0 8 64,0-1-32,0 3-32,0 3 32,-4 6 32,-5 0-32,1 4-32,-6-1 32,2 0 32,-15 9-32,-3 2-32,0 2 32,-1-1 32,-3 6-32,-1 3 64,1 3 0,4 0 32,-1 3-64,-12 3 32,-9 4 64,-9 1 64,-16 1-96,4 1-96,-2-2 64,10 1 0,5 1-32,-5-2-64,-13 1 32,-21 1 32,4-2-32,4 2 64,13 1-64,-4 1-32,-9 3 160,-21 0 32,12 0-64,5 0-96,12 0 64,10-2 0,-10-2-128,-7 1-32,-14 1-64,4-2 96,9 4 64,10 0 64,2 0-32,-7 0-64,0 0-672,-14 0-288,9 0-1792,14-3-672</inkml:trace>
  <inkml:trace contextRef="#ctx0" brushRef="#br0" timeOffset="-6465.8958">2012 3925 9472,'0'-5'3584,"-4"5"-1920,4 2-800,0-2 1023,0 0 1,0 7 32,0-5-192,0 5-32,4-2-960,0 1 160,10 0 0,3 0-288,5 0-96,8 3-224,18 0-32,8 1-160,4-5 0,5 1-32,-8-6-64,-6 0 96,-3 3 64,-5 0-64,1 0 0,-9-3 96,-5 0 32,-9 0-608,-8-3-192,-8-3-2720,-5-5-1152,-9-5-2591</inkml:trace>
  <inkml:trace contextRef="#ctx0" brushRef="#br0" timeOffset="-7683.616">1550 3961 6784,'0'-6'2624,"-4"6"-1408,4 0-512,0 0 896,0 0-128,0 6 0,0 0-193,0 3-63,0 6-672,0 3 224,0 9 128,-5 0-224,1 3-32,-1 3-128,1 6 0,0-3 0,-5 3 0,5 0-192,0-3-64,0 0-128,-2 3-32,6-4-96,0 1-32,0 0 32,0-3 64,0 0-32,0-6-32,0-3 32,0-6 32,0-3-32,0 0-32,0-6 32,0-4-32,0-1 128,0-8 64,0-1 0,0-8 32,0-1-128,0-7 0,0-6-32,0 0-64,0-3-64,0-3 32,0-3 32,6 3 64,-2-5-32,0 2 64,0-3 64,5 3 64,-1-3-96,1 3-32,0 2-32,-1-1-64,6 2 32,-2 3 32,6 3-96,3 3 0,1 0 32,0 9 64,-1 6-32,1 3 64,0 3-128,3 3 0,1 3 96,0 3 32,0 0-128,1 3 32,-7 6 0,-2 6 0,-5-3 64,0 6 32,-8 0 32,-5 0 0,-5 0 64,-8-3 96,-4-3 0,-9 0 0,-4-7-160,-1 2-32,-8-10-32,5-1 32,-1-2-128,5-2-64,0-5 64,8 2 0,5-4-768,3-4-256,6-1-1440,4 2-544,8 0-1184,18 0-479,3 3 95</inkml:trace>
  <inkml:trace contextRef="#ctx0" brushRef="#br0" timeOffset="-6799.7522">2255 4015 10368,'-4'-6'3872,"-18"9"-2112,9-9-929,9 6 1089,4 0-384,-5 3-128,1 6-224,-1 6-32,1 3-640,0 6 0,0 9 0,0 3-64,-1 3 0,0 2-128,1 7-32,-4-5-96,4 5-32,-5 2-96,4 1 32,-3-3-128,3 0-64,1-7-224,0-7-128,0-7-800,-1-6-416,-4-21-2368,1-7 161,4-7-97,4-10-352</inkml:trace>
  <inkml:trace contextRef="#ctx0" brushRef="#br0" timeOffset="-760.8701">7173 4102 6784,'0'-18'2624,"-4"12"-1408,12 3 0,-2 3 1024,-2 0-32,0-3 31,4 6-511,6 0-224,-2 0-832,1 0 160,5 0 128,4 0-384,8 0-64,5 0-256,16 3 0,5 0-160,5-1 0,-4 2 32,-10-1 64,-4 3-1504,-9-3-640,-8 0-1984,-8-6-831,-14 0-481</inkml:trace>
  <inkml:trace contextRef="#ctx0" brushRef="#br0" timeOffset="-1706.1341">6741 4093 10112,'-4'-3'3776,"0"0"-2048,-1 12-1312,0-3 895,1 3-383,0 3 0,0 6-224,-1 3-128,5 12-320,-4 0-96,4 2-32,0 4 128,0 6 160,0 3-160,0 0-64,0 3-192,-4-18 0,4-3 64,-5 5 96,1-4-128,-1-5-96,1-1 96,4-5 96,0-2-32,0-6-64,0 4 0,0-23-32,0 7 0,0-14 0,0 1 0,0-17 64,0 7-96,0-16 0,0 6 32,0-9 64,0 6 32,4-9 32,5-18-64,4 3 32,0 6-64,5 9-32,3 4 32,1 11-32,4 3 0,4 9 0,1 9 64,-1 9 32,0 6-32,-4 9-64,0 6 96,-9 3 0,-4 3 224,-9 0 192,-4 0-128,-4-6 32,0-3-192,-18 0 32,5-4-96,-9 1 0,4-3-96,-3-5 32,3-2-64,-4-8 64,4 1-224,1-8 32,3 4-896,5-12-352,0 4-1088,4-2-480,5-4-767,8 2-353,10 2 96</inkml:trace>
  <inkml:trace contextRef="#ctx0" brushRef="#br0" timeOffset="-2384.2113">6257 4162 5632,'8'0'2176,"-4"0"-1152,0-3-288,-4 3 768,0-3-64,-4-3 96,0 3-160,-4-3-65,-5 0-703,-1 0 128,-2 0 128,-2 0-192,1 2-64,-1 2-160,0-1 32,-2 3-64,-7 9 0,-3 3-32,-4 9 64,-5 3-288,4 3-96,-4 0-64,0 6 0,4-1 0,9 4 0,5 0-96,8 3 0,17 0 64,1 3 64,8-3-64,4 3-64,4-3 64,10-6 0,3-4 32,1-4 0,-1-7 0,-3-7 0,-1-2 64,4-9 32,1-6-128,5-8 32,-2-7 0,5-10 0,-4-1 64,-4-2 32,-9 2-32,-4-7 32,-10-3-128,-2 3 0,-6-2 32,-18 1 64,-2 5-32,-2 1-32,-3 5 96,-1 4 64,0 4-128,1 3-32,-1 0-864,4 7-288,6 2-640,-1 3-224,4 3-1311,9 3-609</inkml:trace>
  <inkml:trace contextRef="#ctx0" brushRef="#br0" timeOffset="-1045.8084">7390 4165 7040,'0'-9'2720,"0"9"-1472,-4 3-128,-1 3 1088,1 3-192,-5 3-97,0 6-511,1 6-224,0 0-672,-2 5 32,6 5 96,0-2-288,0 7-32,0-3-128,4 3 32,-5 0-128,1-12 0,4-3-32,-5 3-64,1 6-320,0-6-128,-1-3-1344,5-19-2592,0-10 257,0-13-609</inkml:trace>
  <inkml:trace contextRef="#ctx0" brushRef="#br0" timeOffset="56721.086">1515 5741 6144,'0'0'2368,"-4"-3"-1280,4 6-768,0-3 992,0 6-352,0 3-128,0 0-128,4 0-384,0 0 160,1-1 64,-1 5-32,-4 1 32,0 4-33,0 0 97,0 3-64,0 4-32,0 2-64,0 5 32,0 2-128,0 2-32,0 2-128,0 4 32,0-6-128,4 0 0,-4-6 32,5 9 64,-1-1-96,1 1-64,-1 4 64,0-5 0,0 4-32,0 0 32,-4 0-64,0-3 64,0-3-64,0-3 64,-4 3-64,0-4 64,4 2-128,0-4 0,-4-3 32,4 5 64,-4-2-32,4 1-32,0-2 32,-5 1-32,5 0 64,0-3 32,-4-3-128,4-3 32,0 0 0,0-3 0,-5-3 64,5-3 32,0-3 32,0 0 64,0-6-96,0-1 0,0-4-32,5-1 32,-1-1 0,1-1 32,3-4-64,0-3-64,2-6 32,6-3-32,2-3 0,8-3 0,-1 0 0,2 0 64,-1 0-32,-4 0-32,-1 3 96,1 0 0,-5 3 32,-4 3 0,0 0 0,-4 4 0,-5 2 0,0-1 64,-4 2-96,-4 2 0,-5 0 32,0 0 64,-7 0-32,-6 3 0,-9-3-32,5 3 64,-4-1-32,-1 2 0,1-1-192,5-1 32,-1 5-64,0-1 0,0-1 64,5 2 64,3-1-32,5 6-32,0-1-64,0 2 32,-5 1 32,6 2 64,-6-1-32,1-1-32,4 2 32,0-1-128,5 3 0,4 0-32,8 3 96,0 2-64,0 4 32,4 3 64,2-3 0,-2 0 0,1 7 0,-1-2 0,1-1 0,0-2 0,-1 1 0,1-3 64,0 3 32,-1-3-128,1 0-32,-1-3 32,1 0 64,-4-3 64,-1-3 32,-4-3 0,0-6 64,-4-3-96,-1-3 0,-4-6-32,5-3-64,-5-6 32,5-6-32,0 0 0,0 0 0,0-3-96,-1 3 0,0 1 128,5 1 32,0 1-96,0 1-32,0 2 96,0 3 32,0 6-160,0 3 0,5 9-32,0 6 64,3 3 32,0 6 32,1 6 0,4 2 0,0 1 0,-5 1 0,6 1 64,-6-2-32,1 0-32,0-3 32,-5-3 32,1-6-32,-5-3-32,0-3 96,-5-9 64,-4-6-64,1-6-64,-1-3 0,1-9-32,4-2-96,-2-1 64,2 5-32,4 5 0,0-1 64,0 6 0,0-1 0,0 7 64,0 4-192,4 1 32,2 8 32,2 5 96,0 9-64,5 3 0,-4 2 32,4 4 64,-5 0-32,2 0-32,-2 0 32,0-3-32,-3-3 0,-1-3 0,1-6 0,-1-3 0,-4-9 64,0-3 96,0-6-128,4-6-32,1-3-64,-1-3 0,0-3 64,5 1 64,-4-2-96,7 2 0,-8 5 32,5 2 0,-9 5-96,0 4 64,0 7 32,0 7 64,0 4-32,0 5 64,0-2-128,0 2-64,0-2 128,5-1 32,-5-2-96,0-2 32,4-2 64,4-7-192,-3 0 160,3-7 32,-3-2-96,4-2 32,-1-5-64,0 2 0,2-2 64,-2 1 64,1 3-32,-5 3 64,0 7-64,-4 2-32,-4 9-64,0 5-32,-5 1 64,5 1 64,-4-4 0,-2-1 64,-2 1-64,7-6-32,-4 1-608,14-5-320,-1-2-1152,5-6-512,-1-8-3487</inkml:trace>
  <inkml:trace contextRef="#ctx0" brushRef="#br0" timeOffset="80304.9096">6498 5859 5120,'5'-3'2016,"-10"3"-1088,5 0-608,0 0 640,0 0-224,0 7 32,0-2-128,5 4-96,0 4-288,-1-2 128,0 5 32,0 1 64,0 4 128,1 0-64,-5 12-32,0 3-128,-5 0 0,5 0-160,0 0 31,0-4-95,0 2 64,5-4-192,0-1-32,-1-2 64,0 0 96,-4 3 0,0 0 64,0 0 0,0 3 32,0 0-128,0 3-32,0-3-32,0-1 32,-4-2 128,0 1 128,4-5-192,0 1-96,-5 0-32,0-2 32,5-2-32,-4 1-32,0-3 32,0-3-32,0 0 0,-1 0 64,0-3-96,1 3 0,0-3 32,0 3 64,-1 0-32,1 3 64,0 0-128,-5-1 0,5-2 32,-1-5 0,1-1 0,4-1 0,0-1-160,0-1 32,0-3 192,0-1 192,0 2-64,4-1-32,-4-3-64,5-1 0,-1 2-64,0-1-32,1-1 96,-1-2 64,0 0-64,5-2 0,-1-5 32,6-7 0,-2-1 0,6-6 0,-5 0-64,5-6 32,-2 0 0,2 3 96,-5 0-32,0 3 0,0 0-32,-5 0 0,2 0 0,-6 3 64,0 3 32,4 3 96,-8 0 32,0 6 32,0 0-128,-8 0 0,4 0-160,-6 1-64,6 1 128,-8 1 32,-6-3-64,-3 1-96,-1 1 128,-4 1 32,0 1-64,0-2-96,-9 4 0,0 0 32,5 0-32,5 0 64,3 0-64,0 0-32,5 4-64,-1-2 32,6 5 32,3-2 0,0-1 0,5 5 64,0-4-96,4 4 0,0 0 32,0 3 64,0-3-96,4 3 0,0 0 96,0 6 32,1-3-32,8 9-64,0-6-64,0 6 32,0-3 32,0 6 0,0-6 0,-1 2 64,-2-5-96,-2 4 0,1-5 32,-5-1 64,0-5-96,1-2 0,-1 0 32,-4-6 0,0 1-96,-4-8 64,-1 4 32,1-14 64,-9-20-32,5 2-32,-6-4-64,2 3 32,3 3 32,4 9 64,1 3-32,0-3-32,0-9 32,-1 12-32,5 3 0,0 3 0,0 0 0,5 3 0,-1 3 64,4 6 32,2 0-32,2 12 32,-4-3-128,2 3 0,-2 0 32,1 6 64,-1-3-32,1 3-32,-4-3 32,-1 3 32,0-3-96,0 0 0,0-3 32,-4-3 0,0 0 0,0-6 0,0 0 0,0-12 64,0 3-96,-4-6-64,0 0 64,0-6 0,4 3 96,-4-6 32,4-6-128,0 12-32,0 0 96,0 6 32,0 0 0,4 12-64,-4 0 96,8 9 0,2-3-32,2 6 32,-3 0-64,4 6-32,0-3-64,-5 3 32,1-3 32,0 3 64,-1-3-96,-4-3 0,1 0 32,0-6 0,-1-4-96,-4-7 64,0-1-32,0-15 0,0 3 64,0-3 64,0 0-32,0-3-32,0 3-64,4 0 32,-4 3 96,0 6 32,0 0-32,4 9 32,-4 0-128,5 6 0,-1 0 32,0 9 64,-4-3-96,4 3 0,-4-3 32,5 0 0,0-3-96,-1-6 64,0 0-32,0-6 0,0 0-160,0-3 0,2 0-1024,-2-3-384,0 3-1568,-4-6-671,0 3-1473</inkml:trace>
  <inkml:trace contextRef="#ctx0" brushRef="#br1" timeOffset="75268.2064">7092 7227 7296,'4'0'2720,"-4"0"-1472,-4 0-544,4 0 896,-9 3-192,0 1 32,-4-2-321,0-2-127,-8 0-544,-5 0 0,-1-2 64,-3-2 32,0 1-32,-1 1-64,1 2-32,0 2-32,5 1 64,-2 3-160,-3 3-96,-5 0-96,-3 0 0,3 0-64,-5-3-32,2 0 96,-9-3 0,3-3 96,5 0 32,0 0-32,5 0 32,3 0-64,1 0 64,4-3-192,5 0-32,-1 0 0,4 0 64,1 0-32,4-3-32,0 1 32,1-2-32,2 1-992,2-3-448,4 4-1536,0-2-639,-6 7-1729</inkml:trace>
  <inkml:trace contextRef="#ctx0" brushRef="#br1" timeOffset="72801.6599">6048 7401 4096,'-4'-15'1568,"0"3"-832,4 3-96,-4 3 608,4 3-128,-4 0 64,-1 0-128,5 3 0,-4 0-576,4 0 128,0 0 64,0 6 64,0 6 96,4 0-97,1 6-63,-5 6-96,0 6 32,0 3-128,0 2-32,-5 4-128,1 6-32,4 3-96,0 0-32,0 3 32,0 6 32,0 0 32,0-18 0,0-6-128,0 9-32,0-6 32,4 5 0,1-2-64,-1 6-64,0-6 32,-4 9 32,0-6-32,0 6-32,0-9 32,0 6 32,0-7-32,0 5 64,0-8-128,0 1 0,0-6 96,0 1 32,0-5-32,-4 1-64,4-3 32,-4 3-32,-1-3 0,-3 3 0,3-7 0,-4 8 0,5-7-96,-4 0 64,4-3 96,-2-4 96,2-2 0,4 1 0,0-4-96,4 0 32,2-4-64,6 2-32,-3-7 96,4 0 0,0 0-32,4 0-64,-4 0 32,13 0 32,-5-3-32,23-3 64,-5 3 64,13-4 128,-9 1-128,14 1-96,-10-2 32,1 1 0,-10 1-32,5-2 32,-4 2-128,5-1 0,-5-3 96,13 6 32,-13-1 32,4-1 64,-5-1-96,6-1 0,-9 2-32,4-1-64,-5 0 96,1 3 0,-5 0 32,0 0 64,-3 0-160,-1 0-32,-5 0 0,1 3 64,-6 0-32,-2 0-32,-1 0 32,-4 3 32,-1 0-32,1 0 64,-1 0 0,-4 3 96,1-6-96,0 9-64,-1-6 64,0 2 64,0-1-64,0-1-64,1-1 0,0 2-32,-1-1 0,0-1 0,0 2 0,1-1 0,-5-3-96,4 6 0,0-3 64,1-1 0,-1 2 32,1-1 0,-1-1 64,0 2 32,0-1-128,4-3 32,-2 0 0,-2 0 64,0 0-32,0 0 64,0 0-64,1 0-32,-5 0 32,0 0-32,0 0 0,0-3 64,0-1-32,0-1-32,0-1 32,0-6-32,0 3-96,0-9 64,0 3-32,0-6 0,0 0 64,0-6 64,0 3-32,4-6-32,-4 6 32,0-9-32,0 6 0,5-12 0,-1 7 0,0-11 64,1 7-96,-1-5 0,0 5 32,0-6 0,0 6 0,6-9 64,2-18-32,-3 9-32,0 3-64,-5 3 32,0 7 32,1 5 64,-5 2-32,0 5-32,0 2-64,-5 0 32,1 0 32,4 0 64,-4 3-96,4 0 0,0 3 32,0 3 0,-4 4-96,-1 1 64,0 4 32,5 1 64,0-1-32,0 2-32,0-2-64,0 3 32,0 1 32,0-2 64,0-2-32,0 3-32,0 1 96,0 2-128,0-1-64,0 2 64,-4-1 64,4 3 0,-4-4 64,4 4-64,0 0-32,-8 0 32,-2 0-32,2 0 0,0 0 64,-1 0 32,0 0-32,-4 0 32,1-2-64,2-1 64,2 3-64,0-4-32,-1 4 32,0 4-32,0-1 64,-3-3 32,-2 0-32,2 0-64,-6 0 96,1-3 0,-1 3-32,2-4-64,-2 2-64,5-1 32,0-1 32,0 1 0,5-3 0,-2 3 0,2 1 0,4-2 0,-5 1-96,5 1 64,-1-1 32,1-1 0,0 4 0,4 0 0,0 0 0,0 0 0,-5-2-96,5-1 0,0-1 128,0 2 32,0-1 0,-4-1 32,0-1-64,0-1-32,-1-3-64,0-3 32,1-3 32,0 3 0,0-6 64,4 2 32,0 5-128,0-4-32,0 0 32,0 0 64,0 0 0,0-3-32,0 3 32,0 0-32,4 3 0,-4 0 0,4 0-96,-4 3 64,0 0 32,0 0 64,4 3-32,-4 1-32,0 1 32,5 1-32,0 3-96,-1 0 64,4 3 32,1 3 0,0 3 0,4 0 0,-1 3 0,6 0 0,-1 0 0,1 0 0,-2 0 0,2 0 0,-5 0 0,0 6 64,-4-3-32,-1 0-32,1 0 32,0 0 32,-1 3-32,1 0-32,0 0 32,-1 0 32,1 0-32,0 3-32,0-1 32,-1-2-32,0-2 64,2-4 32,-6-1-32,0-2-64,-4-2-832,0-2-384,-4-1-1152,-6-8-512,2-5-1216,0 0-479,-5-3-65</inkml:trace>
  <inkml:trace contextRef="#ctx0" brushRef="#br1" timeOffset="64505.6948">1749 7395 5504,'-13'0'2112,"9"3"-1152,-6-1 64,6 5 960,-8-2-608,-2-1-128,-3-2-544,-1 1-192,2-3-288,-2 0 256,1 0 159,-1-3 225,2 1 192,-6-2-96,0 1 0,1 1-352,3 2-32,1 0-64,-1 0-32,-3-4-96,0 4-64,-10 0-128,1 0-32,-5 0 32,-3 0 96,-6-3-64,1 3-64,4 0 64,-1 0 64,6 0-128,-1 3-32,5-3-64,5 4 32,-1-2-64,4 1-32,5-3 96,-1 4 0,6-4-32,-2 0-64,1 0 32,0 0 32,0 0-32,1 0-32,-2-4 32,2 4 32,3 0-32,0 0-32,-4 0 32,5-3-32,-2 1 0,2 2 64,0-4-32,-1 4-32,0-3-64,0 1 32,1-1 32,-1 3 64,0-4-96,1 4 0,0-2 96,-2 2 96,6-3-128,-4 3-32,-1-4-64,0 2 0,0 2 64,1 0 0,0 0-96,-2 0 64,2-3 32,0 3 64,-1-4-32,4 4-32,-8-2 32,13 2-32,0 0 0,-12-3 64,2 3-96,2 0 0,4 0 32,0 0-96,4 0 64,0 0 32,-5 9 0,1 3 0,4 2-96,4 8 64,-8-2 32,8 8 0,5-1-1056,-1-1-416,6 1-1792,-2 3-735,6 3-1569</inkml:trace>
  <inkml:trace contextRef="#ctx0" brushRef="#br1" timeOffset="61208.9145">542 7568 4352,'-4'-9'1664,"4"9"-896,0-3-64,0 1 736,0 2-32,0 0 736,4 2-544,-4 14-416,0 2-256,0 3-129,0 6 33,0 5-256,0 2-96,0-2-64,0 4 32,-14 6-32,14 6 64,-8-4-192,4-1-32,0-2-128,8 4-32,0 3 96,4-5 96,-3-5-128,4 7-32,-1 3 0,1 3 0,-5 0-64,1-7-64,-1 2 32,-4 1-32,5 1 64,-5-5 32,0-5-32,0 1-64,0 0 96,-5 0 0,1-1-32,-1 2 32,1-7-64,0 0-32,-9-7 32,4-1-32,0-1 0,-3-1 0,-2-2 0,1 0 0,1 0 0,3-2 64,4-1-32,1-4-32,0-2 32,0 0-32,0-3 64,4 0 96,0-3 0,0 0 0,0 0-32,0-3 0,0 0-160,8 3 32,0-3 64,18 0 32,1-3-32,3 0 32,5 0 64,3-3-128,1 0-96,0-3 32,-4 3 64,4-3 64,4-3 96,0 6-96,5-3 0,3 0 32,6 0 0,-1 0-64,5 0 32,-10 3-64,-3-3 64,-9 6 0,0 0 32,-5 0-64,2-3 32,-2 0-64,1 0 64,-1 0-64,5 0 64,4-2-64,1-2 64,-1 1-64,-4 6-32,-5-3 32,5 1 32,-4-2-32,0 1 64,0 0-64,-10 0-32,-3 0 32,0 0-32,-6 0 0,2 3 0,-1-3 0,1 3 0,-2 0 0,6 0 0,-8-3 0,3 3 0,-5 0 0,2 0 0,-2 0 0,-2 0 64,-2 0-32,1 0 64,-5 0-128,0 3 0,1 0 96,-1 0 32,1 0-32,-5 0-64,0 0 32,0 0-32,0-3 0,0 0 64,0 0-32,0 0 64,0 0-128,0 0 0,0 0 32,0 0 0,0 0-96,0 0 64,0 0 32,0-3 0,0 0 0,0 0 0,-5-3 0,5 0 0,-4-3 0,4-2 0,0-7 0,0-4 0,0 1 64,0 1-32,0-5-32,0 2-64,4 2 32,-4-1 32,5 2 64,-1 1-96,0-1 0,-4 5 32,4 0 64,-4-3-32,0-3-32,0 0-64,0-6 32,0 6 32,4-3 64,-4-3-32,0 3-32,0 0-64,0 0 32,0 3 32,5-2 0,0-1 0,-1-1 64,-4 2-32,4-4-32,-4 3-64,0 3 32,0 0 32,4 3 0,-4 0 0,4 0 0,-4 3 64,5 0 32,-5 0-128,0 0-32,0-3 32,0 3 64,0 0 0,0-9-32,0 3-64,0-3 32,-5-2 32,1 1 64,0 2-96,4 1 0,0 2 32,0 2 0,-4-3 0,4 5 64,0-4-32,0 2-32,0 3-64,0 3 32,0 0 32,0 0 64,-4 0-96,4 0 0,-5 0 32,5 0 0,-5 0 0,1 0 0,0 0 0,0 3 64,4 0-32,-4 0-32,4 0 32,0 0 32,-5 3-192,5 0 32,0 0 96,0 3 64,0 1-96,0-2 32,0 4 0,0 0 64,0 0-32,0 0-32,0 0-64,0 0 32,0 0 32,0 0 64,0 0-32,0 0-32,0 0 32,0 0-32,0 0 0,0 0 64,0 0-96,0 0 0,0 0 32,0 0 0,0 0 0,0 0 64,0 0-32,0 0-32,0 0 32,0 0-32,0 0 0,0 0 0,0 0-96,0 0 64,0 0-32,0 0 0,0 0 64,0 0 0,0 0 0,0 0 0,0 0 64,0 0 32,0 0-128,0 0 32,0 0 0,0 0 0,0 0-96,0 0 64,0 0 32,0 0 64,0 0-32,0 0 64,0 0-128,0 0 0,0 0 32,0 0 0,0 0-96,0 0 64,0 0 32,0 0 64,0 0-96,0 0 0,0 0 32,0 0 64,0 0-32,-4 0 64,-1 0-128,5 0-64,-4 0 64,4 0 64,-9 0 0,5 0-32,-4 0 32,3 0-32,-4 0 0,5 4 64,-4-4-96,-2 2 0,2 1-32,0 0 0,-1-3 64,0 3 64,0 0-32,1 0 64,-6 0-64,6 0-32,0 0-64,-5 1-32,0-2 64,-4 5 64,-1-5 0,-4 5-32,1-2 96,-1 1 64,0 0-128,1 0-32,-1 0 64,5 0 32,0-3-128,-5 0 32,5-3 0,-5 0-96,5 0 160,4 0 0,0 0-96,4 0-32,0 0 96,1 0 32,4 0-96,4 0-32,-4 0 32,4 0 64,-5 0 0,0 0-32,5 0 32,-4 0-32,0-3 0,0 0 64,4 0-96,0-3 0,-5 0 32,5 0 0,-4-3 64,4 0 32,-4 0-128,4 0-32,-5 0 32,5 0 64,0 1 0,0-5-32,0 1-64,0-3 32,0-3 32,5 4 64,-1-2-96,0 2 0,1-2 32,-1 2 64,-4-4-32,4 3-32,0-3 32,1 3-32,0 0 0,-1 3 0,0-1 0,4 2 0,1 2 0,0 0 0,-1 3-96,1 0 64,0 3 96,0-3 32,-1 3-128,0 0 32,2 3 0,-2-3 64,1 3-96,-1 0 0,5 0 32,0 6 0,1-3 0,-2 6 0,1 0 0,0 3 0,4 0 0,1 3 64,-1 0-32,0 0-32,1-3 96,-5 0 0,-1 0-32,-2-1-64,-2 2 96,1-1 0,-1 6 32,1-4 0,0 2-64,3-1-64,-2-3 32,2-1 32,-3 1-96,0 1 0,-1-2 32,1 1 0,-5 0 0,0 1 0,0-4 64,-4-4 32,-4 1-960,0-3-448,-4-3-1376,-1-3-544,0-3-2111,-16 3-2049,3-8 2752</inkml:trace>
  <inkml:trace contextRef="#ctx0" brushRef="#br0" timeOffset="129924.2605">5664 10379 4992,'4'-8'1824,"-4"4"-960,0 2-160,0 2 640,0 0 256,-4 0 160,-5 2-256,0 5-128,-3 2-769,-2 2 193,2 5 96,-2-2-64,2 11 64,-1-2-160,-5 7-64,-4 6-160,-3 0 0,-5 6-96,-5-3 64,-5 3-192,-7 5-32,-1-1 0,-3 5 0,-1-1 0,5 5 0,-2-5-128,15 4-32,-1-9 96,5-3 32,0 3-32,-1-4-32,5-2-96,1 1 32,-5-8-128,4 7 0,-5-3 32,5 6 64,0-6-32,1 0-32,-6-3 32,1 0 32,0-4 32,4 2 32,-1-1-64,1 0 32,1-1-64,-1 1-32,0 4 32,0-2 32,4 1-96,5 0 0,-1 3 96,1 0 32,0-3-128,-4-3 32,-1-3 0,4-3 64,1 0-32,-1-1-32,-3 2 32,4-4 32,0-1-32,-5 1-32,0 3 32,1-3 32,-1 0-96,-12-3 0,-1 3 96,5 3 32,-1 0-128,5 0-32,0 0 32,5-3 0,-1 0 32,4-3 0,2 6 0,2-6 64,1-1-32,5-1-32,0-1 32,-2-3-32,2-1-96,4 1 64,0-3 32,-1 0 64,0 0-32,1 0-32,0 0-64,0 0 32,-1 3 32,5-3 64,-4 4-32,4-4-32,-8 2 32,8-2-32,-5 0 0,0 0 64,1 1-96,0-5 0,0 1 32,0 1 0,-1-2 0,0 1 0,1 0 0,4-6 0,-4 6 0,4-6 0,-4 3 0,-1 3 64,1 0-96,4-3 0,-4 3 32,4-6 64,0 6-96,0-6 0,0 0 32,-4 3 0,4-3-96,0 0 64,0 0 32,0 0 64,0 0-32,0 0-32,0 0 32,0 0-32,-5-3-96,5 0 64,0 0 32,0 0 64,0 0-32,0 0-32,5-3 32,-1 0 32,0 0-96,0-3 0,1 0 32,-1 0 64,-4-2-32,4-2-32,0 4-64,1 1 32,0-1-32,-1 0 0,0 0 64,0 0 64,0 0-96,1 0-64,0 0 64,-1 2 64,0-2 0,0 0-32,1 0 32,-5 0 32,0 4-32,0-2-32,0 7 32,0 0 32,0 0-96,0 7 0,0-2 32,0 1 0,-5 1 0,1 2 64,0 0-32,0 3-32,-1-1-64,-4 1 32,5 3 32,0-3 0,-5 1 0,4-5 64,-3 1-96,4-3 0,-1 1 32,1-5 64,4-2-32,0 0-32,-8 0 32,3-2-32,0-2 0,1-2 64,0-3-96,-4 3 0,-2-3 32,2 0 0,0-3 0,-5 1 0,-1-2 0,2 4 64,-2-3-96,2 3-64,-6-2 64,5-1 64,5-4 0,-6-2 64,6 0-128,0-2 0,-2-1 32,-7 0 0,5 3 0,-6 0 0,0 0 0,6 3 64,-1 0-96,0 0 0,0 3 32,-1 0 64,2 0-32,-1 0 64,0 0-224,0 0 32,0 0 96,0 0 64,0 1 0,0-2-64,0 1 32,5 1-32,-1-1-96,0-1 64,1 1 32,-1 1 64,4-2-96,1 1 0,-4-2 96,3-1 32,1 3-128,0-4 32,-1 2 0,1 1 0,-1-1 0,1-1 64,-4 0-96,4 0 0,-6-3 32,2 3 64,-5-3-32,0 3 64,0-3-128,0 3 0,0 3 32,-4 0 64,0 0-96,-1 0 0,-3 3 32,3-3 0,-8 0 0,5 0 64,-5 0-32,4 0-32,1 1 32,-1-2 32,4 1-96,1 1 0,0-1 32,0-1 64,-1 1 32,1 3 32,0-2-160,0-5-32,-1 2 32,1-1 0,4-1 96,0 2 32,5-2-32,-6 2-64,2-1-64,-6-3 32,-3 0 32,-5 0 64,-5-3-32,-3 0 64,-6 6-128,-11-3 0,3 0 32,-4 0 64,4-6-96,5 4 0,5-2 32,-1 1 0,-1 0 0,-3 1 64,-4-1-32,-1 3-32,1 0 32,-1-7-32,1 2-96,3-1 64,5 0 32,0-3 0,5 3 0,3-3 0,5 0 0,0 3 0,5 3-96,3-3 0,2 1 64,2-2 64,1 1 0,4 0-32,1 4-64,3 2 32,1-3 32,0-3 0,0 3 64,0 0 96,-1-1-128,0 4-32,1-2-64,0-1-64,4-3 96,0 3 0,0 3 32,-4 3 64,0 0-32,4 3 64,-5-3-128,5 3 0,-5 3-32,5 0-64,-4 3 96,4 0 64,-4 3-64,4 0 0,0 3-32,4 6 0,0 3 0,1 3 0,0 6 64,-1 3 0,0 6 0,4 3 0,6 0 0,3 3 64,5 3-32,4 0-32,8 3 32,13-4-32,6 1-96,-2 9 64,6 0 32,-5 3 0,-9 0 0,0-3 64,-4 3-32,4 2-32,0-5 32,10 3-32,3 6 0,5 1 64,-2 1-32,2-8-32,-4-3 32,-9-1 32,-5 2-32,-5-1-32,1-4-64,5 4 32,-1 0 32,13 3 0,0 0 64,5 0 32,-5-6-32,1-3-64,-6 0-64,-3-1 32,-9 1 96,-5-5 32,-3-5 160,-1 1 96,0 0-192,1-3-96,-1 0-32,0-3-32,1 3 0,-1-3 0,0 0 64,1 0 32,-6-4-32,-3 2 32,0-4-64,-5-1-32,-4-1 32,0-1-32,-1-1 0,2 2 64,-6-2-96,1 2-64,0-1 64,-1-1 64,1 2 0,0-2-32,4 1 32,-1-3-32,2 0 0,-2-3 0,2 0 0,-1-3 0,-1-3 0,2-3 0,-6 0 64,0-3 32,2-3-32,2-3-64,-3-6-64,-1 4 32,2-7 32,-2-9 0,0-3 64,6-6 32,3-7-32,5-4-64,0 2-64,3 0 32,9-3 32,10 0 0,-1 6-96,5-6 64,-1-3 32,6-6 0,-6 4 0,-8 2 0,-5 0 0,6-3 0,-1 3 0,3 0 0,7-2 0,2-1 0,1-3 0,5 5 0,-6 8-96,1 2 64,-5 3 96,-3 0 32,-9 1-128,-1 4 32,-3 2 0,-1-2 0,0-2 0,1 1 64,-2-5-96,1 2 0,1-1 32,9 6 0,-6 3-96,9-3 64,-4 0 32,5 0 64,-1 0-32,-5 3-32,1-2-64,-5-7 32,-3-1 96,-1-1 32,-4-7-32,-4 3 32,-1 6-992,-3 0-416,-1 0-2304,5 6-928</inkml:trace>
  <inkml:trace contextRef="#ctx0" brushRef="#br0" timeOffset="128890.5288">1373 10487 4864,'0'-2'1824,"0"-5"-960,4 5-320,-4 2 704,0 0-160,0 0 32,4 2-96,0 1 64,1 6-576,-1 0 192,0 0 64,0 3-128,1 3 31,0 1-95,-1-2-64,0 4-128,4 0-64,2 3 64,-2 3 96,5 3-192,0 0-96,-4-3 32,7 5 64,2 5 0,-1-2 0,1-2-96,12 1-32,0 4-32,1 1 0,-1 3 0,5 0 64,3 0-32,1-6 64,-4-4-128,4 2 0,-4-4 32,-5-1 0,0 5 0,0-1 64,4 0-32,6 2 0,-1 1-96,8 4 32,5 1 0,1 1 32,-2 0 0,5 0 64,-9-1-32,-3-2 64,-5 3 0,4 1 32,1-5 0,3 4 0,14 6-128,4 3-32,0 3-32,-1-3-64,-3-3 32,-9-3 32,-9 0-32,0 2-32,-4-5 96,1 3 64,-2-3 0,-3 3 0,4 0-32,-5-3 0,10 0 0,-5-3 0,-5-7-64,1 2-64,-5-5 96,1-1 0,-1-2-32,-4-1 32,3-4-64,-7-4-32,-4-2 96,-1-3 0,-3 0-736,-2-3-288,-4-3-1376,2-3-608,-2-5-1791,18-20-705,0-2 960</inkml:trace>
  <inkml:trace contextRef="#ctx0" brushRef="#br1" timeOffset="139795.2267">3859 13650 8448,'4'2'3232,"-4"1"-1728,-4-6-832,4 3 896,-4 0-417,-5 0-31,0-2-224,1 2 0,-6-4-512,2 1 128,-10 1 128,1 2-64,-5 0-32,-5 2-96,-7-2-32,-1 7-96,-1-2 32,6 1-128,-1 0-64,0 0 0,9 0 32,0-3 32,5 0 32,-1 0-128,5 0-32,0-3 32,-5 0 0,1 0-64,-1 3-64,-4-3 96,-1 0 0,-2 0-128,-1 4 32,-1-4 0,-3 2 0,-6 1 64,6 1 96,8-4-64,0 0-64,0 0 0,0 0-32,4-4 0,5 1 0,0 1 0,0-2 0,-1 4 0,1 0 64,-1 0-32,6 0-32,-2 0 32,2 0 32,3 0-96,0 0 0,1 0 96,8 0 32,-5 4-1664,5-4-768,0 2-1504,9 5-639,4 1-577</inkml:trace>
  <inkml:trace contextRef="#ctx0" brushRef="#br1" timeOffset="137058.2811">2716 13712 5376,'-8'-3'2112,"8"6"-1152,0 0-576,0-3 672,0 0-128,0 6 96,0 0-96,0 3 64,0 3-544,0 3 320,4 3 96,-4 9-257,0 3-31,0 6 32,0 3 0,0 5-192,0-1 0,-4 2-64,0-1 96,0-2-96,0 0 32,-1-3-160,0 3-64,1 6 0,4-3-32,0 0-64,-4 3 32,4-13-64,-4 7-32,-1-3 96,1-3 0,4-3-32,-4 6-64,4-9-64,0-6 32,0 0 32,0 3 64,0-4 32,0 11 32,0-7-64,0 3 32,0-3-64,0 0 64,-5-1-64,1-4-32,-1 1 96,1-5 0,-4 0-32,4-2-64,-1 1 32,0 4-32,1-3 0,0-3 0,0-3 0,4 3 64,0-6 96,0 0 64,-5-3-96,5-3-32,0 6-96,0-3-32,0 0 96,5-3 32,-5 0-128,4 0 32,0 0 0,0-3 0,1 6 64,0-6 96,3 0 0,0 0 64,1 0-128,0 0-64,0 0 64,-1-6 0,1 6-128,0 0-32,-1 0 32,0 0 64,6 0-64,3 0-64,1 0 128,4 0 96,3-3 32,19 3 64,-1 0-128,4-3 0,9 0-32,-4 0-64,0-3 32,-8 0-32,-6-3 0,1 0 64,5 2-32,-1-1-32,0-1 96,9 0 64,-5 3-64,6 0-64,-6 0 64,-3 3 64,-1 0-64,-5 0-64,-3 3 64,-1 0 0,-8 0-32,-4 0 32,0 0-128,-5 0 0,-3 0 32,-2 0 64,1 3-32,0 0 64,0 0-64,1 0-32,-2 3 32,1 0-32,0-3 0,0 6 0,1-3 64,-2 0 32,1-1-32,0 2 32,-4-1-64,-1-3 64,1 6-64,0-9-32,-5 6 32,0-3-32,0 0 64,-4 0 32,0 0-32,0-3 32,0 0 0,-4 3 32,0 0-64,4-3 32,0 0-64,0 0 64,-4 6-128,4-6 0,0 0-32,0 0 0,0 0 64,-4 0 64,-1 0-32,0-6-32,1 6 32,0-6-32,4 0-96,0-6 64,-4 3 32,4-7 64,0-1-32,0 2-32,0-3-64,0-6 32,0-6-32,0-3 0,4-5 128,0 4 32,0 2-128,1 1 32,0 1 0,-5 3 0,0-2 0,4-4 0,-4 0 0,4 3 0,-4-9 0,4 3 64,-4-6-96,0 3 0,4-3 32,-4 9 0,0 3 0,5 0 64,-5 3-32,4 0 64,-4 1-128,5-4-64,-1 0 64,0 3 64,1 0-64,-1-3 0,0 0 32,-4 0 64,0 3-32,0 3-32,0 1 32,0 2 32,0 3-96,0 0 0,0 2 32,0 2 64,0-1-32,0-1-32,0 4 32,0 1-32,0-1 0,0 3 0,0 3 0,0-1 64,0 5-32,0-1-32,0-1 32,0 2-32,0 2 64,0-3 32,0 3-32,0 0-64,0 0 32,-4 0-32,0 0 0,-5 0 0,0 0 0,0 0 0,-3 0 0,-2 3 64,2-3-32,-1 2 64,-5 2-64,6-4 64,-2 3-128,2-1 0,-2 2 32,1-1 64,1-3-32,2 0-32,2 0-64,0 0 32,-1 0 32,0 2 64,1-2-32,-1 0 64,1 4-224,-2-4 32,2 3 96,0-1 64,-2 2-96,2-1 32,4-3 0,4 0 0,-9 0 0,5 2 0,-5 5 64,9-7 32,0 0-128,0 0-32,-5 0 32,1 2 0,0-2 32,4 0 0,0 0 0,-4 4 0,0-4 0,4 0 0,0 0 0,-4 0 0,-2 0-96,2-4 64,0 2 32,0-5 64,0 2-96,-1-1 0,5 3 32,0-3 0,0-1-96,0 2 64,0-4 32,0 0 64,0-3-32,0-3-32,0 3-64,5-3 32,-1 0 32,-4 0 0,4 0 0,-4 0 64,0 0-32,0 3-32,0 0 32,0 0-32,0 0 0,0 0 0,4 0 0,-4 0 0,0 3-96,0 0 64,0 4 32,0-2 64,0 5-32,0-2-32,4 1-64,2 1 32,-2-2 32,0 4 0,0-3 64,4 3 32,1 3-128,0-3-32,0 4 32,-1-2 64,1 5-64,4-2-64,-5 4 64,2 0 64,-2 0-64,1 3 0,-5 0 32,4 0 64,1 0-96,0 3 0,-1 0 96,2 0 32,-2 0-192,0 0 0,1-3 96,0-3 64,0 6 0,-1-3 32,0-3-128,2-3 0,-6 6 32,4-3 64,-4 0-32,1 0-32,-1 0 96,1-3 0,-1-1-32,0 2 32,-4-5-480,0-2-160,0 0-1344,-4 0-608,-5-2-1312,0-7-479,5-7-961</inkml:trace>
  <inkml:trace contextRef="#ctx0" brushRef="#br2" timeOffset="25258.0874">3185 8 8192,'0'-6'3072,"-4"6"-1664,-5 3-576,4 3 928,-3 3-513,-6 6-159,-2 6-192,-6 6-96,-4 2-448,1 7-64,-2 3 32,1 0-128,4 3-32,1 4-160,8-2 0,0-2 0,5-6 64,4-3-608,4-9-192,4-3-384,0-10-128,4-2-319,1-9-65,4-2 128,0-7 32,0 0 32,0-3 32,-5 3 800,1-3 384,0 3 608,0 0 320,-5 6 288,0-3 96,0 0-96,6 3 32,-2-3-576,0 0-192,6 0-160,-2 0-96,1 3 96,1 0 0,-2 0-32,-4 0-64,2 3-64,-6 3 32,0 0 448,-4 6 256,-4 6 160,0 3 128,-6 0-225,-2 3-127,-1 3-288,4-1-128,1-4-256,3-4-96,1-3-1343,4-3-545,4-9-928,5-7-320,0-4 224</inkml:trace>
  <inkml:trace contextRef="#ctx0" brushRef="#br2" timeOffset="25775.0179">3198 307 8192,'-9'3'3072,"5"-3"-1664,0 4-1216,-1 1 704,1-1-1248,-1 4-448,5-5-2848,5 3-1312</inkml:trace>
  <inkml:trace contextRef="#ctx0" brushRef="#br2" timeOffset="25944.3479">3315 448 8064,'-9'-15'2976,"0"12"-1600,1-3-704,-1 6 896,0 3-352,1 3-65,-1 6-383,1 0-64,-1 3-416,0 0-256,1 0-96,4 3 96,4-6 32,0-6-96,4-1 32,4-1-288,5-8-128,0 2-288,0-7-96,5-3-95,-6-3 63,2 0 416,-2 3 128,-3 3 224,-5 6 96,-4 3 480,-4 6 224,0 6-160,-5 2-97,1 4-63,3 0-32,0 1-288,1-4-32,4-3-704,0-3-223,0 0-1537,4-3-672,1 3-608</inkml:trace>
  <inkml:trace contextRef="#ctx0" brushRef="#br2" timeOffset="27048.6064">3644 62 6912,'-5'-6'2624,"1"9"-1408,-5 6-864,0-3 736,1 3-160,-6 6 32,-2-1-192,-2 8-32,1 4-384,-9 8 0,-4 7-1,4 7-287,-1 3-64,6-3-32,4 3 64,4-6 0,5-9-32,-2-7-1247,6-4-609,4-7-4544,30-13 2304</inkml:trace>
  <inkml:trace contextRef="#ctx0" brushRef="#br2" timeOffset="27417.3588">3942 155 8960,'0'-4'3328,"-9"4"-1792,-4-3-864,4 3 896,-3-2-417,-6-1-95,1-1-352,0-1-96,0-1-352,-5 8-96,0 5 32,1-1-96,-1 2-64,0 7-160,1 6 0,3 4 64,6-2 32,8 4-128,4 0 32,4 0 64,4 3 32,0-3 96,6 0 32,-1 0-128,-5 0 32,1-3 64,-4 0 32,-5-1-32,-5-1-64,-8-5 96,0-1 0,-5-5 32,2-2 0,-6-2-64,0-5-64,1-2-64,-1-5 32,0-1-736,9-3-320,5 0-544,4 2-287,4 2-705,8-1-288,5-1-416</inkml:trace>
  <inkml:trace contextRef="#ctx0" brushRef="#br2" timeOffset="27835.76">3916 525 6656,'-9'9'2528,"5"-2"-1344,-4-10-544,4 3 768,-2-4-224,-2 2 32,0-1-288,-6-3-33,6-1-479,-5 5 32,5 2 0,-2 2-160,2 5-32,0 2-128,3 9-96,5 0-96,0-4-32,0 2-32,5-5 96,-1 1 0,4-3 96,0-3-96,2-3 0,-2-3 96,1-3 96,-5 1-288,0-14-256,-4 2-32,0-1-576,0-1-159,0 2-1153,0-2-512,5 2-800</inkml:trace>
  <inkml:trace contextRef="#ctx0" brushRef="#br2" timeOffset="28206.6445">4270 160 6400,'5'-5'2464,"-5"5"-1344,-5 0-192,5 0 960,-4 5-480,-4 4-64,-1 4-449,-4 8-159,-4 2-416,-5 10-64,-4 6 64,-4 6-128,-9 0-32,4 3-64,13-15 0,6-6-480,-6 0-224,1 9-1183,3-6-417,5-6-2048,8-10-960,15-5 2688</inkml:trace>
  <inkml:trace contextRef="#ctx0" brushRef="#br2" timeOffset="28454.5563">4227 505 6784,'0'0'2528,"-8"0"-1344,-1 6-544,5-1 768,-5 2-416,1-1-128,-6 6-192,2 0-64,3-1-320,0 5-96,5-1 0,4-1 31,0 2 97,4-5-32,5 1 64,4-3-192,5 0-32,-2-5-64,6-4-64,0-4-128,-1-1 0,1-8-640,-5-5-287,1-3-865,0 1-384,-2-5-1472</inkml:trace>
  <inkml:trace contextRef="#ctx0" brushRef="#br2" timeOffset="28790.0546">4820 146 7552,'0'-12'2880,"0"17"-1536,-4 2-512,-5-5 928,-3 5-576,-10 4-129,-9 10-415,-12 4-160,4 2-256,-4 11-32,4 4 128,0 3-192,5 3-64,3 3-32,5-9 32,4-4-192,10-4 32,3-7 32,4-6 96,5-7-160,5-1 32,8-8-192,4-5 32,0-3-576,10-3-191,-1-6-929,-1-3-448,1-2-1408</inkml:trace>
  <inkml:trace contextRef="#ctx0" brushRef="#br2" timeOffset="29057.6304">4517 496 5888,'-4'6'2272,"4"-6"-1216,4 3-544,-4-3 768,0 0-320,5 0 0,-1 0-480,5 2-128,8 2-224,1-1-96,-2-3 0,2 2-384,-1-2-96,1 0-1056,-2 0-384,2 0-1280</inkml:trace>
  <inkml:trace contextRef="#ctx0" brushRef="#br2" timeOffset="29224.2417">4730 564 7936,'-14'16'2976,"6"-7"-1600,-1 2-832,0-4 800,1-1-576,-5 2-96,4 1-480,0-3-224,1 1 32,8-7-1600,0 0-640,8 0-1632</inkml:trace>
  <inkml:trace contextRef="#ctx0" brushRef="#br2" timeOffset="29411.3961">4816 394 7552,'-9'0'2816,"5"0"-1536,0 0-1696,4 0 288,0 0-2752,0 3-1120,4 6 1728,0 0 960</inkml:trace>
  <inkml:trace contextRef="#ctx0" brushRef="#br2" timeOffset="29589.8437">4933 541 7808,'0'-16'2880,"-14"14"-1536,6-5-736,-1 7 832,1 0-448,-1 4-128,-4 1-193,-5 4-127,2 7-288,3-2-96,4 4-32,0-2-160,9-1-32,4-1-64,5-2 96,0-3 0,0 0 32,-1-3 0,0-6 64,2 0-96,-2-6 0,-4 1-320,5-11-160,0-4-671,-5-1-193,0 3-416,-4 3-160,5 0-1344</inkml:trace>
  <inkml:trace contextRef="#ctx0" brushRef="#br2" timeOffset="30028.8078">5032 568 9216,'-8'18'3424,"-2"-4"-1856,-2-1-1536,8-8 608,-1 2-416,1-2-64,4-5-96,0 0 32,4 0-64,1 0 64,7-3 0,2-3-32,3-2-64,0 4 32,4 2 32,10 2-96,3 2 0,-12 5 96,0 2 32,-1 2-256,-7 1-128,-2 1-2304,2-1-1024</inkml:trace>
  <inkml:trace contextRef="#ctx0" brushRef="#br1" timeOffset="13013.4154">2012 698 6144,'4'6'2368,"-8"0"-1280,4 0-416,0 0 800,-4 0-192,0 0 32,4-3-320,0-3-64,0 0-513,-4 0 257,-5 0 160,0-3-32,-4 0 96,-4 0-96,-4 0 0,-6 0-32,-3 3 64,-4 0-160,-5 0-32,0-3-224,-1 0-96,6 3-96,-1-3-64,1 3-32,3 0 64,1 0-32,4 0 0,5 0-96,-1 0-64,5-3 32,-1 3 32,2 0 32,-2 0 96,0 0-32,-3 3 0,3 0-96,-2 0 32,2 0-64,0 0-32,5 0 32,1-3-32,-2 0 0,6 0 64,-1 0-608,5-3-192,-5 0-1248,9 0-544,0 0-1440,0 0-543,0 3-225</inkml:trace>
  <inkml:trace contextRef="#ctx0" brushRef="#br2" timeOffset="21133.8084">1256 188 4224,'8'-2'1568,"0"2"-832,-8 0-288,0 0 544,0 0 160,6 0 96,-6 2-64,4 1 0,0 6-640,-4 4 96,0 1 96,0 4-32,-4 0-32,4 6-97,0 3-31,-4 3-288,4 3-96,-6 0 32,2 3 32,0-3-32,0-6-32,0-4-96,-1-5-64,1-2-608,-1-5-256,1-4-959,0-11-385,-1-4-1920</inkml:trace>
  <inkml:trace contextRef="#ctx0" brushRef="#br2" timeOffset="21448.3619">1126 120 7040,'-4'5'2624,"0"-5"-1408,-14 0-352,9 0 864,5 4-608,4-2 192,9 5-417,3-2-511,6 1 160,4 1 64,3-2-256,5 1-32,1 0-192,-1 0-32,0 1-32,1-5 32,-5 1-64,-4-3 64,-1 0-288,-3 0-32,-6 0-1152,2 0-447,-6 0-2113,0 4-1824,-8 1 2112</inkml:trace>
  <inkml:trace contextRef="#ctx0" brushRef="#br2" timeOffset="21749.1984">1182 349 8448,'0'6'3168,"0"-3"-1728,9 6-832,-9-6 832,4 3-256,4 0-65,2 0-479,-2 0-160,5-3-288,0 0-64,4 0 0,1 0-160,-1 0 32,-4 0-224,0-3 0,-1 0-1120,6 0-383,-10 0-1793,10 0-1984,-5 0 1792</inkml:trace>
  <inkml:trace contextRef="#ctx0" brushRef="#br2" timeOffset="21987.3838">1450 367 6272,'0'-3'2368,"0"3"-1280,0 0 0,0 0 928,0 0-384,-4 6-160,0 0-417,0 3-191,4 3-480,0 3-96,0 3-64,0 3-96,0-6-32,0 3-32,0-6-64,0-3-960,0 0-416,0-3-1471,4-6-609,4-6-288</inkml:trace>
  <inkml:trace contextRef="#ctx0" brushRef="#br2" timeOffset="22220.5965">1493 250 8448,'-4'-2'3232,"0"2"-1728,0 0-1184,4 0 800,0 0-832,0 0-256,0 0-1984,-5 2-800,5 5-768,5-2-352</inkml:trace>
  <inkml:trace contextRef="#ctx0" brushRef="#br2" timeOffset="22434.6962">1546 298 5760,'0'3'2176,"0"1"-1152,-5-2-352,5-2 800,-4 9-64,4 3 128,-5 3-224,1 0-97,0 3-671,-1 6-32,1 0-64,0 3-224,0-6-128,4 0 0,0 0 64,0-3-1344,4-7-607,0-4-801,0-4-320,5-3-640</inkml:trace>
  <inkml:trace contextRef="#ctx0" brushRef="#br2" timeOffset="22603.9877">1593 469 7680,'0'-6'2880,"0"6"-1536,0-3-1216,0 0 672,0 0-576,0 0-192,0-3-320,4-3-160,5 3 256,8 0-1248,1 0-544,3 0-960</inkml:trace>
  <inkml:trace contextRef="#ctx0" brushRef="#br2" timeOffset="22787.8224">1969 334 7040,'-4'-9'2624,"8"18"-1408,-8-20-864,0 7 736,-5 1-96,0 1 64,-3-2-32,-2 4 63,1 0-575,-4 4 64,0-2 0,-1 5-320,6 1-128,3 1-96,0 3-32,5 0-160,4 0 32,4 0 0,5 0-32,0 0 32,3 0 96,2 0 0,-2 3 32,-3 0 0,0-3 0,-5 0 0,0 0 64,-4 0 32,-4-3 32,-4 0 64,-10-3 96,1-1-192,-5 2-128,0-7 0,1 0 0,-5-7-320,0 2-96,8-4-1247,6-4-577,12 2-2144</inkml:trace>
  <inkml:trace contextRef="#ctx0" brushRef="#br2" timeOffset="23188.4353">2138 71 8576,'-4'0'3232,"-1"0"-1728,-3 3-640,-1 0 1024,0 9-641,-3 2-159,-2 2-448,2 2-160,-1 5-256,-1 4 64,-2 0 32,2 0-160,1 6-32,5 3-128,-1 3-96,9-3 64,0-3 0,4-3-64,1-6 64,-1-6-32,5-3-64,-1-6-896,6-9-448,2-7-1215,-2-7-481,-1-7-928</inkml:trace>
  <inkml:trace contextRef="#ctx0" brushRef="#br2" timeOffset="23454.3266">2012 221 10112,'-4'0'3776,"4"2"-2048,0-2-1376,0 0 831,0 3-511,4 3-64,0 1-288,14-2-128,0 1-96,3-3-1568,13-3-671,19-3-2657</inkml:trace>
  <inkml:trace contextRef="#ctx0" brushRef="#br2" timeOffset="24009.1135">2359 169 6144,'0'-3'2368,"0"6"-1280,-9 1-512,5-1 736,-5 3-256,0 3 0,-8 5-224,4 4-128,0 3-384,-4 6-64,4 3 64,-1 3-128,2 3-32,-1 0-65,4-3 1,0 6-128,1-10 0,0-4 32,3-7 64,0-4-32,5-5-32,0-5-64,5-10 32,0-10 32,7-5 0,1-8-95,9-7 63,0-3 32,-1 3 63,5 0-31,-4 1-32,4 1 96,-1 7 0,1 0-32,0 4-64,-4 7 32,-5 5-32,1 4 64,-5 7 96,0 7 288,-9 4 96,1 7 160,-5 0 32,-5 3-192,-3 0 0,-1 0-256,-4-2-96,-1-5-96,-2-2-96,-2-6-416,1 0-128,3 0-1184,2-6-2815,8 0 223</inkml:trace>
  <inkml:trace contextRef="#ctx0" brushRef="#br2" timeOffset="24557.0224">2626 430 6784,'0'-12'2528,"-4"12"-1344,0-6-608,0 3 736,0 0 32,-5 0 64,0 0-416,1 3-129,-5 6-511,-1 3 0,2 3 0,-6 6-192,6 0-96,3 3-128,0-3 32,5-4 32,-1 2 0,5-7 0,0 0 0,5-4-96,4-1 0,-1-4 64,5-4 0,0-4-320,0-5-160,-5 2 160,2-1 192,-2-1 64,1 5 33,-5 2 126,0 3 33,-4 3 224,0 6 128,0 3-96,0 2-32,-4 2-192,0-1-96,4-3-448,0 0-192,0-4-1247,4-5-481,0-2-1824</inkml:trace>
  <inkml:trace contextRef="#ctx0" brushRef="#br2" timeOffset="24957.461">2713 412 9984,'-8'9'3680,"4"0"-1984,-6 0-1344,6 3 895,-4-3-383,-1 3-96,5 0-448,-1 0-192,1-1-96,0-2 32,-1 0 32,5 4 32,0-8 64,0 2-32,5-4 64,-1-1-64,0-2 0,5 0-96,0-2 32,-1-4-64,6-3 64,-2 0-768,1-4-352,5 2-1024,8-4-383,0 0-545,-1-3-160,5-6 64</inkml:trace>
  <inkml:trace contextRef="#ctx0" brushRef="#br1" timeOffset="76671.9885">6767 7963 6016,'0'-5'2272,"0"5"-1216,0-6-384,0 3 704,0 0-256,-4-1-32,-1-1-256,1-1-128,-1-1-384,-3 2 160,0 1 63,-2 4-223,6 4-32,0 1-32,0 4 0,-1 4-224,1 2 0,0-4-32,4-2 64,0 0-96,0 7 0,0-5-32,4-2 0,-4 0 64,4 0 64,1 0-96,3 0 0,1 0 32,0 3 0,-5-3 64,0 0 32,0 0-128,-4 0 32,0-2 0,-8-2 64,4 1-32,-5-3 64,4 1-64,-3-4 64,-1 0-224,1 0-32,-1 0-928,0-4-415,1 1-833,4 1-384,0-2-736</inkml:trace>
  <inkml:trace contextRef="#ctx0" brushRef="#br1" timeOffset="77111.0207">6879 7985 7168,'-8'-4'2720,"4"2"-1472,-1-1-544,1 3 896,-1-4-352,-3-1 0,3 1-417,1 4-127,0 4-416,0-1 96,4 3 128,0 6-192,0-3-32,0 0-160,4 6-96,0-3 0,5 2-32,-5 1 128,9-3 160,-4 4 32,9-7 64,-6-4-192,5-5-128,1 0-32,8-9 32,13-17-96,-1-5 0,1 1-1600,-5-2-640,-12 8-3039</inkml:trace>
  <inkml:trace contextRef="#ctx0" brushRef="#br1" timeOffset="76390.0333">6624 7928 6400,'-4'-9'2368,"-5"9"-1280,1-4-512,-2 8 736,-2-4-256,-1 3-64,0-1-128,-4 5 0,3-1-480,2 3 64,-6 3-1,5 2-159,5-1-96,-1-4-32,0 5-32,5-1-64,0 1 32,4-2-64,0 3 64,0-3-128,8 4-64,1-5 128,0-2 32,-1 0 0,5-2-64,-4-2-960,4-1-415,0-2-929,0-4-320,0 2-992</inkml:trace>
  <inkml:trace contextRef="#ctx0" brushRef="#br1" timeOffset="75923.8166">6273 8110 4608,'0'-2'1760,"0"2"-960,-4-4-384,4 4 544,0-3 160,0 1 96,0-2-224,0 4-64,0-3-512,0 3 32,0 0 64,0 0-128,0 3 32,0-3 32,0 6 32,0-3-128,0 3-33,0 1-127,0 2-32,0 0-96,0 0-64,0-4 160,-4 1 32,0 0 128,0-6 32,-1 0-160,-3 0-64,3 0-128,1-3-32,-1 0 32,1 0 64,0 0-736,4-2-256,0 1-1247,4-5-513,0 4-1280</inkml:trace>
  <inkml:trace contextRef="#ctx0" brushRef="#br1" timeOffset="65873.4458">909 8368 4352,'0'-3'1664,"-4"6"-896,4-3-256,0 0 576,0 0-160,-4-3 0,4 3-160,0-3-96,0 0-352,0 0 160,0 0 64,0 0 64,0-3 32,4 0-160,0 0 32,0-3-160,1 6 32,4 0-224,-1 0-32,-3 3 0,-1 0 63,0 3 97,0 0 160,-4 3-192,0 0 0,-4 0-64,-4 3-32,-1-3 32,1 0 32,-2 0-32,2-3 32,0 0-192,-2-6-32,6 0 0,0 0 64,0 0-32,4-3-32,0 3 32,0-3 32,0 3-96,0 0 0,0 0 96,0 3 32,0 0-736,0 0-288,4-3-1375,0 3-609,6 0-1280</inkml:trace>
  <inkml:trace contextRef="#ctx0" brushRef="#br1" timeOffset="66463.2045">1333 8131 6784,'0'-3'2624,"-8"3"-1408,-5 0-576,4 0 768,0 3 0,-3 1 32,-6 1-321,-4 4-127,1 0-544,-9 3-128,-1 0-96,5 3-32,0 0-32,5 6-192,3 0 32,2 3 0,6 0 64,2 0 160,4 0 128,4 0-128,8-6-64,6 0-64,2-3-96,2-1 32,-1-4-32,1-4 64,-2-6 96,-2-4-704,3-5-320,1-5-928,-2-4-383,2-3-897,3 0-320,-3 0 192</inkml:trace>
  <inkml:trace contextRef="#ctx0" brushRef="#br1" timeOffset="66820.3787">1467 8185 5504,'5'-3'2112,"-5"3"-1152,4 0-224,-4 0 768,0 0-64,0-3 96,0 0-224,-4 0-32,-1 0-705,-3 0 161,-1 0 32,1 3-32,4 0 0,-6 3-256,2 0-64,0 3-224,-2 3-128,6 0-32,0 3-32,0 0-96,4 0 64,0 0 32,4 3 64,0 0-32,0-3 64,1 0-128,0 0-64,-1 0 64,0 0 0,0 0 32,-4 3 0,0 0 64,0-4 32,0-2 32,-4 0-64,-4-2-64,-2-5 32,-2-2 32,-1 0-256,-5-5-32,6-4-928,-2 0-448,6 0-575,-1 0-257,9 0-1952</inkml:trace>
  <inkml:trace contextRef="#ctx0" brushRef="#br1" timeOffset="67321.7522">1507 8194 8448,'-4'-3'3168,"-2"6"-1728,6 0-640,0-3 1056,0 4-353,0 1-95,0 1-352,6 3-192,-2 0-480,0 3-96,4 3-64,1 0 32,0 3 0,0 2-64,-1 5 32,0-1-128,2 0-64,-6-4 0,0-2-32,0-2 64,0-7 32,1-4 160,-1-5 96,9-5-128,4-8-64,1-4 64,4-5 0,-1 2-96,1-1-32,0 0-32,-5-1 32,0 2-352,-4 2-128,0 0-1792,-4 3-800,-5 3-2975</inkml:trace>
  <inkml:trace contextRef="#ctx0" brushRef="#br3" timeOffset="115299.1442">5841 9204 9728,'-4'3'3584,"4"5"-1920,8-1-1152,-4-4 863,10 0-383,3 3-96,9-3-256,4 0-64,5-3-320,-5 0-96,1-3 32,3 0-32,1 3 0,3-3 32,-3 3 32,13-3-608,-5 3-192,-9 0-1152,-3 3-479,-9 0-1665,0-3-1952,-10 3 1920</inkml:trace>
  <inkml:trace contextRef="#ctx0" brushRef="#br3" timeOffset="115569.6862">5997 9527 8064,'-14'15'2976,"14"-9"-1600,6 0-352,-2-3 1120,4 0-545,5 0-127,5-3-672,-6-3-224,2 0-352,-2 0-160,6 0 32,-1 0-64,5 0 64,-6 0-1280,2 0-512,0 0-1439,-1 0-513</inkml:trace>
  <inkml:trace contextRef="#ctx0" brushRef="#br3" timeOffset="114998.7368">6139 9333 6272,'0'-3'2368,"-4"-3"-1280,4 6-288,-4 2 864,4 5-64,-4 2 96,4 3-257,0 12-31,-4-1-768,-1 4 128,0 6 96,5 3-288,0 9-64,0 3-288,-4 3-96,0-3-128,0-3-32,-1-3 32,1-10 64,0-5-672,4-18-1760,0-9-192,-4-9-1375,-1-12-1857,0-8 1824</inkml:trace>
  <inkml:trace contextRef="#ctx0" brushRef="#br3" timeOffset="115783.5836">6429 9494 8064,'-17'7'2976,"-9"-2"-1600,8 10-192,6-6 1088,-1 3-641,0 3-127,0 0-736,5 6-224,-2 0-352,2-3-128,4 3-32,0-3-192,4 0 32,0-4-1760,8-5-735,0-9-2433</inkml:trace>
  <inkml:trace contextRef="#ctx0" brushRef="#br3" timeOffset="115968.1846">6490 9351 7040,'-13'0'2624,"9"3"-1408,-9 3-1152,4-3 544,5-1-736,0 5-224,4-1-2816,4-1-1152</inkml:trace>
  <inkml:trace contextRef="#ctx0" brushRef="#br3" timeOffset="116131.1397">6664 9512 8960,'-6'0'3424,"2"3"-1856,-4 3-1056,-1 0 928,0 0-641,1 3-191,-1 3-352,1 0-128,-2-3-64,6 6-128,0-3 32,0 0 32,4 0 0,0-3 64,4 0 32,0-3-192,6-3-64,-2-6-32,5-3 128,0-6 32,0-3 96,5 0-32,-2 0-32,-3 3 32,0 3-32,0 3 352,-4 6 224,0 6 64,-5 3 0,0 0-192,0 6-128,-4 0-160,0 3-128,0-3-160,0-3-64,5-3-1184,-1 0-448,5-3-991,0-4-321,3-4-704</inkml:trace>
  <inkml:trace contextRef="#ctx0" brushRef="#br3" timeOffset="116532.069">7183 9533 7936,'-10'3'2976,"2"-3"-1600,-5-3-960,4 0 704,-4 0-32,1-3 64,-2 3-129,-3 3-63,-5 3-544,5 9-32,-9 3-32,0 3-192,4 6-96,6 0-128,2 0-32,10 0-32,12-3 96,6-1 0,3-7 32,5-7-96,4-9 0,4-6-224,0-7-128,1-1-32,-6-1-32,-7 0 288,-2 0 96,-2 3 128,-6 3 0,-3 6 64,-5 3 96,-5 9 0,1 3 0,-4 6 32,-2 3 96,2 0-128,0 6-96,3 2-128,5-4 32,5-1-736,-1-7-319,4-5-705,6-5-224,-2-8-1920</inkml:trace>
  <inkml:trace contextRef="#ctx0" brushRef="#br3" timeOffset="116969.2763">7653 9036 8192,'-16'-12'3072,"6"12"-1664,-2 3-384,3 3 1056,0 3-257,-12 9 33,-1 3-544,5 9-224,0 9-640,0 6-128,-1 12 0,0-3-192,6 3-64,3-3 32,5-1 0,4-5 224,0 0 128,4-3-160,5-3-32,13-6-128,4 0-32,3-12-96,11-6-32,-1-9-32,3-9-64,2-7 96,-1-4 64,-4-13-1120,4 2-480,1-7-1952,3-4-863,1-12-673</inkml:trace>
  <inkml:trace contextRef="#ctx0" brushRef="#br3" timeOffset="148464.439">6122 10070 5632,'-5'-13'2112,"1"10"-1152,4-6-352,0 7 736,0-5-544,4 1-192,5-3-224,-1-3-32,6 0-192,-2 1 128,6-2 32,-5 4-96,-1 4-64,2 1-160,2 4-64,2 6 160,-1 3 96,1 0 32,-6 3 96,2 1 256,-6 1 96,-3 4 31,-5 3 33,0 0-64,-5-3-32,-3 0-192,0 4-128,-2-8-32,2 1-32,-5-3-128,0-6-96,0 0 0,-1-6-32,6 0-448,0-3-160,-1 0-1664,4-3-671,5 0-1665</inkml:trace>
  <inkml:trace contextRef="#ctx0" brushRef="#br3" timeOffset="148201.399">6217 10021 4992,'4'0'1920,"-4"4"-1024,0 5-416,0-4 640,-4 4 32,4 6 0,-4 3-192,-1 3-64,5 4-480,-9 1-96,5 7-96,-5 6-96,5 0-96,0 3 64,0-1 0,-1-7-192,5-4 0,0-10-960,0-2-416,0-6-1280</inkml:trace>
  <inkml:trace contextRef="#ctx0" brushRef="#br3" timeOffset="148865.5139">6558 10311 5376,'-4'0'2112,"-1"-5"-1152,-3-1-352,-4 3 672,-10 0-160,0-3 64,1 0-256,3 0-32,0 3-480,1 3 256,0 6 64,0 3-289,-1 3-159,5 3-192,0 3 0,5 9-128,3-3 0,1-4 32,4-2 64,4-6-32,1-3-32,3-3 32,5-3 32,0-12-256,9 0-32,8-3-96,-3 1 33,-1-5 159,-10 5 64,-3-1 64,1 5 64,-6 5-32,-4 2 64,0 5 0,-4 4 95,-8-2-95,0 4 0,3 2-256,1-1-63,8-3-1089,5-4-416,-1-1-928,6-11-352,-2-4 128</inkml:trace>
  <inkml:trace contextRef="#ctx0" brushRef="#br3" timeOffset="149266.5957">6744 10201 7168,'0'3'2720,"-4"0"-1472,0 6-480,0 0 864,-1 3-416,-4 6-64,1 0-672,-1 0-225,5 0-159,0 0 0,-1 2 0,0-4-192,5 2-64,0-4-1087,5-1-1121,0-10 512,3-3 576,1 0 480,-1-3 640,1-3 256,4-3 608,-5 2 352,2-2-64,-2-3-32,0 1-384,1-7-192,0 6-320,0-3-32,-1 0-896,-4 3-288,6 3-2400,-2-3-1024,5 3 2368</inkml:trace>
  <inkml:trace contextRef="#ctx0" brushRef="#br3" timeOffset="149636.1305">7155 9934 6272,'-17'-2'2368,"12"11"-1280,-11-3-512,2 2 800,-3 5-288,-5 1 0,0 8-192,1 1 0,-1 4-512,0 6 0,6 7-33,-2-2-127,5 1-64,5 0-64,4 3-96,-1-3 32,10-7 32,-1-7-32,4-7-32,5-9-608,1-13-255,2-1-833,10-8-288,-4-8-1920</inkml:trace>
  <inkml:trace contextRef="#ctx0" brushRef="#br3" timeOffset="149867.9196">6987 10237 8192,'-4'6'3072,"4"-12"-1664,0 9-1088,0-3 736,0 3-512,4-3-64,8 0-352,10 0-96,5 0-32,-2-3-992,5 0-384,0 0-704,1 3-320,-5-3-544</inkml:trace>
  <inkml:trace contextRef="#ctx0" brushRef="#br3" timeOffset="150021.5922">7337 10189 7680,'-5'-3'2880,"1"6"-1536,-9 9-576,9-6 928,-4 9-448,-6 3-161,2 3-607,-2 3-320,2 0-96,3-6-64,5 6-864,4-10-415,4-2-1057,5-5-448,3-10-736</inkml:trace>
  <inkml:trace contextRef="#ctx0" brushRef="#br3" timeOffset="150206.5424">7372 10136 6528,'-9'-4'2464,"4"4"-1344,1 0-1312,4 0 448,0 0-1280,0 0-416,0 0-1056,0 0-448</inkml:trace>
  <inkml:trace contextRef="#ctx0" brushRef="#br3" timeOffset="150369.3067">7536 10240 6400,'-8'-9'2464,"-2"9"-1344,2-9-608,0 6 704,-2 0-224,2 3 64,-5 0-256,4 6-96,1 3-384,-1 3-64,1 6-32,-2 0-96,6 0-32,0 0-32,4 0-64,4-4-64,0-1 32,6-8-192,2-2 0,1-6-320,5-6-64,0-2-96,-6-5 0,1 5 416,-4 2 160,-1 2 160,-8 7 128,0 0 576,-4 7 224,-4 4-224,-2 5-96,2-1-448,4-3-96,0-3-160,4 0-1120,4-4-384,4-5-1152,1-9-416,13-3 160</inkml:trace>
  <inkml:trace contextRef="#ctx0" brushRef="#br3" timeOffset="150754.7705">8003 9868 8320,'-8'0'3072,"3"7"-1664,-3 5-448,-1-1 1088,-4 7-673,-5 7-191,-3 7-288,-1 8-32,-4 1-480,0 10 0,1 9-32,3 3-128,4-6-64,6-6 64,12-3 0,8-10-32,10-8 32,8-8-128,4-13-64,5-9-352,-1-9-128,1-18-2752,-1-9-1183,9 0-769</inkml:trace>
  <inkml:trace contextRef="#ctx0" brushRef="#br3" timeOffset="155633.5167">2179 15495 9728,'0'6'3680,"0"-9"-1984,4 6-1120,-4 0 991,4-3-223,1-3 0,3 3-320,1 0-96,8 0-512,5 3-96,4-3-96,4 0-32,14 0-32,-1 0-32,-1-3 64,2 0-96,-9-3-64,-5 0-1504,-4 3-608,-9-3-1759,-3 3-769,-14 0 160</inkml:trace>
  <inkml:trace contextRef="#ctx0" brushRef="#br3" timeOffset="155902.8669">2218 15786 8320,'0'11'3072,"0"-11"-1664,0 9-320,0-6 1088,0 1-641,4 1-223,4-1-704,1-4-224,0 0-256,4 0-96,5-4 0,-2 1 96,2 3 64,-1 0-1696,5-2-800,-5-2-1183,13 1-481,-4 1 448</inkml:trace>
  <inkml:trace contextRef="#ctx0" brushRef="#br3" timeOffset="155333.1332">2399 15567 5632,'0'0'2112,"0"3"-1152,-4 0 64,4-3 864,0 3-224,0 3-32,0 0-224,0 3-33,0 5-735,0 4 128,0 0 96,0 3-128,-4 10-32,-1 8-192,1 2-64,-4 7-256,-2-3-64,2 3-64,0-3-64,-1-4 32,0-7-32,0-7-1056,5-9-480,0-9-1088,0-13-351,4-7-1793</inkml:trace>
  <inkml:trace contextRef="#ctx0" brushRef="#br3" timeOffset="156103.342">2585 15720 8192,'0'0'3072,"-4"2"-1664,0 5-736,0-2 960,-1 4-33,-4 9 97,1 7-576,-1 7-224,1 1-512,-10 0-160,6 0-96,-6-3-160,5-3 32,0-4-160,22-7-1600,4-7-576,-5-6-959,10-13-289,-2-4-32</inkml:trace>
  <inkml:trace contextRef="#ctx0" brushRef="#br3" timeOffset="156318.784">2611 15659 8064,'-17'0'2976,"12"4"-1600,-3-1-704,4-1 896,0 2-896,-6-1-288,6-1-608,4 2-192,4-1-2144,1-1-864,8-2 0,0 4 96</inkml:trace>
  <inkml:trace contextRef="#ctx0" brushRef="#br3" timeOffset="156482.8603">2802 15756 7040,'-14'-4'2624,"10"1"-1408,4 3 0,-4 0 1088,0 3-544,-1 3-225,-3 3-671,-1 6-224,0 0-384,1 6-160,-1 3 0,0 0-64,5-3-32,0-3-64,4-3 32,4-6 96,4-9 96,6-3-224,-2-9-96,2-3 96,-1-3 0,-1 0 64,2 0 64,-2 3-32,2 3-32,-6 7 32,1 5-32,-5 9 0,0 2 64,-4 7 160,0 0 192,0-3-288,0 0-64,0 0-224,5-6-32,-1-3-1408,5-3-511,-1-3-865,6-6-288,-2-3-352</inkml:trace>
  <inkml:trace contextRef="#ctx0" brushRef="#br3" timeOffset="156833.6004">3299 15786 5120,'18'-7'1920,"-18"5"-1024,0-8-480,-5 8 544,1-2 64,-5-1 128,0-2 192,-3 1 128,-6 3-800,1 3 320,-5 3 191,0 3-287,6 10-32,-2 7-512,5 4-128,0 0-96,9-3 0,4 0-160,4-6 32,5-6-64,4-6 0,4-6 64,4-9 0,6-3-96,-1-9 64,0 0-320,-5 0-96,-3 1 224,-6 7 192,-2 4 32,-2 6 96,-4 6-64,-4 3-32,0 10-64,-4 1 32,0 4 32,4-3 0,0 0 64,0-6 96,0 0-1472,4-3-639,-4-3-929,4-9-2208</inkml:trace>
  <inkml:trace contextRef="#ctx0" brushRef="#br3" timeOffset="157287.5122">3645 15418 8320,'-22'-7'3168,"5"7"-1728,9 3-1696,3 6 3520,-4 6-1121,5 9-607,-4 3-544,-2 11-640,6 8 32,0 8 128,0 9-192,0-4-32,0 1-224,-1-6-64,1-3-1120,4-9-480,0-12-3199</inkml:trace>
  <inkml:trace contextRef="#ctx0" brushRef="#br1" timeOffset="39412.6121">10989 1641 4736,'-4'0'1824,"4"0"-960,0-3-320,0 1 704,9-2-160,7-5 32,6-3-160,0 1 32,9-1-544,3 3 96,-3-4 96,3 4-64,-4 0 32,1 4-193,-6 5-95,-3 0 96,-4 3 128,-2 3 128,-11 3 64,-5 3-32,0 3 32,-17-1-64,-1 2 64,-4-5-224,-3-2 32,3 0-256,0-2-32,5-4-64,4-3 32,4 0-192,1 0-96,4-3 32,4-1 0,4 1-1472,4-3-576,6-3-1472,3 0-607,-5-14-449</inkml:trace>
  <inkml:trace contextRef="#ctx0" brushRef="#br1" timeOffset="49183.3416">11175 1728 4480,'5'6'1760,"-1"-3"-960,-4-3-320,0 0 640,0 0 96,0 0 128,0 0-96,0 0-64,0-3-640,0-3 160,0-3 160,0 1-192,0-1-1,0 0-31,0 0 0,0 0-160,4-1-32,5 1-352,-1 0-32,1 3-128,4-3 0,-5 6 128,2 1 32,-6 2 160,0 2 96,0 7 64,-8-2 160,-4-2-128,-6 4 0,-3-3-64,-5 0 64,0-2-96,-4-2-32,-3-2-192,3 0-32,4 0 32,5 0 64,-1-2-32,6 2 0,2-4-192,2 1 32,8 0-64,4-3-64,14 1-64,3-2-32,5 1 32,0 3 128,0-3-32,1 6 32,-7 9 64,-2-3 64,-1 1 96,-3 1 64,-6 1-32,-4 0-32,-8 4-96,-4-2 32,-10 1 128,-3 0 128,-5-3-128,-5-3-64,1-3 0,4 0 32,4-3-96,1-3-64,3-3 0,10-3-32,4 0-96,4-2 0,8-2-32,10 1 96,3 1-64,5-2-32,4 1 0,1 3 96,3 0-64,-4 6 32,-3 3 64,-6 3 64,1 3-32,-10 1 64,-2 2 0,-6-1 32,-8 1 0,-10 4 64,1-4 32,-9 0 32,-4 0-224,-8-4 0,-1-2 32,5-3 32,5 0-32,3-3-64,4 0-128,5 1 0,5-5-96,8-2 64,13 0 96,4 0 32,8 0-64,6-3 64,-1 3-32,5 0 0,-5 0 0,-4 7 0,-4 2 64,-5 0 64,-8 5 256,-9 8-192,-5-4 32,-7 2-96,-10 1 32,1-3 0,-6 0 96,5-2-96,-4-5-64,5-2 0,4 0 32,4-2-256,13-7-32,4 0 64,5 0 64,4-4 0,4 1-32,1 0 0,8 1 96,-5 2-64,1 2 32,0 5 0,-5 2 0,-5 0 128,2 0 96,-6 2-64,-4 5 0,-4 2 32,-4 2 64,-4-2-96,-10 0-64,1 3 0,-5-3 32,0 0-32,5-2-32,0-5-544,4-2-288,1 0-1952,6-6-896,2-15-2335</inkml:trace>
  <inkml:trace contextRef="#ctx0" brushRef="#br2" timeOffset="33183.1122">2657 1150 3968,'0'0'1472,"-4"0"-768,8 0-416,-4 0 512,0 0 32,0 0 64,4 0 64,1 0 32,-1 0-512,1 0 192,3 0 96,0 0-256,2 0-64,-2 0-192,1-2-96,-1-2-64,1 1 0,0 1-64,-1-5 64,-4 1-64,1-2 64,0-1-128,-5-4-64,0-1 320,0 1 160,-5 2 96,0 2 128,-3 3-225,-1 3 33,1 6 32,-1 3 96,0 3-224,-3 0-32,2 2-224,2 5-64,0 2 64,-1 2 32,4 1-32,1 4 32,4-2-128,0 4 0,4-3 96,5-3 32,0-3-32,3-2-64,2-5 32,-1-5-32,0-6-928,17-9-416,-4-3-863,0-2-289,-4-5-1504</inkml:trace>
  <inkml:trace contextRef="#ctx0" brushRef="#br2" timeOffset="33669.9192">2981 1121 8192,'-12'14'3072,"-6"-1"-1664,5 8-1216,5-12 704,0 2-192,2 1 32,2 1-192,4-4 0,4 2-321,2-2 65,2 3 64,4 0-192,6-3-32,-1-3-64,1-3-64,3-3 96,1-3 0,-4-3-32,-2-3 32,2 0-224,-1-3 32,-4-2-608,0-4-255,-5 2-545,2 2-288,-2-1-352,-4-1-128,0 4-576</inkml:trace>
  <inkml:trace contextRef="#ctx0" brushRef="#br2" timeOffset="33936.0029">3211 1082 6272,'0'-4'2368,"-5"8"-1280,5-1-416,0-3 800,0 6-64,0-1 32,-4 4-160,4 4-1,0-1-703,-4 2 160,4 4 32,0-2-256,0 4-128,0-2-160,0 0-64,0 0-96,0 0 32,0-6-480,0 0-224,4-3-1248,0-5-479,1-4-705,0-4-192,3-5-160</inkml:trace>
  <inkml:trace contextRef="#ctx0" brushRef="#br2" timeOffset="34167.1389">3276 1205 6656,'0'-4'2528,"0"1"-1344,0-3-256,0 3 960,0-2-256,4-1-1,1-1-735,-1-2-288,4-3-352,1 6-192,0 1 32,-1-2-64,1 5-32,0-2-1248,16 4-2271,-3 0 63</inkml:trace>
  <inkml:trace contextRef="#ctx0" brushRef="#br2" timeOffset="34367.246">3526 1130 5632,'-4'0'2112,"0"0"-1152,-4 0 64,8 0 1728,-27 2-672,6 5-512,0 2-449,3 3-671,1-1-128,3 2 0,6-1-192,4 2 0,4 1-128,8-3-32,10-3-32,-1 0 0,1-3 64,-2-3 64,2-3 32,-1-3 96,1-3-96,-6-3-64,-3-3 0,0-6-32,-5 0 0,-4 0 0,0 4-224,0-2-96,-4 7-1088,0 3-447,-1 3-1217,10 3-480,-1 0 256</inkml:trace>
  <inkml:trace contextRef="#ctx0" brushRef="#br2" timeOffset="34701.6919">3682 1162 6016,'0'13'2272,"-4"-1"-1216,4 2-256,-8-5 800,4 6-608,-2 6-128,2 6-544,0 3-192,4 3-96,0 6-32,0 0 0,0-3 0,0 0 0,0-4 64,0-2 32,0-3-32,0-6 32,0-3-128,0-5 0,0-8 96,0-8 32,0-8-32,4-16 32,0-12-128,2-13 0,-2-1 32,4-1 0,0 3 128,2 3 64,-2 6-64,1 9-32,-1 6 32,1 6 0,0 3 0,-1 9 0,1 6 192,-4 6 128,-1 13 31,0-1 129,-4 2 0,-4 7 32,-5-6-224,0 0-96,-3-6-160,-2-3-128,6-3-992,-1-6-416,1 0-703,3-9-321,5 0-672,5 0-1376,-1-2 1376</inkml:trace>
  <inkml:trace contextRef="#ctx0" brushRef="#br2" timeOffset="35189.1795">4106 1144 6912,'-8'-3'2624,"-5"3"-1408,0-2-640,0 2 800,-9 0-128,0 0 32,5 2-416,0 5-161,0 5-383,-1-3-192,5 2-32,5 1-128,-1-3-64,9 0 64,0-3 0,9-3-64,8 1 0,9-4 128,0-4 32,0-1-96,-1-4-32,-3 2 32,-4 1 64,-1 3 0,-9 6 64,-2 3 352,-2 3 256,-4 3-352,0 1-128,0-4-992,4 2-4799</inkml:trace>
  <inkml:trace contextRef="#ctx0" brushRef="#br1" timeOffset="38504.0808">6118 1629 5120,'0'-5'2016,"-5"5"-1088,1 0-608,0 0 640,4 0-384,0 0 0,0-3 32,0 0 0,4 0-320,0-3 32,1 3 96,4 0-160,3 6 0,2 3-64,-6 6 32,1 0-64,-5-1 0,-4 8 160,-4-4 192,-1-6 96,-3-4 96,0-1 31,-6-4 97,2 0-160,-2-4-96,1-4-320,5-4-96,-1-3-96,9-3 32,0 0 0,5 3 32,-1 0 64,0 6 96,0 0 0,1 3 64,-1 3 160,0 6 128,-4 3-192,0 3-96,0 0-128,0 0-64,0 0-96,0 0 32,-4-1-64,4-1 64,-4-1-128,-1-1 0,1 2 32,4-7 0,0 0-1056,0 0-416,4-3-1728,5-3-767,-1-1-865</inkml:trace>
  <inkml:trace contextRef="#ctx0" brushRef="#br1" timeOffset="47834.5855">6113 1740 4480,'0'-2'1760,"-8"2"-960,12-3-160,-8 3 672,4 0-64,0-4-32,0 2-192,0-1-64,0-3-544,0-1 256,0 2 64,0-1-160,4-1 0,0-4-161,1 2 1,0-3-160,-1 3-96,0 6-64,0 3 0,4 3-64,-2-1-32,-2 5 288,0-1 128,0 3 0,-4 0 64,0-1 32,-4 1-32,0 0 32,0 0 0,-6-2-64,2-1 32,0-1-192,-2-1-32,2-4-64,-1-4 32,5-1-192,0-1-32,0-1-64,4-2 0,0 0 0,4 4 0,0-1 0,0 0-64,1 0 0,3 3 0,1 0 96,0 3 0,-1 0 32,-4 0 0,0 3 128,2 6 64,-6-1-64,0 5-96,-6-1 128,2-1 32,0-2 0,0 0-32,0-2-32,0-5 64,-1-2-160,0-2-32,1-5 64,0-2 32,4 0-128,0 0-32,0 0-128,0 0-32,4 4 32,0-1 64,6 0 64,-2 0 32,0 3 32,2 0 0,-2 3 0,0 0 64,-3 3 96,-1 3 64,-4 3-96,-4 0-32,-5 0 96,1 0 96,-2-3-64,2-1-64,0-5 0,-1 0-32,-4-5-64,4-1 32,1-3-224,-1-3 32,4 3-32,5-3 64,5-1-128,0 2 0,-1 2 0,0-3 64,5 3-32,-1 6 128,1 0 0,0 9 96,-1-1-32,-4 8-32,0-4 96,-4 3 64,-4 0 64,0 3 96,-4-3-160,4-1-32,-6-2-64,2 0 32,-1-2-64,1-7-32,-1-3 32,0-3 32,1-1-384,4 2-96,-1-1-1856,5-1-800</inkml:trace>
  <inkml:trace contextRef="#ctx0" brushRef="#br0" timeOffset="2117.8175">9038 4311 5120,'4'-5'1920,"-4"5"-1024,0-9-64,0 5 736,-4-1-224,4-4-64,0 2-224,0 2-96,0-4-544,0 0 32,0 0 64,0-3-193,4-1-95,0 2-64,6 2-32,-2 2 0,0 7 0,1 4 128,0 5 160,-5 9 64,-4-1 0,-4 1-96,0 0-64,-5 0 0,0-2 32,1-5-32,-1-2-32,0-2-32,1-7 0,-1-4 0,0-1 0,5-2-128,0-4-96,4-5 0,4-2 32,0 0 32,1 0 32,-1 1-224,5 2 0,-1 3 32,6 6 32,-6 3 32,5-1 0,-4 4 64,-1 0 32,-3 4-32,-1-1 32,-4-1-64,0 2 64,-4 1-64,-1 2-32,1-1-960,0-1-480,-1 2-1248,5 7-3839</inkml:trace>
  <inkml:trace contextRef="#ctx0" brushRef="#br0" timeOffset="2780.8357">9605 4272 5248,'-14'13'2016,"14"-13"-1088,-4-9-320,4 9 672,0 0-352,-4-4-64,4 2-96,4-5 0,0 2-416,1-4 224,0 3 64,3-1-128,5-1 32,0-1-192,4 5-33,1 2-63,-1 4 0,-4 5 64,0-1 32,-5 9 32,-4-4 64,-4 2 64,0-1 64,-8-3 32,0 0 96,-5-4-96,-1 1-64,2-3-160,-2-3-64,2-5-128,-1-2 32,-5-2-128,6 0-64,2-2-96,6-1-32,4-1 64,0 4 0,0 1-64,4-1 64,1 0 32,0 3 0,-1 3 0,4-1 64,1 2-1088,0 2-416,0 0-928,-1 2-287,5 5-2081,4-1-1184,14-1 2848</inkml:trace>
  <inkml:trace contextRef="#ctx0" brushRef="#br0" timeOffset="3401.6665">10431 4299 5376,'-21'0'2112,"17"0"-1152,4-2-288,0 2 1344,0-9-544,4 2-160,4 2-160,5-1-640,4-3 64,0 0-1,1-3-127,4 3 64,-1 0-224,5 2-96,0 2-96,-4 1 0,-1 4 0,-3 7 32,-6-1 288,-3 6 96,-9 0 32,-4-1 0,-5 2-160,-7-1-64,-6-3 64,0 0 96,-9-4-128,1-1 32,4-4-160,5 0-64,3-7-64,5-4-96,5-1-64,8-3 32,8-1-32,5 2 0,5-2 64,-1 5 0,0 2 0,0 2 64,1 5-32,-6 8 64,-2 3 0,-2-4-128,-4 4-32,1-2-1376,3-5-640,1 5-1056,0-7-383,3 0-993</inkml:trace>
  <inkml:trace contextRef="#ctx0" brushRef="#br0" timeOffset="4071.8039">11310 4233 8320,'-22'0'3168,"13"0"-1728,-8 0-768,8 0 896,1 0-544,3-2-193,0-1-287,5-3-32,5-1-288,8-2 0,4 0 96,1-2-192,4 2 0,-1 0-64,1 3-64,4 3 32,0 3 32,-1 6 32,-3 3 32,-9 3 352,-4 6 160,-9 2 288,-9-1 160,-4-1-96,0-3-32,-4-3-192,-5-3-96,5 0-288,-5-7-160,1-2-224,-1-2-64,8-5-256,6 1-64,4-6-2048,4-2-928,-8-4-3071</inkml:trace>
  <inkml:trace contextRef="#ctx0" brushRef="#br1" timeOffset="140793.8437">3024 14544 4736,'0'3'1760,"0"0"-960,-4-9-576,4 6 480,0-3-64,4 0 0,0 0-128,0 0 0,1 0-288,4 3-64,-5 0 32,0 3 672,-4 3-192,0 3-32,0 0-160,-4 0-64,0 0-96,-5-2 32,-4-2-128,0-1 32,4-4-160,1 0-64,8-4-96,-4-1-32,8 1 128,-4 1 96,-4 1-32,-1-2-64,10 4 64,-1-3 64,0 3-64,0 0-64,-4 0 0,9-6-1312,0 6-576,-1-3-2080,5-3-992,0 0 2496</inkml:trace>
  <inkml:trace contextRef="#ctx0" brushRef="#br1" timeOffset="141229.2566">3300 14359 5760,'-12'0'2176,"8"0"-1152,-5 6-640,5-6 608,-5 0-160,0 0-32,1 3-224,-2-1-32,2 5-320,0-1 64,-5 3 128,0 3-96,4 6 64,1 3-96,-2-3 0,2 5-32,0-1 64,3-2-224,5-2-64,5-3-32,3-2 64,0-2-96,6-2 0,-1-3 32,0-3 0,0-3 64,-1-9 32,6 7-1088,-5-7-448,0 0-864,-4-4-288,3 4-544</inkml:trace>
  <inkml:trace contextRef="#ctx0" brushRef="#br1" timeOffset="141548.4472">3466 14392 5376,'4'-4'2016,"-4"-1"-1088,-4 1-608,-2 2 640,6-5-288,-4 2-64,0-4 128,0 3 96,-4 0-448,-2 3 64,2 3 64,-1 0-64,1 9 0,-1 0-128,0 9-32,5-3-160,0 6-32,0-3-96,4-4-32,0 2 32,4-5 64,0 1-192,4 1 32,2-4 96,-2 2 64,-4 4 0,1 0 32,-5-3-64,0 1 64,-5-2 224,-3-2 96,-1 0-65,0-3-31,1 0-288,-1-3 0,0-3-32,1-12-1279,-1 0-577,5-3-448,4-3-224,4-3-640</inkml:trace>
  <inkml:trace contextRef="#ctx0" brushRef="#br1" timeOffset="141949.7416">3616 14338 5376,'-4'3'2112,"0"-6"-1152,0 6-224,4-3 768,-4 3-64,-10 3 0,6 0-288,-1 3-96,-4 3-576,9 3-161,4 2-63,0 5 0,9 5 0,-1-1 128,1-2 96,-1-3-128,1 0 32,0 1-160,-1-4 32,6-4-160,-2-2 0,1-3-96,5-3-32,-2-12 32,6 3 64,0-9-32,5-6 64,-2-9-288,-3-3-32,0 1-1216,-6-2-575,11-10-2913</inkml:trace>
  <inkml:trace contextRef="#ctx0" brushRef="#br0" timeOffset="-8555.3965">1286 3985 5760,'0'-3'2176,"-4"3"-1152,4 0-480,0 0 704,0 0 64,0 0 160,-10 0-160,2 0-32,-5 0-705,0 0 225,-4 0 160,-1 3-32,-8-3 96,-8 0-288,3 3-64,-3 0-192,-1 6 32,1 3-224,3 6-32,1 3-192,5 3-64,-5 3 0,3 3 0,5 3-96,0-1 64,6 2 32,-2 2 0,5 3 0,5-3 64,8 3 32,4-1 96,0 4-32,5 0 64,0-3 0,4-3 32,3 3-128,6-9-96,5-6 64,3-6 0,4-6-32,9-3-64,5-9 32,-5-7-32,6-4 64,-7-10 96,-3-3-64,0-6-64,-5 0 0,-7 0-32,-5 0 64,0 0 32,-6-3-32,-2 3-64,-6-5 224,1-1 96,-5 2 32,0 2 32,-8 2-64,0-1 32,-5 5-128,-4 2 32,-4 0-160,-5 3 0,5-3-32,-1 3 32,2 3-128,-2 3 0,0 3 32,1 0 0,-5 3-864,6 3-352,-6-3-2080,13 6-832,9 3-2143</inkml:trace>
  <inkml:trace contextRef="#ctx0" brushRef="#br3" timeOffset="111821.7231">295 9512 7808,'0'0'2976,"-4"0"-1600,0 3-896,4-3 768,-5 3-192,1 3 96,4 0-161,-5 0 33,5 3-576,0 0 320,0 3 96,-4-3-32,0 15 64,0-6-160,4 12 0,-5-3-192,1 9-64,4 0-288,-4 5-128,0-2-32,-1-3 32,0 0-32,5-3 64,0-3-64,0-3 64,-4-6-704,4-6-288,0-6-1056,0-6-416,-4-9-1727,0-6-673,-5-21 704</inkml:trace>
  <inkml:trace contextRef="#ctx0" brushRef="#br3" timeOffset="112194.8218">23 9453 6272,'-14'-4'2368,"10"4"-1280,0-3-160,4 3 960,0 0-256,0 0 0,0 0-289,4 0-63,5 0-704,0 0 224,8 0 96,5 3-64,4-3 64,4 4-160,-5-8 0,1 1-192,1-3 0,3 6-256,0 0-96,1-3-32,-1 1 32,5 2-32,-1-4 0,1 1-448,-5 1-128,0-2-1280,-4-1-576,-5-2-1728,-3-2-639,-9 3-97</inkml:trace>
  <inkml:trace contextRef="#ctx0" brushRef="#br3" timeOffset="112680.8977">127 9716 7936,'0'-4'2976,"-5"2"-1600,5 4-608,0-2 864,0 0-192,0 7-1,5-4-255,3 0 0,0 0-672,6 3 64,3-6 0,-4 6-128,0-6 0,5 0-256,-2-6-64,6 6-64,0-3 32,-5-3 0,1 3 32,-1 0-576,-4 0-224,-4 3-1312,-1-4-480,-4 2-1247,0-1-545,2-1 512</inkml:trace>
  <inkml:trace contextRef="#ctx0" brushRef="#br3" timeOffset="112954.0825">443 9668 8320,'0'0'3168,"0"6"-1728,16-6-544,-20 6 1024,0 3-289,4 3-63,-4 3-480,0 3-192,-1 6-512,0 5-256,1-2 0,4 1-96,-4-5-32,4 1 32,0-3-32,0-3-800,0-3-256,0-6-1088,0-6-383,0-3-1313,18-15-1504,3-9 1888</inkml:trace>
  <inkml:trace contextRef="#ctx0" brushRef="#br3" timeOffset="113185.9844">577 9566 6656,'-9'-6'2528,"9"6"-1344,-9 0-736,-4 3 704,0 0-640,-4 0-256,13 0-480,-1 0-2080,14 3-2016</inkml:trace>
  <inkml:trace contextRef="#ctx0" brushRef="#br3" timeOffset="113337.2796">710 9671 7296,'-4'3'2720,"4"-6"-1472,-8 9-320,3-6 960,0 3-192,1 2-33,-4 2-511,0 4-160,-2 2-576,6-1-96,0 2-96,0 2-256,4 2-32,0 0 64,0 0 64,0-4-96,4 4-32,0-5 96,5-8-96,0-5-32,3-11 64,2-5 64,3-7 0,0-2 64,0-2-64,-3 1-32,-2 8 32,-3 3-32,0-1 0,0 16 192,-5 9 128,0 7-32,0 2 64,0 3-192,-4 3-96,4-3-32,-4 2 32,0 2-448,0-5-160,0-4-1408,6-2-640,2-1-5503,9-26 3327</inkml:trace>
  <inkml:trace contextRef="#ctx0" brushRef="#br3" timeOffset="113778.2646">1213 9703 7680,'0'-2'2880,"0"-5"-1536,-10 7-864,2-2 768,0-1 32,-6-1 96,1 2-33,-9 2-63,-4 2-672,5 7 0,-1 7-32,0 5-256,6-1-32,-2 5-160,5 2-96,5-4-96,4-1-32,4-5 64,4-4 0,13-4-64,5-4 64,4-5 32,0-5 0,-1-11-512,5-4-128,-3-1-256,-1-9 0,-4-1 256,-6 8 224,-3 2 320,-4 6 128,-4 6 160,-10 9 32,-4 6 384,1 9 160,-1 3-320,1 6-96,4-3-288,-1-1-128,5-4-256,5-2-64,3-5-1600,0-9-703,5-5-1953</inkml:trace>
  <inkml:trace contextRef="#ctx0" brushRef="#br3" timeOffset="114216.496">1558 9315 10880,'-8'0'4032,"-1"6"-2177,0 3-1183,1-1 1120,-1 5-384,-3 10-64,-2 2-320,1 4-96,0 4-512,4 3-96,1 9-96,0 3-32,3 3-32,0-3-32,1 5 64,4-10-96,0-7 0,4-9-96,1-6-96,8-7 64,4-8 0,9-12-64,9-8 0,13-13-1632,-1-7-768,1-10-3999</inkml:trace>
  <inkml:trace contextRef="#ctx0" brushRef="#br3" timeOffset="144825.3198">225 10240 4992,'-4'-3'1824,"0"0"-960,-1 3-672,1 3 544,4-3 32,0 0 160,-5 6-128,5 0-32,-4 6-128,4 6-96,0 0-96,4 3-32,1 8-96,-1-1-32,1-4-32,-1-1 64,-4 2-224,4-2-64,0 2 32,0-2 32,2-1-128,-2-5 32,0-2 0,0-3 0,-4-3 128,0-3 64,0-6 288,0-3 63,-4-3-63,0-6 32,0-3-160,-2-3-32,2-3-192,0-6-32,4 0 32,0-3 64,4 1-32,0-5 64,2 2-64,-2-2 64,0 8-128,4 2-64,1 3 0,0 3-32,4 6-96,-1 3 64,2 3 32,-2 3 0,2 9 0,-6 3 0,1 6 64,-5 3 32,0 3 96,1 0 32,-5-1-32,-5-2-32,1 7-96,-4-10 32,3-3-64,-3-7-32,-1-1-544,0-8-192,1-1-992,-1-2-415,4 5-1409,1-5-1888,0 5 1568</inkml:trace>
  <inkml:trace contextRef="#ctx0" brushRef="#br3" timeOffset="145495.9697">511 10456 5504,'-5'-16'2112,"1"14"-1152,-5-2-1120,0-5 2080,1 1-512,0 2-128,-2-1-224,2 5-640,0-1 32,-1 6 0,0 6-320,5 5-32,-1-1-96,1 1 0,4 1 64,0 1 32,0-2-32,4-2 32,1 1-64,-1-4-32,0-4 32,5-1-32,0-4 0,-1 0 64,0-4-32,2-1 64,-2-2-64,-4 1 64,1 1-128,-1 1 0,1 4 32,-1 0 0,-4 6 191,0 1 193,0 2-192,0 0-32,0-1-160,0-2-32,0 0 32,0-3 0,0-3-1151,4 0-481,1-3-1024,-1-3-320,0 0-192</inkml:trace>
  <inkml:trace contextRef="#ctx0" brushRef="#br3" timeOffset="145896.8603">727 10294 7296,'-9'0'2816,"5"3"-1536,-1 2-384,1 2 960,0-1-416,0 3-97,-6 3-511,2 6-192,4-4-352,4 4-192,0 0 0,-4 0 0,4 0 32,0-2-416,4-2-224,0 1-1056,4-5-511,2-5-193,-2 1 0,1-6-416,0 0-704,-1-2 1408,1-2 3072,-1-1 1568,-4-2-128,-4-2-256</inkml:trace>
  <inkml:trace contextRef="#ctx0" brushRef="#br3" timeOffset="146112.6445">752 10465 12864,'0'-9'992,"0"0"-448,0 0-448,6 0-192,-2-3-160,4 3-64,0 0-1344,2 0-480,2-4-1184</inkml:trace>
  <inkml:trace contextRef="#ctx0" brushRef="#br3" timeOffset="146281.7916">1025 10045 5632,'-8'0'2176,"4"3"-1152,-1 6-64,0-3 832,1 3-480,0 3-128,-4 3-320,-2 6-96,2 3-416,0 6-224,-1 3 0,0 3-96,5 0 63,-1 3-63,5-1-32,0-8-63,5-3 31,-1-6 32,1-3 0,-1-5-512,5-4-128,-5-7-672,4-2-288,2-20-3936,-2-5 1728</inkml:trace>
  <inkml:trace contextRef="#ctx0" brushRef="#br3" timeOffset="146513.5906">1003 10320 6784,'-4'4'2624,"0"-8"-1408,0 11-512,4-1 896,0-1-768,0 4-192,0-9-416,4 4-160,0-4-32,0-4-544,6 4-128,-2-2-896,1-5-352,-1 5-1408</inkml:trace>
  <inkml:trace contextRef="#ctx0" brushRef="#br3" timeOffset="146660.2782">1121 10291 5888,'0'3'2176,"-5"3"-1152,1 3-224,-1-3 864,1 3-192,0 0 0,-5 5-704,5 2-288,0 5-288,4-3-160,0 0 0,0-4-608,4-1-256,0-4-1472,1-4-672</inkml:trace>
  <inkml:trace contextRef="#ctx0" brushRef="#br3" timeOffset="146845.4823">1129 10237 5632,'-4'3'2176,"4"0"-1152,0 0-1984,0-3 0</inkml:trace>
  <inkml:trace contextRef="#ctx0" brushRef="#br3" timeOffset="146981.1028">1397 10294 5632,'0'3'2112,"-4"-9"-1152,-5 0-416,5 3 704,-4 0-64,-2 0 64,2 3 96,-5 3 32,0 9-736,-4 3-161,-1 6-95,2-1-320,11 1-64,0-3-32,10-2 64,0-5-64,3 1-64,5-6-96,4-8 32,0-2-319,1-1-97,0-4-128,-2 0 0,-3 0 416,5 0 224,-14 2 64,0 5 96,-4 8 576,-4 3-384,0 0-32,4-4-576,0 4-1344,8-11-2912</inkml:trace>
  <inkml:trace contextRef="#ctx0" brushRef="#br3" timeOffset="147346.2642">1605 10018 10624,'-8'7'3936,"-2"2"-2112,2 9-1505,4-7 897,-5 7-384,0 6-96,1 9-352,-1 3-96,9 0-160,4-6 64,1-3 96,3-3-160,6-4-64,2-4 32,11-7 0,-1 0-608,17-9-288,-4-9-2623,0-7-1185,-4 2 96</inkml:trace>
  <inkml:trace contextRef="#ctx0" brushRef="#br1" timeOffset="15196.0062">1935 1278 6144,'0'0'2368,"4"-3"-1280,0 9-352,-4-3 832,0 4-32,0 2 64,0 2-480,4 4-193,1 0-543,0 0 32,3 3 96,-4 0-64,1 0 0,-1 3-192,0 3 0,1-6-160,-1-3-64,0-1 64,1-1 0,-1-4-32,0-4-64,0-1 96,0-8 64,-4-7-128,6-5-32,2-2-64,-4-2 0,5-1 128,0-3 96,-1 3-1056,5 3-480,1 0-4063</inkml:trace>
  <inkml:trace contextRef="#ctx0" brushRef="#br1" timeOffset="14690.5461">1922 1311 5760,'4'-2'2176,"-8"-2"-1152,8 4-768,-4 0 576,0-3-352,0 1-32,0-2 224,0 4 192,0 0-448,0 0 416,-9 0 128,1 0-128,-1 4-32,-4-2-257,0 5-63,1 2-288,-2-1-128,6 4-32,-1 0 32,0 3-32,5 0-32,-1-3-64,5 0 32,0 0 32,5 0 64,-1-3-96,5 0 0,0-3 32,-1 0 64,-4 0-32,-4 3-32,0 0 288,-4 0 128,0 0-128,-5-3-32,1-1-64,-6-1-32,2-1-96,-2-3-64,2 0 32,-1-7-32,4 2-1056,0-4-480,5 0-991,4 0-417,0-3-992</inkml:trace>
  <inkml:trace contextRef="#ctx0" brushRef="#br1" timeOffset="14338.9912">1706 1323 5248,'4'-3'2016,"-8"3"-1088,4-6-384,0 3 704,0 1 0,0-2 128,-5 1-224,-4 3 32,1-2 319,-5 4-831,-1 7-64,2 0-64,-1 6-288,0 3-128,4 0-32,1 0 0,3 0-32,1-3 32,4 0-64,0 0-32,0 3-64,4-4-32,1-1 128,-1-4 96,0 0-96,5-4-384,-1-1-96,6-4-832,2-6-287,-2-6-1473,3-10-512,1 2 160</inkml:trace>
  <inkml:trace contextRef="#ctx0" brushRef="#br1" timeOffset="13858.6979">1463 1529 2304,'0'13'960,"-4"-26"-512,4 8-96,0 1 384,0-1 96,0-1 64,0-1 64,0 5 128,0-1-256,0-1-32,0 2-448,0-1 64,0 3 96,0-6-64,0 0 0,4 3-64,0-3 0,1 3 0,-1 0 64,-4 0 64,0 3 64,0 0-32,0 3-32,0 3 95,0 3 1,-4 3-256,-1 0-128,1-3-128,0-3-96,-1-1 96,5-5 0,-4 4-32,0-8-64,0 4-544,4-9-192,0 0-1631,0-2-673,4-1-992</inkml:trace>
  <inkml:trace contextRef="#ctx0" brushRef="#br1" timeOffset="9994.03">1242 883 4480,'0'-12'1760,"0"6"-960,0-6-160,0 9 672,0 1-64,0-2-32,0 1-192,0 3-64,0 0-544,0 7 320,0 1 128,0 4-32,0 3-33,0 3 1,0 3 32,0 3-160,5 3-96,-1 0-128,1 3 32,-1 6-128,0 0-32,0-4 0,0 11 32,2 1-32,-6 4 32,0 3-64,0-3 0,-6 0-96,2 0-32,0-1-32,0-1 0,0-4-64,4-3 32,-5 2-128,1 4 0,-5-3 96,0 0 32,1-3-32,0 0 32,-2-3-128,2 0-64,0-4 128,-2 2 32,2-4 0,4-7-64,-1-1 96,1-4 0,0-4-128,0-2 32,-1-3 0,5-3 64,0 1-32,0-2-32,0-1-128,5-2 0,-1 1 64,4-3 96,5 0 0,5 0-32,4-3-128,7 1 0,1-5 128,-3 1 64,-1 1-96,0-2 32,0 1 64,4 0 32,5 0-32,-1 1-64,14-2 32,0 1-32,3 1 64,1-2 32,1 1 32,-2 1 0,-8-2 0,-3 5 0,-10-2 0,0 1 0,-5 1 0,2 2 64,-1 0-96,4 0-64,-4 0 0,-5 0-32,1 0 64,0 0 32,-5 0-32,1 0 32,-6 0 0,2 0 32,-6 0-64,0 2 32,6 1-128,-6 1 0,1-2 32,-1 1 64,-4 1-96,2-2 0,-2 1 32,0 1 64,4-2-32,1-2-32,-4 0 96,-1 0-64,0 0-32,-4 0 32,0 0-32,0 0 0,0 0-96,5 0 160,-10 0 0,1 0 64,4 0-160,-4 0 32,4 0 64,-5 0 32,5 0-128,0 0 32,0 0 0,0 0 0,-9 0 0,9 0-96,-8 0 64,0 0 32,2 0 0,6 0 0,0 0 64,0 0-96,0 0 0,-4 0 32,4 0 64,0 0-32,0 0-32,-4 0 32,4 0-32,0 0 0,0 0 0,-4 0 0,4 0 0,0 0 0,0 0 0,-4 0-96,4 0 64,-5 0 32,5 0 64,0 0-96,0 0 0,0 0 32,0 0 0,0 0 0,0 0 0,-4-2 0,0-2 64,4 1-32,0 1-32,-5-5-64,5 1 32,0 1 32,0-2 0,0-2 0,0 0 0,0 0 0,0 0 0,0 0 0,0 1 64,0-7-32,0-1-32,0 2-64,0-1 32,0-3 32,0 3 0,0-7 0,0 5 64,0-4-32,0 3-32,0 0-64,0 0 32,-4 1 32,4-2 0,0 4 0,0 0 64,0 0-96,-5 0-64,5 1 64,0-4 64,0 0 0,0-3-32,0 3 32,0 0-32,0 2 0,0-4 0,0-1 0,5 0 0,-5-1 0,4 2 0,1-4 0,-5 0 64,8 0-96,-3 0 0,-1 0 32,0 3 0,10 6 0,-14 0 64,4 4-96,-4-2 0,0 1 32,0 3 0,0-3 0,0 1 64,4-2-32,0-1-32,5-2-64,0-2 32,-5 0 32,0-3 64,1 3-32,-1 4-32,0 1 32,-4 4-32,4-2 0,-4 2 0,0 3 0,0-3 64,0 0-96,0 3 0,0-1 32,0 2 0,0-1 0,0-1 64,0 5-96,0-1 0,0 0 96,0 3 32,0 0-128,0 0 32,0 0 0,0 0 0,-8 0 0,-1 0 64,-4 0 32,0 0-32,5 0 32,-2 3-64,2 0 64,-5-3 0,0 2 96,0-2-96,1 4-64,-6-4 0,5 5 32,-4 2-32,4-5-32,-1 2 32,2-1-32,-2-6 0,2 6 0,-1-6 0,4-1 64,0 2-32,1-1 64,-6-1-128,14 4 0,-4 0-32,0 0 0,4 0 128,0 0 32,-8 0-128,8 0-32,-5 0 32,1 0 0,0 0 32,4 0 0,0 0 64,0 0 32,0 0-128,0 0-32,0 0-64,0 0 96,0 0 0,0 0 96,0 0-32,0 0-32,0 0-64,0 0 32,0 0 32,0 0 64,-5-2-96,5-1 0,0-1 32,0 2 0,0-7 64,0 0-96,0 0 0,0 0 32,5-3 0,-5 0 0,4 0 0,-4 0 0,0 0 0,0 0-96,0 0 64,0 3 32,0-3 64,0 0-32,0-3 64,0 3-128,0 1 0,0-2 32,0 1 0,0 0 0,0 1 64,0-2-32,0 1-32,0 3 32,0 0 32,0 4-96,0-1 0,0-1 32,0 2 64,0 1-96,0 2-64,0-1 128,0-1 96,0 2-96,0 2-96,0 0 32,4 0 0,-4 2 32,5 5 0,-1-1-96,0-1 64,0 4 32,0 0 64,2 0-32,6 0-32,-3 0 32,0 0-32,-1 7 0,5-4 0,-5 2 0,6 1 0,-6 1 0,6-2 64,-6 1-96,1 0 0,-1 0 32,1 0 0,0 0 0,-1-3 0,1 0 64,-4-3 32,-1 0-128,0 0 32,0 0 0,0-3 64,-4 0-32,0 0-32,0 2 32,0-4-32,0 1 0,-4 4 0,0-5-160,-4 2-32,-6-6-1760,2-3-672,-2 0-2080,6-6-767,-1 0 351</inkml:trace>
  <inkml:trace contextRef="#ctx0" brushRef="#br0" timeOffset="41559.2562">1722 2229 4480,'-4'-6'1664,"0"1"-896,0 1-896,-9 8 2368,4-4-672,0 0 0,1 2-96,8-2-864,-4 3 224,-1 6 64,0 3-225,5 6 33,0 6-128,0 3 0,0 0-96,0 0 32,0 3-96,5 0 64,-5 3-64,0 0 0,0 0-160,0 0-96,-9 5 0,1-2-32,0 1-64,3-1-64,0-1 32,1-2 32,0-3-32,0-6-32,-1-3 32,1-3 32,0-4-96,-1 2 0,1-4 224,4 0 192,-5 0-192,1 0-96,4-1-64,0-2 32,-4 0-32,4 0 64,0-2-128,0-1 0,0-1 32,0-5 0,0 0 128,0 0 64,0 3 0,0-3 32,0 0-64,4 0 0,0 0-96,1-3-64,-1 1 32,1-5 32,-1-2-32,9 0 64,5-2 0,-2-1 96,2-1-96,3-1 0,1-1-32,4-6-64,-4 0 96,3-3 0,-3 3 32,0 0 0,-5 3-64,-3 3 32,-6 3 64,0 0 64,-4 0 96,-4 3 32,-4 0-96,-4 3 0,-5 0-96,-4 1 64,-5-2-128,1 1-64,-14 3 0,5 1-32,-1-2 0,1 1 0,0 3 64,4 0 32,-1 0-128,1 3 32,1-3-64,3 4 0,0-2 128,5 1 32,4 1-128,0-2 32,1 1-64,2 1-64,2-2 96,0 1 0,8-3-64,0 6 64,0 3 32,0 0 0,0 3 0,4 0 0,0 3 0,0 0 0,0 3 0,6 6 0,-2-3 0,0 0 0,1 0 0,0 0 0,0-3-96,3 0 64,-2-4 32,-2-1 0,0-4 0,1-4 64,-5 2-32,1-7-32,-1-3 32,-4-3 32,-4-3-32,-1-3-32,-3-6 32,3-3-32,1-3 0,0 0 0,0-3 0,0 3 0,-2 3 0,6 3 0,0 3-96,0 0 64,0 3-32,0 3 0,6 3 64,-2 6 64,4 9-32,1 3-32,-1 6 32,-3 3-32,-1 3 0,1-3 0,-1-3-96,0-3 0,0-3-1344,5-3-576,0-13-1792,17-1-799,-1-7-865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9T10:33:20.412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5" units="cm"/>
      <inkml:brushProperty name="height" value="0.05" units="cm"/>
    </inkml:brush>
  </inkml:definitions>
  <inkml:trace contextRef="#ctx0" brushRef="#br0">58 3971 4224,'0'0'1568,"0"6"-832,0-6-32,0 0 640,0 0-160,0 0 32,0 0-288,0 7-32,0 6-480,0 7 320,7 20 192,-7-1 0,0 15 95,0 6-287,0 13-128,0-6-160,-7 20-32,0 4-96,0 4 32,7-3 0,0 7 32,0 1 0,0-1 0,0 8-128,7-7-96,0 7 0,0 6-32,0 7-64,-1 6 32,1-1 64,-7 2 64,0 6 32,0-6 0,0-2 64,0 1 128,-7 1-256,1 0-32,-1-1-160,0-7-32,7-6 32,0-7 0,0-6 0,0-13 64,0-15-32,0 2 64,0-1-64,0 1 64,-7-9 64,0-5 128,-1 7 0,1-13 0,0-9-32,0-5 0,0-5-128,0-10-32,7 2 32,0-7 0,0-6-160,0-9 32,7 3 64,7-8 32,-7 0-32,29 7 32,21-7 0,21-7 32,7-1 0,14-4 64,-6-1-32,-16-1 0,2 6 32,5 3 32,2 5-96,13-7-96,8 0 0,-1 1 32,-6-8 32,-1 1 32,-1 0-64,-26 6-64,-9-6 32,-6-1-32,-1 9 0,1-10 64,0 2-32,6 1 64,3-3 0,4 2 96,9 1-96,-9 5 0,-6 7-32,-1-7-64,-6 1 32,-1 6 32,-6 0-32,-6 0-32,-2 6 32,-6 1-32,-8 0 64,1-2 32,-8 2-128,1 1 32,-9-3 0,1 3 0,0-1 0,9-2 0,-10 9 0,1-1 0,1-5 0,-1 4 64,-1-5-32,1-1 64,2 1-128,-9-7 0,0 0 32,-1 0 64,1 0-96,0 0 0,-7 0 96,7-7 32,-7-6-192,0 1-64,0-9 192,0-13 192,0-18-96,-7-8 0,-7-34-64,1-25 32,6-14-64,-2-5 64,2-4-64,7 11-32,-7 17 32,0 2 32,1-8-96,-1-14 0,0-18 32,0-15 0,-1 1-96,1 0 64,0 14 32,7 18 0,-7-5 0,7 12 0,-7 15 0,1-2 64,-1 7-32,-2 2 64,2 6-128,0-3 0,0 11-32,7 3 0,0 16 64,0 6 64,-7 13-32,7 13 64,-7 0-64,7 6-32,-6 7 32,-1 7-32,-1 0 0,-6 0 64,-1 0 32,-13 7 32,0 1-160,-8-2 32,0 8 0,-14-1 0,-7 7 0,-13-7 64,-7 1-96,-2 6 0,2-7 32,-2-1 64,9 3-32,13-9-32,0 1 32,-8 6-32,-12 7 64,-16 0 96,-6 14-64,-21-1-64,13-1-96,14 9 32,10-7 32,4-8 0,15-6 0,14 0 64,8 0-32,7 0-32,-1 0 32,0-6-32,-7 6 0,9-7 0,-2 7-160,0-7 32,2 7-864,4-6-352,10-1-2240,13-1-928,7 8-2399</inkml:trace>
  <inkml:trace contextRef="#ctx0" brushRef="#br1" timeOffset="30778.224">1565 1040 4864,'0'0'1824,"0"0"-960,0 0-32,0 0 736,0 0 64,0 0 64,0 0 128,0 0 31,0 0-991,-7 0 352,-7 5 192,2-1-128,-9-1 32,0 1-448,-7-4-224,-6 8-160,1-8-64,-10 0-32,2 0 0,4 0-192,-2-3-128,2-2 96,3 1 32,5 1-64,4-1-32,0 4-32,5-5 32,-1 2-64,4-1 64,4 0-64,-3 4-32,3 0 32,0 0-32,2-7 0,2 7 64,-4-8-96,5 8-64,-1-8 64,1 4 64,0 4-64,-5 0 0,0-4 96,6-1 32,-1 5-128,-1 0 32,1 0 0,-1 0 0,0 0 0,-3 0 0,4 0 0,0 0 0,-1 0 0,0 0 0,2 0 0,-3 0 0,3 0-96,-1 0 64,8 0 32,-9 0 64,0 0 32,9 0 32,-4 0-160,0 0 32,4 0 0,0 0 0,-4 5 0,-4-5 0,4 0-96,-9 0 64,-3 4 32,6 0 0,-1-1 0,2 2 0,1-5 64,-1 0-96,1 0 0,4 3 32,4-3 0,0 0 0,0 0 0,-4 5 0,4-5 64,0 0-32,-4 4-32,-1-4-64,1 3 32,0 1 32,0 3 64,0 2-96,0-2-64,4 1 64,0 0 64,0 0-1120,0 4-480,0 4-1120,4-1-384,8 5-895,9 7-321,4 9 256</inkml:trace>
  <inkml:trace contextRef="#ctx0" brushRef="#br1" timeOffset="27891.0667">568 1182 4992,'4'0'1920,"-4"0"-1024,0 4-640,0-4 576,0 0 160,0 0 96,0 7 128,0 1 32,0 4-672,0 11 224,0 1 160,3-1-161,-3 0 1,0 5-32,0 0 64,0 3-256,0 0-96,0 8-64,0 4 32,-3 4-96,3 0 32,0 0-96,0 7 64,0-7-128,0 1 32,0-1-32,0 0 32,0 0-64,0-5 32,0-2 0,0 6 96,0 1-32,0 0 0,0 4-160,0 0-96,0 3 0,0 2 32,0-5 32,0-1 32,0-3-64,0-3-64,3-2 96,2 1 64,-5 0-64,5 1-64,-1-1 64,0-1 64,0 2-64,0-5-64,-4-4 64,4 8 64,-4-8-64,0-7 0,0-5-32,0-4-64,0 2 160,0-6 32,0 1-64,0-5-96,0 1 0,0-5 32,0-3-32,0-4-32,0 0 32,0 0-32,0 0 0,0 0 0,0 0-96,0 0 64,0 0 32,0 0 64,0 0-32,0 0-32,0 0-64,0 0 32,0 0 32,0 0 64,0 0-32,0 0-32,0 0-64,0 0 32,0 0 32,0 0 0,0 0-96,0 0 64,0 0 32,0 0 64,0 0-32,0 5-32,0-5 32,0 0-32,0 0-96,0 3 0,4-3 64,1 0 64,3 0 0,8-3-32,2-2 32,3 1-32,-1 1-96,9-1 0,1-4 128,3 0 32,0-7 0,1 3 32,-5-4-64,0 5 64,0-1-128,4 0 0,1 0 96,3 1 32,14 2-32,-5 2 32,4 0-64,-4 2-32,0 1 32,-5-3-32,-2 2 0,-6 2 64,0-2-32,-3 1-32,-6 1 32,-3 3 32,0 0-96,0 0 0,-1 0 32,2 0 64,-1 0-32,-1 0-32,2 0 32,-2 0-32,1 0 0,8 0 0,-4 0 0,0 3 0,-4-3-96,4 4 64,-4-4 32,1 0 0,-7 5 0,7-5 64,-6 0 32,1 3 32,-5-3-160,1 5-32,-5-2 96,0-3 96,1 0-32,0 0-64,-5 4 0,0-4-32,0 0 0,0 0 0,-4 0 0,0 0 64,0 0-96,0 0 0,0 0 96,0-4 32,-4 1-128,0-2-32,0-3 32,0-3 64,-1-8-64,-4-1 0,1-7 32,0-5 64,1 4-32,-3-2-32,-2-6 32,-1-3-32,1-4-96,4 4 64,-5-1 32,4-2 64,1-2-96,4 2 0,1-5 32,-3 4 0,-6 0 0,12 3 0,-8 5 0,0 4 64,-1 4-96,5-1 0,-4 4 32,4 1 0,4 0 0,0-1 0,0 1 0,0-1 64,0 1-96,0-5-64,0 9 64,0 0 64,0-4 0,4-1-32,-8-4 32,4 5-32,0 0 0,4-1 0,-8-3 0,8 3 64,-8-3-32,4 7-32,-4 0 32,4 5 32,0 0-96,0-1-64,0 3 64,0 2 0,4-4 96,-4 3-32,8 3 64,-4 2-128,0 3 0,0 0 32,1 1 0,-10-2 0,10 1 64,-5 1 32,4 3 32,-4-4-160,0 4 32,0 0 0,0 0 0,0 0 0,0 0 0,0 0 0,0 0 0,4 0 0,-4 0 0,0 0 64,0-5-32,0 5-32,0 0 32,0 0-32,-8 0 0,12 0 0,-4 0-96,0 0 64,0 0 32,-9-2 64,1 2 32,-4-5-32,-1 1-64,0 0 32,2 0 32,-3 0 32,-2 1-128,3-2 32,1 1-64,-1 1 0,0 3 128,1-4 96,-1 4-128,1-5-32,3 5 0,1-2 0,0-3 0,0 5 0,-1-4 0,1 4 0,0 0 0,3 0 0,1 0 64,0-4 32,-1 4-128,5 0 32,0 0 0,0 0 0,-4 0 0,4 0 0,0 0 0,-4 0 64,4 0-32,0 0-32,-4 0 32,4 0-32,-3 0-96,3 0 64,-4 0 32,-1 0 64,0 0-96,5 0 0,0 0 32,0 0 64,0 0-32,0 0-32,-3 0-64,3 0 32,0 0 32,0 0 64,0 0-96,-5 0 0,1 0 32,0-3 0,0-2 0,0 2 64,-1-5-96,1 0-64,0-4-32,0-4 96,4 0 64,0-3 64,0 0-128,0-5 32,-4-3 0,4-1 0,0-3 0,0 0 64,0 0-96,4-1 0,-4 5 32,0 4 0,0-1 0,4 1 0,-4 3 0,0 5 0,4 3 0,-4 0 64,4 1-32,1 2-32,-5 1 32,0 5-32,4 3 64,0 0 32,0 3-32,0 5-64,1 8 96,-2 0 0,2-1-128,0 8 32,-1 5 0,3-4 64,1 3-32,1 4-32,0-3 32,3-1 32,1 0-96,3 0-64,1 6 64,-1-7 64,-3 2 0,0-5 64,0-4-64,-5 2-32,0-5 32,0-5 32,-4 1-32,1-4 64,-5-1-576,0-3-192,0-4-960,0 0-384,-5-4-992,-3-3-416,0-9-2623</inkml:trace>
  <inkml:trace contextRef="#ctx0" brushRef="#br1" timeOffset="32593.6271">1019 473 4736,'0'0'1760,"-5"0"-960,5 5-320,0-5 640,-4 8 96,4-1 64,0 5-96,-4 4 64,0 3-672,0 5 224,4 3 96,-4 4-129,0 1 1,-1-1-224,5 4-64,0 0-288,-5 0-64,5-3-64,0 4 32,0-6-128,0 1 0,0-4 32,0 2 64,0-6-256,0-4-32,0-3-800,0-4-287,0-5-673,-4-3-192,4-8-1248,0-8-1024,-4-11 1888</inkml:trace>
  <inkml:trace contextRef="#ctx0" brushRef="#br1" timeOffset="32925.072">1006 418 7552,'-4'-12'2880,"0"12"-1536,0-4-864,4 4 768,0 0-544,0 0-64,0 0-256,0 0-64,4 0-192,0 0 128,4 0 128,5 0 95,3 0 1,10 0 32,-2 0 96,10-3-224,4 3 32,3 3-256,1 1-32,4 0 0,0 4 0,-5-3 0,-3 2 64,-5 0 32,-4 2 32,1-2-64,-5 1 32,1 0-128,2-5 0,-2 2-32,-2-1 32,1 0 0,13-4 32,-5 0-64,2 3 32,-7-3 0,6 0 32,-6 0 0,2 0 0,-1 0 0,-4 0 64,-4 0-96,0 0 0,0 0 32,0 0 0,-5 0-64,1 0 32,-5 0-64,-3 0-32,-1 0 32,1 0-32,-5 0 0,0 0 64,1 0-32,-1 0 64,0 0 0,-4 0 32,0 0 0,0 0 0,0 0-160,0 0-32,0 0 32,0 0 0,0 0 32,0 0 0,0 0-224,0 0-96,0 0 192,0 0 96,0 0 64,0 0-32,0 0 32,0 0 32,0 0-96,0 0 0,0 0 32,0 0 64,0 0-96,0 0 0,-8 5 32,3-1 64,1 3-32,0 0-32,0 2 32,-1-2 32,1 1-32,0 1 64,-1-2 0,1 5 32,4-1 64,-4 5 96,-4-1-64,0 1-64,-1 5-64,1-2-96,0-3 96,4 3 0,-5 0-128,1 4 32,0 1 0,-1-1 64,5 2-32,-1-6-32,1 0 32,0 1-32,0-4-96,0-1 64,4-3-32,-4 0 0,1-1 64,-3-3 64,6 0-32,-4 0-32,4 0 32,0 0-32,-4-4 0,4 3 64,-4 1-32,4-8-32,0 0 32,-4 8 32,4-8-32,0 0 64,0 0-128,0 0 0,0 0 32,0 4 64,4 0-32,0-4-32,4 0 32,1 0 32,3 0-96,5 0 0,0-4 32,0 0 0,3 4 0,-3 0 0,-1-8 0,2 5 0,-1-6 0,-1 2 0,1 3 0,-1 0 0,1 0 64,0 0 32,0 4-32,-1 0-64,1 0-64,-5-4-32,1 4 128,-5 0 32,1 0 0,-5 0 32,0 0 0,1-4 96,-5 0-32,0 0 0,0 0-96,0 0-64,0-3 96,0-2 0,0-2-128,0-5-32,-5-4 32,1 1 64,-5-4 64,1 4 96,-5-1-96,1 0 0,0-7 96,-1-1 32,1 1-192,-1 0 0,5-1-32,-1 0 64,1 9-32,3 3-32,1 2 32,0 2-32,0 3 0,4 1 0,-4 8-96,4-3 0,0 3-512,0 0-224,0-4-992,0 4-448,0 0-704,0 7-287,4 10-1761</inkml:trace>
  <inkml:trace contextRef="#ctx0" brushRef="#br1" timeOffset="35464.8714">1503 23 4864,'0'-7'1824,"-8"10"-960,8-6-384,0 3 576,0 0 128,0 0 64,0 0 32,0 0 0,0 7-704,0 5 384,-5 4 191,1 3-127,0 12-32,-5 4-288,5 9-32,0-5-384,1 4-160,-1-1-32,4 1 64,0-3-128,0-4-32,0-6-992,4-6-448,-1-8-767,1-9-289,0-7-1280,-4-7-1184,0-9 2016</inkml:trace>
  <inkml:trace contextRef="#ctx0" brushRef="#br1" timeOffset="50803.0786">9422 1341 5120,'6'-3'1920,"-6"3"-1024,4 0-128,-4 0 768,0 0-288,0 0 0,0 7-160,0 0 32,0 6-608,0 7 192,0-1 159,0 4-63,0 9 0,0 7-224,0 8-32,0 3 32,3 9 32,-3-1-64,0 5 0,0 0-160,0 0 0,5-5-160,-5 5 32,0 3-96,0 1 0,0 0-32,0-1 0,-5-4-64,5 1 32,0 0 64,0-5 64,5-3-32,-1 4 32,0 3 0,0 1 32,-4 0-128,0-5-96,0-3 64,0-12 0,0-8-32,-4 8-64,-4 20 32,3-9 32,2-2-32,-1-5 64,-6-5-64,6 1-32,1-7 32,-1-5 32,0-3-32,-1-5-32,1 1 32,4-6-32,-5-2 0,5-4 0,0 0 0,0-5 64,0 5-96,0-4 0,0-4 32,0 0 64,0-4-32,0 4-32,5-4 32,-1 0-32,1 0 64,3 0 96,-1 0-128,7 0-32,-2 0-64,-4 0 0,5 0 128,-1 0 32,-4 0-32,14 0 32,11 0-64,9 0 64,3 0 0,6-4 32,3-4-64,-4 0 32,0 1 0,-8-1 32,-5 4-64,1 0-64,-5 4-64,2 0 32,2 4 96,-4 0 32,0-1-32,1 2-64,-1-1 32,0-1-32,1 1 0,-13-4 64,-5 0-32,5 0-32,9 0 96,-1 0 0,-4 4-32,-5 0-64,-3 0 32,-4 0-32,-4 0 0,3 0 64,0 0-32,-3-1-32,-1 2 32,0-5 32,0 0-96,1 0 0,3 0-32,-3 0 0,0 0 128,-1 0 32,-4 0-32,0 0-64,4 0-64,-3 0 32,-1 0 32,0 0 64,0 0-32,-4 0-32,4-5 32,0 2-32,-4 3 0,0 0 64,0 0-96,0 0 0,0 0 32,0 0 64,0 0-96,0 0 0,0 0 32,0 0 64,0 0-32,0 0 64,0 0-64,0 0-32,0 0-64,0 0-32,0 0 64,0 0 0,0 0 32,0 0 0,0 0 64,0 0 32,0 0-32,0 0-64,0 0 32,0 0-32,0 0-96,0 0 64,0 0 32,0 0 0,0 0-96,0 0 0,0 0-32,0 0 96,0 0 0,0 0 96,0 0-32,0 0 64,0 0-128,0 0-64,0 0 64,0 0 0,0 0 32,0 0 0,0 0-96,0 0 0,0 0 128,0 0 32,0-4-96,0 0 32,0 0 0,0 0 0,0 0 0,0-4 64,0-3-192,0 3 32,0 0 32,0-4 96,-4-7 0,4-2-32,0 7 32,0-6-32,0 0 0,0 1 0,0-1-96,0 1 64,-4 0 32,4-6 64,-4 2-32,4-1 64,-4 1-128,4-1 0,-4 1-32,4 4-64,-5-1 160,5-4 32,0-2 0,0-2-64,0 0-64,0-3 32,-4-4 32,4 0 64,-4-8-32,0 7-32,0 5 32,4-1-32,-4 6 0,4-2 0,-4-3-96,0-1 64,-1-2 32,1-2 64,4-3-32,0 0-32,0 7 32,0-15-32,0 8 64,-5 4-96,5 5 0,0 2 32,0 0 64,-4 4-96,4 1 0,0 4 32,0 0 0,-4-1 0,4 1 64,-4-1-96,4 0 0,0 1-32,4-2 0,-4 3 64,0-2 64,0 0-32,4 4-32,0 2 32,1-2-32,-1-8 0,-4 8 0,5 1 0,-1-1 64,0-3-32,0 3 64,-4 0-128,4 0-64,-4 4 64,0 1 0,0 3 96,0 0 32,0 0-128,0 0 32,0 1 0,0-1 64,0 0-96,0 4-64,0-3 64,0 2 0,0-2 32,0 3 64,0 0-96,0 0 0,0 0 32,0 1 64,0 3-32,0-5 64,0 1-64,0 4 64,-4-3 0,0-1 96,0-1-96,-5 5-64,0-4 0,1 4 32,0-3 32,-5-1 96,-3 4-96,-1 0 0,1-4-96,-1 4-32,-5-3 96,2-2 32,-5 5-32,0 0-64,-1 0 32,6 0-32,-1 0-96,4 0 64,1 0 32,-2 0 64,6 0-96,5 0 0,-3 0 32,2 0 64,0 0-32,0 0-32,-1 0 32,9 0-32,-4 0-96,4 0 64,0 0 32,-4 0 64,4 0-96,0 0 0,-4 0 32,4 0 0,-4-4 0,0 4 0,-1-4-96,5-4 64,-4 1 32,4-1 64,-4-3-32,4-2-32,0 2 32,0-5-32,0-3 0,0-1 0,0 4-96,0 1 64,0-1 32,0 0 0,0-3 0,0 0 0,0-1 0,0-4 0,0 5 0,4-1 64,0 0-32,1 1-32,-5 4-64,4-1 32,-4-4 32,4 1 64,0-2-96,0 7-64,0 1 128,0 1 32,1 5 0,-1-1-64,-4 4-64,4 0 32,0 1 32,0-2 0,0 5 0,0 0 0,6 5 0,-3-2 0,5 9 0,1-1 64,4-2-96,0 3 0,-1-1 32,1 9 64,-1 0-32,-3 3-32,4 4 32,-4-4-32,3 1 0,1 0 0,-5-5-96,1-3 64,0 4 32,-5-9 64,1 1-32,-1 4 64,0 7-64,0-4-32,1 5 32,-1-4-32,-4-5 0,0 1 0,0-4 0,-4-1 0,0-3-704,0 0-320,0-8-1056,-4 0-416,0 0-1024,-4-8-351,0 0-1441</inkml:trace>
  <inkml:trace contextRef="#ctx0" brushRef="#br1" timeOffset="53843.6476">10216 1294 5120,'0'-3'1920,"0"3"-1024,0 14-416,0-9 640,0-1 96,0-4 128,0 0-192,0-4 32,0 4-672,0 0 256,-4 0 127,1 0 65,-7 0 64,6 0-128,-8 0 0,4 0-320,-5 0-96,1 0-192,-1-7-32,0 2-32,2 1 32,1 1-64,-2-1 32,-9-1-64,5 1 0,3 1-96,-11-1 32,-2 4-64,5-5-32,0 5-64,4-2 32,4 2 32,-2-5 64,-7 1-96,2 0 0,-1 0 96,3 0 32,3 4-32,-7-3 32,1-2-64,1 1 64,-2 4-224,7 0 32,-3 0 32,2 0 32,-1 0 32,0 0 64,4 0 32,2 4 96,-2 1-256,0-2 0,0 1 0,5-4 32,0 4 160,0 0 160,-1 5-160,0-9 0,1 7-64,1-7-64,1 4 32,2-1-32,4-3 0,-3 4 0,3-4 0,-4 5 64,4-5-96,0 0 0,0 0 32,-5 4 0,5-4 64,0 0-32,-4-4-32,4 4-64,0 0 32,-4 7 32,4-7 0,-5 9-96,5-2 64,-4 1 32,4 0 0,0 4-160,0 0 32,0-5 64,0 9 32,0-4-480,0 2-128,0-2-896,0 0-352,0 0-927,4-4-321,-4-4-1344</inkml:trace>
  <inkml:trace contextRef="#ctx0" brushRef="#br1" timeOffset="55156.3602">9790 712 4864,'0'-5'1824,"0"5"-960,0 0-160,0 0 640,0 5-96,0-2 0,-4 6-160,0-6-32,4 8-576,0-2 192,0 10 96,0-3-193,0 12 1,0-5-64,-4 12 64,0 20-256,0-16-32,-1-4-160,1 8-32,0-8-32,4 4 32,0 5-64,0-21-32,0-3-768,0-2-352,0-2-703,0-4-289,0-4-800,4-12-224,0 0 256</inkml:trace>
  <inkml:trace contextRef="#ctx0" brushRef="#br1" timeOffset="57389.1241">10985 1350 5376,'4'-12'2016,"-4"12"-1088,0 0-384,0 0 640,0 0-192,0 0 64,0 0-192,0 0 32,0 3-512,0 1 192,0 3 160,0 2 32,0 6 95,0 1-63,0 7 0,0-3-192,4 12-32,0-9-128,0 19-32,0-6 32,0 15 64,1-8-160,-1 7 32,0-6-96,0 10 0,0 17-32,5-9 64,-5-3-32,5 4 0,-5-8-96,0 0 32,-1 3-64,-3-7 0,0 4 32,4-5 32,-4-3-32,0-3 32,0-1-128,0-16-64,0-4 64,0 6 0,0 5 32,0 2 0,0-5-64,0 0-64,0 1 32,0-2 32,0-2-32,5-1-32,0 0 32,-1-2-32,-4-6 64,4 8 32,0 0-32,0-7-128,0-1 32,0-3 32,-4-1 64,0-2-32,0-2-32,0 2 32,0-2 32,-4 1-32,0-5 64,0 1-64,-4 0-32,-1 0 32,0-1 32,-2 2 32,-2-6 32,4 1 0,-12 0 0,-20 4-64,3-4-64,1-1 96,-2 2 0,6-5-128,0 0-32,4 0-832,4-5-352,4-2-1760,9-12-800,-1 3-2367</inkml:trace>
  <inkml:trace contextRef="#ctx0" brushRef="#br1" timeOffset="55472.0624">9786 759 7040,'-4'-5'2720,"4"5"-1472,-4 0-768,4 0 768,0 0-608,0 0-96,0 0-160,0 0 0,4 0-192,0 0 0,9 0 32,-1 0 32,9 0 0,-4 0 64,4 5 31,8-2-31,0 5-32,-3 0-160,-6-4-96,1-1 0,1 2 32,2-1-32,-3-4-32,0 0-64,-1 0 32,1 0 320,1 0 96,2 0-96,1 0-96,4 0-32,-12 0 32,0 0-96,4 0-64,-4 0 64,7 0 64,-2 0 0,3 0 64,12 0-128,-3 0-64,-5 0 64,-8 0 0,-5 0-32,1 0 32,9 0 0,-6 0 96,1 0-96,-9 0 0,-3 0-32,3 0-64,1 0 96,0 0 64,-5 0-128,0 0-32,5 0 0,-5 0 0,0 0 0,1 0 0,-5 0 0,0 0 64,0 0-32,-4 0-32,0 0 32,0 0 32,0 0-32,0 0 64,0 0-128,0 0 0,0 0 96,0 0 32,0 0-128,0 0-32,0 0 32,0 0 0,0 0 32,0 0 64,0 0-32,0 0-32,0 0-64,0 0 32,0 0 32,0 0 64,0 0-96,0 0 0,0 0 32,0 0 64,0 0-96,0 0 0,0 0 32,0 0 0,0 0 0,0 0 64,0 0-32,0 0-32,0 0 32,0 0-32,0 0-96,0 0 64,0 0 96,0 0 32,0 0-32,0 0-64,0 0-64,0 0-32,0 0 64,0 0 64,0 0 0,0 0-32,0 0 32,0 0-32,0 0 0,0 0 0,0 0 0,0 0 0,0 0 0,0 0 0,0 0 0,-4 3 64,4 1-96,-4 1 0,4-1 32,-4 3 0,-1 5 192,5 0 128,0-1-160,0 5-96,0 0 32,0 4 64,0 3 64,0 0 32,-4 1-64,4-1 32,-4 5-64,4-5 0,-4 0-192,4 1 32,-4 7 64,4-8 32,0 1-32,0-1-64,0 5 96,0-5 64,-4-4-64,4 2 0,-4-5-96,-2-1-32,3 1 96,3 0 32,-4-5-32,0 1 32,4 0-128,0-1 0,0 1 32,0-5 0,0 1 0,0 0 0,0 0 0,0 0 0,0-4 0,0 0 64,0-4 32,0 0 32,0 4 0,4-1 0,0 2-64,-1-5 32,3 0-64,2 0-32,0 0 96,0 0 64,1 0-224,3-5 0,-4 5 64,10-3 64,-6-1 64,9 0 0,0 0-64,-1 0-64,-3 0 32,3 0 32,-2 0-32,-1 0 64,3 0-64,-7 4 64,-1 0-64,1 0 64,-4 0-128,3 0 0,-4 0-32,5 0-64,-5 0 96,0 0 0,1 0 32,-1 0 64,0 0-32,1 0 64,0 0-64,-5 0 64,0 0 0,0-3 32,-1-2-64,-3 1 32,0 1 0,-3-6 32,3 2 64,-8-4 32,4-2-96,-9-3-32,4 2-32,-8-14 32,-3-11-64,-1-4-32,-8 3 32,-1 6 32,5-2-32,5 2 64,-1 5 64,4 6 64,0 4-96,0-1-96,5 5 64,0-1 0,-1 4-192,5 0 0,-1 1-256,1-1-32,-1 4-704,5 0-256,0 4-928,0 0-320,4 4-1152,4 13-511,0 13-193</inkml:trace>
  <inkml:trace contextRef="#ctx0" brushRef="#br1" timeOffset="58522.846">10271 230 4864,'4'-4'1824,"-4"4"-960,-17 4-224,13-4 608,0 4 32,0 0 0,4 4-64,0-4-32,0 8-640,-5 3 32,5 5 64,0-4-65,0 15 33,0-4-32,0 12-64,0-3-128,0 6 0,0 14-224,0-6-32,0-7-128,0-3-32,0-10-256,0-2-128,0-9-928,5-7-1727,-1-8 287,0 0-1216</inkml:trace>
  <inkml:trace contextRef="#ctx0" brushRef="#br1" timeOffset="58844.7003">10279 304 6656,'0'-3'2528,"0"3"-1344,-4 0-1376,4 0 1568,0 0-480,12-4-256,6 0-384,-3 0 160,7 0 128,-1 0-32,-5 4 32,1 0-160,3 0 0,10 0-33,-1 0 33,0 0-64,-4 0 32,-3 4-64,-6 0 0,-3 0-96,3 0 32,13 0-64,1-1 0,-1 1-32,12 1 64,2-5-96,2 0 0,2-5 32,-2 1 0,-3-3 64,0 3 32,-5-4-192,-3 4 0,-5 0 32,-4 0 32,-4 0-128,0 1 32,0-1 0,-5-1 0,1 2 0,-1-1 64,-3 0-32,0 4 64,-6 0-64,3 0 64,-2 0-64,-4 0 64,0 0 0,0 0 32,1 0-64,-1 0-64,-4 0 160,0 0 128,0 0-32,0 0 96,0 0-64,0 0 0,0 0-96,0 0 32,-4 8-64,4 0 0,-5-1 32,5 5 32,0 0-96,0-1-96,0 9 0,0 3-32,0 9 128,0 3 64,0 0 0,0 4 32,0 5-64,0-2 0,0-2-32,0-1 0,0-1-64,0 2-64,0-5 96,0-4 0,-4-3 32,4-5 64,-4-3-96,4-1 0,-4 5-96,4-5-32,0-3 32,0-4 64,0-12-32,0 8 64,0 0-64,0-8-32,0 0 96,0 0 0,0 4-32,0-4-64,0 0 96,0 0 0,0 0-128,0 0 32,0 0 0,0 0 0,0 0 0,0 3 64,4-3-96,0 4 0,0-4 32,1 5 64,3-5-32,0-5-32,5 1-64,4 1-32,4 3 64,-1-4 64,1 4 0,4-4-32,1 4 32,-2-4-32,1 4 0,4 0 0,-11 0 0,2-4 64,-3 4-32,-1 0-32,-3 0 32,-1 0-32,6 4 0,-3 0 64,-2 0 32,0-4-128,-5 4 32,1-4-64,-1 3 0,-4-3 128,0 0 32,0 0-128,1-3 32,-5-5 64,0 4 96,-5-4-64,1 0 0,-4-4 32,0-8 0,-1 1-64,1-9 32,-5 2-64,-4-2 64,1 1 0,-1-4 32,-4-1-64,-4 1-64,1-4 96,-10 0 64,5 3-64,0 1 0,4 0-32,3 3-64,2 1 32,3-1-32,1 9 0,3-1 64,0 4-96,1 1 0,3 0 32,1 6 64,4 1-672,0-3-224,0 4-576,-1-5-224,1 3-832,0 2-352,0 3-2527</inkml:trace>
  <inkml:trace contextRef="#ctx0" brushRef="#br1" timeOffset="60346.8599">11611 952 6144,'0'-32'2368,"-4"30"-1280,-1-7-576,5 6 768,-4-1-32,0-1 128,4 5-64,0 0-33,0 0-671,0 0 128,0 9 128,-4 3-192,4 2-64,0 6 0,0 11 0,4 5-128,0 7-32,0 7-128,1-2-32,-1 2-96,0 1 32,0 0 0,0-4 32,5 0 64,-5 4 128,0 0-64,1 4 32,-5-5-224,4 2-64,-4 2 0,0-7 0,0 0-64,0-4 32,0 0 0,3-4 32,-3 0 0,4-8 64,-4 5-160,4-9-32,-4 1 0,6-4 64,-6 2-32,4-6-32,-1 4 32,1-1-32,1 3 64,-1-1 32,0-2-128,0-3-32,5 3 96,-5-4 32,0-3-96,0 0-32,0-1 32,0-2 0,1-1 96,-5-1 96,0 1 224,-9-1 64,-3 1-96,-9-4-32,-13-1-128,-3 2 32,-4-2-128,-6 0-64,1-2-96,8-1-32,1-8-448,3-1-192,2 2-1184,2-8-448,5-1-3680</inkml:trace>
  <inkml:trace contextRef="#ctx0" brushRef="#br1" timeOffset="61658.8173">11202 3401 7680,'0'0'2880,"0"0"-1536,0 11-928,0-7 768,-5 4-192,5-4-32,0 8-96,0 0-65,0 7-447,0-3 224,-4 12 64,4-5-64,-4 17 0,0-10-192,-4 13 0,4-4-96,-6 8 64,3-8-192,-1 8-32,-1-7 0,1 10 64,-1-11-96,1 5 0,4-5-32,-5 3-64,5-6 32,0 3 32,0-8 32,0 4 32,0-7 0,0-1 64,-1-3 32,0-1 32,1-3 0,1-4 0,3 0-128,0-5-32,0 1 32,3-4 0,1-4 0,1-4 0,0 0-64,3-4-64,0-1 32,5-3-32,-1 5 0,1-10 64,0 2 32,2-4 32,-1-1-64,2-4-64,1 5 32,-1-5 32,-3 5-32,0-6-32,-2 7 96,-1-3 64,-2 2 0,-4-1 0,0 1 32,-4-1 32,0 4-96,0 0-32,0 1-32,-8-1 32,3 4-64,-2 0-32,-3 0 32,-1 4 32,2 1-32,-4-5-32,5 5 32,-4 3-32,3 0 0,-3 3 64,0 1-32,-1 7-32,1 1 32,-1 12-32,0-5 0,1 9 0,3-5 0,1 4 0,0-3-928,4-1-416,4-3-1984,4 0-896,-4-5-1535</inkml:trace>
  <inkml:trace contextRef="#ctx0" brushRef="#br0" timeOffset="8187.8339">10536 5501 9344,'-7'-7'3520,"7"7"-1920,-6 0-896,6 0 1055,0 0-287,0 0 0,0 0-352,0 0-64,6 0-576,1 0-160,21 0 32,-6 0-224,35 0-64,-7 0 32,13 0 64,-6 0-224,6 0-96,-13 0-1248,0 0-608,-7 0-1855,-14 0-801,-8 0 256</inkml:trace>
  <inkml:trace contextRef="#ctx0" brushRef="#br0" timeOffset="18488.2983">10392 5704 8448,'-5'-8'3168,"5"8"-1728,9-7-992,-1 2 896,4-2-320,5-5 31,9-4-223,3 1-64,0-1-416,5 1 128,7-2 96,9 5-320,9 1-64,-1 4-64,0 2 0,-3 2-64,-5 3-64,-8 0 96,-9 0 0,-4 0-1088,-7 0-448,-10 0-1919,-5-12-705,-11 1-64</inkml:trace>
  <inkml:trace contextRef="#ctx0" brushRef="#br0" timeOffset="18165.2944">10609 5527 7424,'0'13'2816,"0"-9"-1536,0 3-576,-5 2 896,5 5-192,-4 7-33,4 2-223,0 8-64,0 9-608,0 2 128,0 13 64,0 0-160,4 11 32,-4 1-320,5 3-128,-5-3-64,4 3-32,0 0 0,0-3 0,-4-8-160,4-5 32,0-7-864,1-11-352,-1-9-1248,0-11-511,1-8-1441,3-12-672,0-9 2816</inkml:trace>
  <inkml:trace contextRef="#ctx0" brushRef="#br0" timeOffset="7924.6326">10623 5554 7296,'6'0'2816,"-6"0"-1536,7 12-224,-7-4 992,0-1-1,0-1 33,7 20-224,0-5-96,14 33-992,-6-14 128,-2 32 0,1-5-416,2 12-192,-2-6-160,-1 13-32,-6-11 0,0-3 32,0-12-416,1-8-128,-1-5-864,-7-12-384,0-3-736,-22-32-256,1 0-1279,1-47-449,-3 7 768</inkml:trace>
  <inkml:trace contextRef="#ctx0" brushRef="#br0" timeOffset="18919.168">10638 5567 6912,'4'7'2624,"-4"5"-1408,5 12-352,-5-8 928,4 7-160,0 21-1,4 6-479,1 13-224,-1 7-544,0-3-96,-4-1 32,5 1-256,-1-9-96,-4 5-576,0-4-160,0-1-1535,0-4-577,-4-7-1536</inkml:trace>
  <inkml:trace contextRef="#ctx0" brushRef="#br0" timeOffset="7325.0749">9976 5660 8704,'-7'8'3328,"7"-8"-1792,-7 25-1152,7-18 832,-7 13-288,0 0-65,7 33-287,0-14-96,0 28-288,0-12-128,7 24 32,0-19 64,0 12 64,0-12-96,8 7-96,-9-15 0,1 3-32,0-8 64,0-8 96,0-6-128,0-6-96,2-7 224,-9-14 128,0 1-64,-9-35-64,2 9 0,0-34-32,0 13 64,0-34 32,0 15 32,7-21 0,0 15 0,7-9 64,0 14-96,7-12 32,-7 17-160,15 3-64,-1 5 0,8 7 32,-8 8-96,8 4-64,-2 9 128,3 19 96,-10 0 160,2 26 64,-8-5 96,-7 23 64,0-3-96,-1 13 0,-6-7-96,-6 5-32,-1 1-160,-14-14-96,-1-4 64,-14-15 0,8-7-544,-14-21-160,6 3-928,1-15-288,6 0-1024,8-14-415,-1 1-1793</inkml:trace>
  <inkml:trace contextRef="#ctx0" brushRef="#br0" timeOffset="17487.221">9987 5649 4736,'0'-7'1760,"-5"7"-960,5-5 32,0 5 736,0 0-288,0 5-96,-4 2-128,0 9 32,0 8-576,4 7 0,-4 12 0,0 11-192,0 2-33,0 5-95,4-1-32,-5 2-192,1-3 32,4-4 0,-4-1 64,4 6-32,0-6 64,0-3-128,0-9 0,0-6 32,0-1 64,4-8-96,0-8 0,1-6 32,-1-6 64,0-7 32,0-11 96,4-9 32,-4-15 96,5-3-32,-1-11 0,-3-5-96,2-9 32,3 0 64,-3 2 160,1-2-128,1 5 0,0-1-192,-1 8-32,0 7-32,0 6 32,1 6 0,3 9 96,0 7-160,1 0-32,4 12 0,-4 8 0,-1 16 64,1 3 32,-5 9-32,-4 6 32,-8 9 352,-4 2 192,-5-7-256,-3-3-128,-2-8-160,6-8-96,-1-2 32,1-10 32,0-11-896,3-16-288,1-7-864,4-9-352,4-3-799,0 0-289,4 4-256</inkml:trace>
  <inkml:trace contextRef="#ctx0" brushRef="#br0" timeOffset="6786.6819">9507 5728 6400,'0'5'2464,"0"-5"-1344,-7-13-128,7 13 1024,-7 0-416,0 0-64,-7 0-321,8 0-95,-10 0-640,3 0 192,-1 0 192,0 0-192,-8 13-64,1-6-224,-8 20 0,1-7-160,-7 25-64,7-5-64,-8 21-96,7-15-64,8 21 32,-1-15 32,15 10 0,0-10-96,21 8 64,-6-8 32,20 2 0,-6-7 0,6-7 0,-6-7 0,6 0 64,0-6-96,0-14 0,1 1 32,-1-14 0,-6 0 0,-1-27 64,-7 7-32,-8-28 64,3 9-64,-9-21-32,0 8 32,0-8 32,0 6-736,-9 2-352,3 5-1568,-1-6-735,0 6-1793</inkml:trace>
  <inkml:trace contextRef="#ctx0" brushRef="#br0" timeOffset="16787.0306">9490 5814 4224,'0'-11'1664,"-9"2"-896,1-11-64,4 16 640,0 0 0,-4 1 32,-1 3-192,-4-4-64,0 4-640,-2 4 128,-7 3 128,2 9 32,-6 4 31,-2 7-383,-10 4-160,-5 4-32,6 9 0,0 3-32,4 0-32,3 3-192,5 2-32,4-3 160,8 7 96,6-5-32,3-1 64,8-3-64,3-3 64,15-5-192,11-4-96,8-4 96,10-7 32,-2-8 64,2-9 0,-10-7-64,2-7-64,-5-9 96,-1-8 64,-4-3 0,1-12 64,-6-9-128,-6-6-64,-6-1 128,-3-7 128,-5-6-32,-8 3 32,-4 2-32,0 4 64,-5 4 32,-3 13 32,0 2-192,-1 9-128,0 4-128,-4 3 32,1 1-960,-1 7-448,1 4-1120,-5 5-383,-1 11-2017</inkml:trace>
  <inkml:trace contextRef="#ctx0" brushRef="#br0" timeOffset="5367.8343">8542 4490 4736,'0'-12'1760,"0"12"-960,0 0 192,0 0 832,0 5-256,0-5-128,0 7-384,0 0-192,14-1-480,-5 1 192,25-7 127,-5 0-63,42 0 0,-15 0-64,37-7-64,27-6-128,-28 6 0,-21 2-160,51-3 32,-16 1-96,35 1 0,72-8-96,-14 2 32,-50 5-64,77-14 64,-56 16-64,23-2-32,-51 0-64,-1 1 32,-12-1 96,-16 7 32,-14 0-32,8 0-64,-8 0 32,-8 0-32,-12 7 0,-8-1 0,-14 1 64,-1-7 96,-13 7 128,-7-2 64,-9 3 32,-4 5 64,-3 1 64,3-2-32,-9 8-32,-8 0-32,1 7 32,0 6 64,0 14-96,-7 13 0,0 19-96,-7 21 32,0 6-128,-6 14 32,6-1-96,-7 1 0,-9 6-32,10 13 0,-1 8 0,-2-53 64,9-15-96,0 33-64,1-12 0,6 7-32,0-20 0,0 25 64,0 49-32,0-61 64,0-14 0,0 7 32,0-14-160,-7 1 32,0-6 0,0-9 64,-1-6-32,-6-5 64,0-6 0,-22-15 32,9-1-64,-16-5 32,7-7 0,-21 0 32,8-7-64,-29 6-64,21-4-64,-49 10-32,20-3-32,-41-9 96,21 0 64,-16 1 64,23-2-32,-35 1 32,20 2-128,-35-10-64,20 2 64,-11 0 64,20-7 0,-23 0 64,23 0-128,-45-7-64,31 0 64,-22-13 64,29 7-160,-2 1-32,16-2-96,0 8 64,14-1-640,6-1-256,16 3-1504,5-2-640,8 0-3455</inkml:trace>
  <inkml:trace contextRef="#ctx0" brushRef="#br0" timeOffset="4939.1405">8621 4470 3456,'0'-27'1312,"0"27"-704,0-19 64,0 19 608,-7 0-128,7 0 64,0 0 0,0 0 32,0 0-672,0 0 224,-8 14 160,8-2-32,-7 28 95,7-5-223,-7 37-32,0 67 0,1-45 64,-1-14-256,0 39 0,-2-12-224,9 32 32,0-20-160,0 34-64,0-19-64,0 12-96,0-19 32,0 24-32,0-24 0,0 12 64,0-20-32,0 9-32,0-22-768,0-14-288,0-12-864,-7-6-319,0-14-1217,0-20-448,1-8 448</inkml:trace>
  <inkml:trace contextRef="#ctx0" brushRef="#br1" timeOffset="63008.3451">9870 7638 4992,'8'-12'1920,"-8"8"-1024,0 1-128,0 3 704,0 0-96,0-4 32,0 4-128,0 0-32,0 7-672,0 9 95,0 19 65,-4 4 32,-4 12 32,-1 4-192,1 7 32,0 5-64,-1-5 0,0 13 0,1 7-64,-4-1-128,-9 6-64,0-1-64,0-8 0,4 12 0,2-4 0,-3 1 0,2-2 0,-1-6-64,0-2-32,0-2-96,0-12 32,5 4-64,0-1 64,-1-4-64,1-3 64,-1-5-128,4-5 0,1 5 32,1-12 0,1-7 0,2-2 64,1-6 32,3-4 32,0-3-64,0-5-64,0-3 96,0-4 0,0-4-32,0-4-64,0 0 160,3 0 128,1-4-160,2 0 0,1-12-128,1-4-32,6-3 96,2-8 32,1-4-128,4-4 32,3-1 0,-2 17 0,-6-1 0,1 1 0,3-8 0,1-1 0,-4 5 0,-4 0 64,-5-1-32,-4 0 64,1 5-64,-10-1 64,-7 5 0,-5 4 96,0 3-96,0 0 0,-3 0-32,-5 5 32,-1 0-64,1 2-32,1 1 32,3 0-32,4 0 0,0 0 0,0 0 0,5 4 0,4 0 0,-1-3 0,1 3 0,0 0 0,0 0 0,3 0 64,5 0-96,-4 3-64,0-3 64,0 8 64,-4 4 0,8 4-32,0 7-64,0 8 32,0 5 32,3 3 64,2 12 32,-1 3 96,0 1-160,0 7-32,1-10 0,-1-5 0,0-8-640,4-8-288,0-8-1792,5-3-704,3-5-3103</inkml:trace>
  <inkml:trace contextRef="#ctx0" brushRef="#br1" timeOffset="64253.0856">9080 10517 6144,'5'-5'2368,"-1"10"-1280,0-3-512,-4 3 800,0 2-128,0 2 32,4 6-64,-4 8-65,0 9-607,0 8 96,0 2 96,-4 12-96,0-2-64,-5-2-64,1 5 0,0 0-64,0 11-32,-5 5-160,1 3 0,-2 12-160,7-4-64,-1 0-96,-1-8 32,0-6 32,1 2 0,0 0 0,0-3 64,-1-1-32,1 4 64,0-11-64,0-3-32,-1-10 32,1-6-32,-1-5 192,1-5 192,3-2-192,-3-4-32,0-5-96,4 1-64,0-5 32,-1-4-32,5-2-96,0-1 64,0-1 32,0-3 64,5 1-32,3 2 64,0-7-64,5 0-32,4 0 32,4 0-32,8 0 128,13 0 64,12 0-64,9-7-32,-1 2-32,0 1-64,-11-3 32,-1 3 32,-5 0 32,6 0 32,-6-1-160,-3 5 32,4 5 128,-3-1 64,-10 0-64,0 0-96,-7 3 0,-7 2 32,-1 2-32,-6-8 64,-4 6 0,1-6 96,-1 1-32,-4 0 0,0 0-32,-4 0 0,4 0-160,-4-4 32,0 0 0,0 0 0,0 0 64,0 0 32,0 0-32,0-4-64,0 0 32,0 0-32,0 0 0,0 0 0,0 1 0,5-6 0,-1-5-96,1-2 64,2-4 32,1-7 64,5-1-96,0-11 0,4-8 32,-1-12 64,1-4-32,-1 5-32,1-5-64,0 2 32,0-2 32,-1-4 64,-3 1-32,-1-5 64,-2 4-64,-3 1-32,1-1 32,1 8 32,-5 1-96,5 4 0,-1 7 96,0 3 32,-4 9-128,5 5 32,-5-6-64,0 9 0,0 3 128,0 1 32,0 3-32,0-4-128,2 5 32,-3 0 32,1 3 64,0 0-96,0 1 0,1 3 96,-1 0 32,0-1-128,1 2 32,-1-1 0,0 1 0,-4-1-96,0 0 64,0 0 32,0 1 64,0 4-32,0-1 64,0 0-64,0 4-32,0 0 32,0-3-32,0 2 0,0 1 64,0 1-96,0-1 0,0-1 32,0 5 64,0 0-32,0 0-32,0 0-64,0 0 32,0 0 32,0-3 0,0 3 0,0 0 0,0-4 0,0 4 64,0 0-32,0 0 64,0 0-128,0 0-64,0 0 64,0 0 0,0 0 32,0 0 0,0 0 0,0 0 0,0-4 0,0 4 0,0 0 0,0 0 64,0 0-96,0 0 0,0-5 32,0 5 0,0 0 0,0 0 64,0 0-96,0 0 0,0 0 32,0 0 64,0 0-96,0 0 0,0-3 32,0 3 0,0 0 0,0-5 64,0 5-32,0 0-32,0 0 96,0 0-128,0 0 0,0 0 32,0 0 0,0 0 0,0 0 0,0 0 0,0 0 0,0 0 0,0 0 0,0 0 0,0 0 64,0 0-96,-4 5-64,0-2 128,4-3 32,-9 5 0,5-5 32,-1 4-128,1-4 0,-4 0 32,5 0 64,-7 4 32,2-4 32,0 0-64,0 0 32,-1 0-64,5-4 64,0 0-64,-4-1 64,-1 2-64,-4-2-32,-2 2 32,-2-1-32,-1 0-96,-2 4 64,-6 0 32,1 0 64,0 0-32,1 0-32,3 0 32,-5-4-32,5 4 0,-3-3 0,3-2 0,4 5 64,1-4-32,2 4-32,7 0-64,-2 0 32,5 0 32,0-3 0,0 3 0,4-4 0,-5 4-96,5-5 0,0 3 64,0-3 64,0 1 0,0 0-32,5-4 32,-1 0-32,4-3 0,4-1 64,2-4-32,-3-3 64,2 0-128,0-9-64,3 5 64,-3 3 0,3-4 32,1-2 0,-1-6 0,-2 4 64,-2 1-32,-3 4-32,-1 3-64,0 0 32,-4 9 96,0-1 32,1 5-32,-1-2 32,0 6-128,1-1-64,-2 4 64,1 0 0,0 0 32,0 0 64,5 7-32,-1 2 64,1 2-64,4 1 64,-1 0-64,0 0 64,1-1-64,-5 1-32,0-5 32,1 17-32,3-5 0,-3 1 0,0-1 64,-5 2-32,0-3 64,0 6-128,0-5 0,0 1 96,0 0 32,1 3-32,-1-7 32,-4 0-64,0-4-32,0 0 32,0-1 32,0 4-96,0 1 0,0-4 32,0-1 64,0-3-320,0 0-64,0-8-1248,0 0-576,0 0-1152,0-8-480,0 0-2015</inkml:trace>
  <inkml:trace contextRef="#ctx0" brushRef="#br1" timeOffset="66794.8058">10007 10117 5632,'0'-11'2112,"0"11"-1152,-4 0-352,4 0 736,0 0 32,0 0 128,-8 0-64,4 0 0,-9 0-801,5 0 193,-8 0 128,-2 0-160,-7-5-64,5 1-224,-14 1 0,-12-1-288,0-4-128,4 0 64,5 4 32,0 4 0,4 0-32,3 0-96,9 0 32,0-4-64,1 0 64,-1 1 0,-5 3 32,1-5-160,1 5 32,-1 0 0,-1-4 64,1 4-32,5-3-32,-1-1 32,4 4-32,0 0 0,0-5 0,0 2 0,-3-1 0,3 4 0,-4 4 0,4-4 0,1 0 64,-1 0-32,5 0-32,-2 0 96,2 0 0,4 0-128,-1-4 32,1 4-64,8 0 0,-4 4 64,4-4 0,-4 8-96,4 3 64,0 5 32,0 8 0,0 7 0,0 12 64,0 0 160,0 8 128,-4 8-192,0-5-96,0 9-128,4 7-32,0 0-800,0-7-288,4 0-2624,8-16-1119,-4-4 63</inkml:trace>
  <inkml:trace contextRef="#ctx0" brushRef="#br1" timeOffset="34496.135">2262 895 5888,'0'-11'2176,"-4"7"-1152,0-5-288,4 9 768,0 0-64,0 0 0,-4 9-352,0 2-192,0 5-513,4 7 97,0 9 160,0 3 0,4 5 96,-4 2-64,4 13 64,-4-8-224,4 0-32,-4 0-160,0 0-32,0-1-96,4 1-32,-4 0-96,0 0 32,0-3-64,4-2-32,-4-2-64,5-1 32,-5-4 32,0 4 64,0-3-32,0-5 64,0-4-64,0 0-32,0 0-64,0 2 32,0-2 32,0 0 64,0 0-32,0-4-32,0 6-64,0-11 32,0-2-32,0 0 0,0 4 64,0-2 64,0 3-32,0-2 64,0 1-128,4 3 0,-4 1 32,4-1 0,0 1 0,-4-5 64,0 1-96,0 0 0,0-1 32,0 4 64,0 5-96,0-5 0,0-4 32,0-3 64,0 0-32,0-4 64,0-4-64,0-1-32,-8 2 288,-1-6 192,-7-3-96,-5 0-64,1 0-256,-2 0-32,-3-8-96,0 0 0,1 8-288,-2-11-96,1 2-1344,0-2-544,0-1-2335,4-15-2305,0-4 2432</inkml:trace>
  <inkml:trace contextRef="#ctx0" brushRef="#br1" timeOffset="35765.2472">1452 0 9472,'0'4'3520,"0"-1"-1920,0 2-1600,0 2 736,6-3-480,1 3-128,5-2-96,6-1-32,-2-4 0,1 0 64,4 0 32,3 0 96,6 0 96,-1 0-129,13 4-31,0-1-64,-1 2-64,-3-2 32,4 2-32,-1 2 0,1 4 0,-7-2 64,-3 3 32,-2-5 32,-6 1 64,-3-4-32,0 0 64,0-1-192,0-3-32,4 0 0,0 0 64,-4 0-32,4 5 64,4-5 0,5 0 32,-1 0 0,0 0 0,1 0-64,-2 0-64,3-5 32,-2 2 32,-3-1-32,-2 0 64,6 0-64,-13 0 64,-4 4 64,-1 4 128,-3 0-64,-1 0 32,-4-4-160,1 0 0,-1 0-32,1 0-64,-1 0 96,1 0 64,-1 0-128,0 0-32,-4 0 0,0 0 0,1 0 0,-1 0 64,0 0 32,-4 0 32,0 0-160,0 4 32,0-4 0,0 0 64,0 0-96,0 0 0,0 0 32,0 3 0,0 2 128,0-1 160,0 3-96,0 0 64,0 6-96,0 7 0,-4-1 32,0 5 96,-1-1 0,1 0 64,0 9-192,-1-1-32,2 1 0,-1-2 0,0 2 0,0-1 64,-1 0-160,5 1-96,-4-8-64,0-1 96,4-4 64,-4 5 0,4-5-32,-5 1 32,1-4-32,0-4-96,4-1 64,-5 1 96,5-5 96,0 1-64,0 1 0,-4-2 32,4-7 64,0 4-96,0-1 0,0-3-32,0 0-64,0 5-64,0-5 32,0 0 32,0 0 0,0 0 0,0 4 0,-4-1 64,4-3 32,0 4-32,0-4-64,0 5-64,0-2 32,0-3 32,0 0 0,0 0 128,0 0 160,0 0-96,0 0 64,0 0-96,0 0 0,0 0-96,0 0-64,0 0-64,0 0 32,0 0 32,0 0 64,0 0-96,0 4 0,0 0 32,4 0 64,0 0-96,1 0-64,-1-4 64,0 0 0,5 0 32,-1 0 64,5-4-32,-1 0-32,5 0 32,-1 0-32,5 0 0,1 1 0,7-2 0,4 1 0,-4 1 0,1-1 0,-6-1 0,1 5 64,-3 0-32,-3 0-32,-1 0 96,-1 0 0,-5 0-128,0 0 32,-3 0 0,-1 5 0,-3-5 0,-1 0 64,-1 4-32,1-4-32,2 0-64,-2 0 32,-4 0 32,4 0 64,-4-4-32,0-1-32,0 2 96,-4-5 64,0-4-64,-9-3 0,0-5-32,0-7-64,-3-9 32,-1 1 32,-9 0-96,2 4 0,-1 0 32,0-1 64,3 5 32,3 0 96,-3-1-96,6-3-64,-1 4 0,0 3-32,5 4 0,0 1 64,-1 3-32,4 5-32,1 3 32,-1 0-32,1 4-800,4 0-256,0 4-1280,4 0-544,-4 8-2143,0 4-2145,-9 23 2560</inkml:trace>
  <inkml:trace contextRef="#ctx0" brushRef="#br1" timeOffset="37501.6538">2985 759 5376,'-4'-12'2016,"4"8"-1088,-4-1-96,-5 5 736,9 0-128,-8 0 0,8 0-320,4 5-64,-4-1-576,0 8 127,4 3 65,0 8 0,1 1 64,-1 3 0,0 5 32,1 3-288,-1 8-64,0 8-96,-4 0 32,3 7-128,1-3 32,-4 0-160,0-1-64,4-2 64,2-5 0,-2-8 32,-1 0 0,2-4 0,-1 0 0,0 1 0,0-6 0,1 2-64,-1-1-64,-4-4 96,4-3 64,-4-5-128,0 5 32,4-4 32,-4-1-192,4-3 0,0 3 96,-4-7 64,0 4 0,0-5 32,0-3 0,-4 0 32,-4 0 0,-5-1 64,1-2 96,-25 2 224,-1 1-160,-1 1-96,2-6-64,4 1-64,0 0 0,-1-4-64,1 4-64,-4-1 32,3-3-32,1 0-352,-2 0-160,2 0-1088,0 0-480,3 0-1664,-7 5-671,4-21-545</inkml:trace>
  <inkml:trace contextRef="#ctx0" brushRef="#br1" timeOffset="39066.2454">1712 3330 4992,'4'-5'1920,"-4"10"-1024,0-5-288,0 0 672</inkml:trace>
  <inkml:trace contextRef="#ctx0" brushRef="#br1" timeOffset="39114.6253">1712 3346 12384,'0'19'1856,"0"1"-928,-4 3-128,0 9-65,-1-2-95,1 5 0,0 5-288,-1-1-128,1-4 0,0 0 0,0 5-96,-1-1-96,5-1 64,-4-2 0,0-5 32,4 5 64,-4-5-160,4 1-32,0-9-64,-3-4 0,3 0 128,0-3 32,0 0 96,-5-4 96,5-5-128,0 2-32,-4-2-64,4 0 32,0 2-64,0-9-32,0 0 32,0 0-32,0 0 64,0 0 32,0 0-32,0 0 32,0-4-64,4-1 64,1-6-128,2-1 0,1-3 32,1-1 0,4 0 0,0-2 64,7-3 32,5-3 32,0-2-160,1-6 32,-6 9 0,1-1 64,-9 5 96,1 3 64,-5 4 96,1 0 128,-5 5-64,-4-1 32,-4 0-32,-5 4 64,-8 1-160,-3 3-32,-1-4-128,0-1-32,0 5-32,0 0 32,-4 0 0,1 0 32,2 0-64,1 0-64,5 0 32,-1 0 32,1 0-192,3 0 32,0 0 32,5 0 96,-1 0 0,5 0-32,-3 0-64,3 0 32,-1 5 32,5 2 64,0 2-96,0 2-64,0 4 64,5 6 64,-1-3 0,-1 2-32,1 0 32,0-1-32,0 1-96,1 0 64,-1-2-1088,0-2-480,5 0-1632,-1-1-735,1 9-1249</inkml:trace>
  <inkml:trace contextRef="#ctx0" brushRef="#br0" timeOffset="2071.1225">647 5420 11648,'7'-27'4288,"6"20"-2305,-13 2-1311,0 5 1120,0 0-384,0 0-128,0 0-448,7 0-96,1 0-448,-1 0-32,7 0-32,0 0-96,8 0-32,6 0-32,8 0 32,6 5-128,2 2-64,4 0-800,10-1-352,-10 1-1216,-5-7-480,-7 0-1567,-9 7-1857,-11-1 2144</inkml:trace>
  <inkml:trace contextRef="#ctx0" brushRef="#br0" timeOffset="1786.7528">824 5565 6272,'0'-12'2368,"0"4"-1280,0 3-288,0 5 864,0 0 0,0 0 128,0 0-161,0 0-31,0 5-896,6 10 352,3 17 160,4 15-32,1 13 32,0 19-416,2 21-64,-10-6-320,1 5-96,0-12-160,0-7-128,-7-7-96,0-14-32,0-12-992,-7-15-480,0-12-1312,0-12-512,1-8-2143,-1-33-1089,-16-48 3296</inkml:trace>
  <inkml:trace contextRef="#ctx0" brushRef="#br0" timeOffset="2340.2864">773 5945 7680,'-13'19'2880,"6"-19"-1536,7 8-224,0-8 1088,0 0-193,0 0-95,0 0-512,0 0-160,7 0-704,0 0 96,-1 0 96,10 0-320,-2 0-128,7 0-288,0 0-64,0 0-320,9-8-96,-3 1-1504,9-5-704,20-1-1855,1-7-2145,-7-7 2240</inkml:trace>
  <inkml:trace contextRef="#ctx0" brushRef="#br0" timeOffset="2587.2923">1747 5500 5376,'7'-7'2016,"-7"7"-1088,0 0 192,0 0 864,0 0 64,0 0 128,0 0-161,-7 0-63,0 0-1056,-9-7 96,2 1 96,1-1-96,-9-1-32,1 8-160,0 0-128,-1 8-288,8 5-160,1 1-64,-3 5-32,2 2-64,7-1-64,1-1-64,12 2 32,1 5 32,7 7 0,9 7-96,-3 12 0,2 3 128,-8-3 32,-1 8-96,10-1 32,-2 9 64,-8-16 96,1 2-128,-5-7-32,-2-2 0,-7 2 64,-7-7 96,-2-7 128,-5 1 0,-6-7 64,-9-7-128,-6-8-64,-1-4-64,-7-8 0,8-15-352,-7-4-128,6-9-1376,0 3-576,2-15-1568,5-14-671,1-6-865</inkml:trace>
  <inkml:trace contextRef="#ctx0" brushRef="#br1" timeOffset="40503.936">1411 8182 6656,'8'0'2528,"-8"8"-1344,5 0-608,-5 0 736,4 5-192,0 1 0,0 6-160,-4 11 31,0 5-543,0 10 160,0 5 64,-4 8-96,0-1 0,4 5-192,-4 7-64,4 5-128,-5 0-32,1-1-32,4-4 64,-4 0-96,4-3-64,0-17 0,-4 6 32,0-2 32,0-7 96,0 4-96,-1-4 0,-4 0-32,5-3 32,0-2 0,-3-7 96,-3-4-32,6-8 0,1 1-32,-2-8 64,1 0 32,4-5 96,0-3-160,0 0-32,0-8 0,0 0 0,0 0 0,4-4 0,4-3-160,2-5-32,1-4 96,11-8 32,-2-3 0,5-8-64,0 0 32,-4-8-32,-4 11 0,0 1 64,-1 4 32,-3-1 32,-1 5 0,0-1 0,-3 5 0,0 3 0,-5 0 64,0 1 32,-4 3 96,0 1 32,-4 2-96,0 2-96,-5 3 0,0 0-32,1 0-160,-8-4 32,-5 0 0,-4 1 64,-5-1-32,-3 0 64,0 0-128,-4 1 0,-1 2 32,4 2 0,6-2 64,2 2 96,5 3-128,0 0-32,4 0-64,4 3-64,2 5 0,3 4 96,3 4 0,5 7 32,0 1 0,5-1 0,-1 1 0,0 2 64,7 2-32,7-7 64,-1-3-928,3 2-288,6 0-1568,-2-5-608,2 5-2719</inkml:trace>
  <inkml:trace contextRef="#ctx0" brushRef="#br1" timeOffset="41588.7963">939 10526 5376,'0'0'2112,"0"3"-1152,-4 1-224,4-4 768,0 8-64,0 0 0,0 4-160,4 3-64,0 9-673,1 12 321,-5 6 96,0 9-128,0 3-96,-5 5-160,1 4-32,0-5-160,-4 13 0,-1 3-160,-3 8-64,-1 1-64,0-1 0,2 4-64,-2-12 64,0-3-64,0 0-32,1-1-64,4 0 32,-5-4 32,0-4 0,2-6 0,1-6 64,-1 1-32,2-4 64,0-4 64,-3-7 64,0-5-96,12-4-32,-9-8 96,13 1 32,-4 0-192,5-9-64,-1-3 128,0 0 96,0-4 32,13 0 160,0-4-128,4 0-128,4-4 0,3 0-160,7 0 0,-7 0-32,6 1 0,4-2 64,3 1 0,18 4 0,-1 0 0,4-3 0,2-1 64,-6 4-32,-9 0-32,-2 0 96,-10 4 0,-4-1-128,1 1 32,-5 4 0,-4-4 64,0 0-32,-4 0 64,0 0-128,-4 0 0,-1-1 32,-3 2 0,-1-5 0,-3 0 0,0 0 0,-5 0 0,0 0 64,0-5 96,-4-2-64,0-1-64,0-8-96,0-7 32,0-5 32,0 2 64,4-14-32,0-3 64,0-8-128,0 1 0,5-6 32,3 6 0,-4 6 0,9 2 0,-4-4 64,4-1 96,-5-1-64,1 5-64,3-4 0,-2 5-32,1-6 0,3 1 0,-6 4-96,0 1 64,5-6 32,-5 9 0,1 4 64,-1 8 32,1-1-128,0 5 32,-5 3 64,1 0 32,-1 1-128,0 0 32,-4-2 0,0 7 0,1-2 0,-1-1 0,0 2 0,0 0 0,0 4 0,-4-2 0,0 2 0,0 2 64,0 2-32,0 0 64,0 2-64,0 1 64,-4 0-64,0 4-32,0-3 32,-5 3-32,1 0 64,0 0 32,-5-5-32,1 2-64,-5-2 32,0 1 32,0 1-32,1-1-32,-5 0 32,0 4 32,-4 0 32,0 0 32,4 0-64,1-3 32,2-2-64,3 1-32,-3 0 32,1 1-32,1-6 0,-1 6 0,4-6 0,1 9 0,3-7 0,1 7 0,0-8 0,-1 8 64,1 0-32,4 4 64,-4-8-128,4 0 0,0 0 32,-1 4-96,1-3 64,4-2 32,0 1 0,-4-3 0,4 0 0,0-2 0,0 1 0,0-4-96,0-3 64,0-1 96,0-4 32,0 1-128,4-4-32,-4-1 32,4-3 64,1 7 0,-1-3-32,0 3 32,0 1-32,0 3 0,-4 0 0,0 4 64,0 1-96,0 3-64,4 1 64,0-2 64,-4 6 0,4-1-32,1 4 32,-1 0-32,4 4 0,0-1 64,1 6-96,-1-2 0,1 1 32,4 0 64,-1 0-32,4-1-32,-3 9 32,9-5 32,-2 6-32,1-1-32,0 3 32,-1 0-32,1 4 0,-4 5 0,0 0 0,-1-1 0,-3-4 0,-1 4 0,1-3 64,-1-1 32,-4-3-32,1-5-64,-4 1-64,-1-4-32,-4-3-928,-4-2-384,-5-3-1184,0-4-416,1 0-607,-3-11-161,-3-2-640</inkml:trace>
  <inkml:trace contextRef="#ctx0" brushRef="#br1" timeOffset="43440.5851">1686 10533 6016,'-4'5'2272,"0"-2"-1216,-5-3-256,9 0 864,-8 4-416,1-4-64,-2 0-288,0 0 0,1 0-512,-4 0 287,-1-4 65,1 1-96,-1 3 32,0-5 32,-3 1 32,-1 1-128,0-1-32,-3-1-128,-6 2 32,-3-1-128,0 0 32,-9-3-96,-3-1 64,3 0-64,0 0 0,5 0-96,0 4 32,4 0-128,3 1 0,6-6-32,3 9 32,1 0-128,2 0 0,-2 0-544,8 0-256,-1 0-480,1 0-160,4 0-832,-5-4-287,-3 4-2561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96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6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41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4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24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71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8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1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720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36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0EA5-473D-4178-A56B-5FE3273862D4}" type="datetimeFigureOut">
              <a:rPr lang="de-CH" smtClean="0"/>
              <a:t>09.12.2016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FE16-F4B7-4DDA-BEB2-87211BF87C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8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4138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Strategie</a:t>
            </a:r>
          </a:p>
          <a:p>
            <a:endParaRPr lang="de-CH" dirty="0"/>
          </a:p>
          <a:p>
            <a:r>
              <a:rPr lang="de-CH" dirty="0"/>
              <a:t>Approach: </a:t>
            </a:r>
            <a:r>
              <a:rPr lang="de-CH" dirty="0" err="1"/>
              <a:t>Divide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de-CH" dirty="0"/>
          </a:p>
          <a:p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Preparation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FirstSolution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Optimize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, </a:t>
            </a:r>
            <a:r>
              <a:rPr lang="de-CH" dirty="0" err="1"/>
              <a:t>tested</a:t>
            </a:r>
            <a:r>
              <a:rPr lang="de-CH" dirty="0"/>
              <a:t>,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indipendently</a:t>
            </a:r>
            <a:endParaRPr lang="de-CH" dirty="0"/>
          </a:p>
          <a:p>
            <a:endParaRPr lang="de-CH" dirty="0"/>
          </a:p>
          <a:p>
            <a:r>
              <a:rPr lang="de-CH" dirty="0"/>
              <a:t>Interface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: *.</a:t>
            </a:r>
            <a:r>
              <a:rPr lang="de-CH" dirty="0" err="1"/>
              <a:t>csv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8446375" y="650326"/>
              <a:ext cx="1639614" cy="5557345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697" y="638088"/>
                <a:ext cx="1668051" cy="5582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1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4138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Preparation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</a:t>
            </a:r>
            <a:r>
              <a:rPr lang="de-CH" dirty="0" err="1">
                <a:solidFill>
                  <a:srgbClr val="FF0000"/>
                </a:solidFill>
              </a:rPr>
              <a:t>already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implemented</a:t>
            </a:r>
            <a:r>
              <a:rPr lang="de-CH" dirty="0">
                <a:solidFill>
                  <a:srgbClr val="FF0000"/>
                </a:solidFill>
              </a:rPr>
              <a:t>)</a:t>
            </a:r>
          </a:p>
          <a:p>
            <a:endParaRPr lang="de-CH" dirty="0"/>
          </a:p>
          <a:p>
            <a:r>
              <a:rPr lang="de-CH" dirty="0"/>
              <a:t>Approach: </a:t>
            </a:r>
            <a:r>
              <a:rPr lang="de-CH" dirty="0" err="1"/>
              <a:t>Devide</a:t>
            </a:r>
            <a:r>
              <a:rPr lang="de-CH" dirty="0"/>
              <a:t> global </a:t>
            </a:r>
            <a:r>
              <a:rPr lang="de-CH" dirty="0" err="1"/>
              <a:t>area</a:t>
            </a:r>
            <a:r>
              <a:rPr lang="de-CH" dirty="0"/>
              <a:t> in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areas</a:t>
            </a:r>
            <a:r>
              <a:rPr lang="de-CH" dirty="0"/>
              <a:t> like </a:t>
            </a:r>
            <a:r>
              <a:rPr lang="de-CH" dirty="0" err="1"/>
              <a:t>amerika</a:t>
            </a:r>
            <a:r>
              <a:rPr lang="de-CH" dirty="0"/>
              <a:t>, </a:t>
            </a:r>
            <a:r>
              <a:rPr lang="de-CH" dirty="0" err="1"/>
              <a:t>europa</a:t>
            </a:r>
            <a:r>
              <a:rPr lang="de-CH" dirty="0"/>
              <a:t>….</a:t>
            </a:r>
          </a:p>
          <a:p>
            <a:r>
              <a:rPr lang="de-CH" dirty="0"/>
              <a:t>Goal:</a:t>
            </a:r>
          </a:p>
          <a:p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=&gt; heavy </a:t>
            </a:r>
            <a:r>
              <a:rPr lang="de-CH" dirty="0" err="1"/>
              <a:t>scalable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domain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,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dividing</a:t>
            </a:r>
            <a:r>
              <a:rPr lang="de-CH" dirty="0"/>
              <a:t> in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santa</a:t>
            </a:r>
            <a:r>
              <a:rPr lang="de-CH" dirty="0"/>
              <a:t> </a:t>
            </a:r>
            <a:r>
              <a:rPr lang="de-CH" dirty="0" err="1"/>
              <a:t>flyes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atlantic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 err="1"/>
              <a:t>because</a:t>
            </a:r>
            <a:r>
              <a:rPr lang="de-CH" dirty="0"/>
              <a:t>,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probably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idea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at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indipendently</a:t>
            </a:r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/>
              <p14:cNvContentPartPr/>
              <p14:nvPr/>
            </p14:nvContentPartPr>
            <p14:xfrm>
              <a:off x="8180278" y="531017"/>
              <a:ext cx="2720975" cy="5795963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758" y="525257"/>
                <a:ext cx="2744376" cy="58139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8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99090" y="2001229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Step</a:t>
            </a:r>
            <a:r>
              <a:rPr lang="de-CH" dirty="0"/>
              <a:t> 2 First Solution </a:t>
            </a:r>
            <a:r>
              <a:rPr lang="de-CH" dirty="0">
                <a:solidFill>
                  <a:srgbClr val="FF0000"/>
                </a:solidFill>
              </a:rPr>
              <a:t>(internal </a:t>
            </a:r>
            <a:r>
              <a:rPr lang="de-CH" dirty="0" err="1">
                <a:solidFill>
                  <a:srgbClr val="FF0000"/>
                </a:solidFill>
              </a:rPr>
              <a:t>strategie</a:t>
            </a:r>
            <a:r>
              <a:rPr lang="de-CH" dirty="0">
                <a:solidFill>
                  <a:srgbClr val="FF0000"/>
                </a:solidFill>
              </a:rPr>
              <a:t>:  ???????????????????????)</a:t>
            </a:r>
          </a:p>
          <a:p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Goal: Find </a:t>
            </a:r>
            <a:r>
              <a:rPr lang="de-CH" dirty="0" err="1"/>
              <a:t>first</a:t>
            </a:r>
            <a:r>
              <a:rPr lang="de-CH" dirty="0"/>
              <a:t> partial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individual </a:t>
            </a:r>
            <a:r>
              <a:rPr lang="de-CH" dirty="0" err="1"/>
              <a:t>areas</a:t>
            </a:r>
            <a:endParaRPr lang="de-CH" dirty="0"/>
          </a:p>
          <a:p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at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indipendently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possible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different, </a:t>
            </a:r>
            <a:r>
              <a:rPr lang="de-CH" dirty="0" err="1"/>
              <a:t>algos</a:t>
            </a:r>
            <a:r>
              <a:rPr lang="de-CH" dirty="0"/>
              <a:t>/</a:t>
            </a:r>
            <a:r>
              <a:rPr lang="de-CH" dirty="0" err="1"/>
              <a:t>heuristics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br>
              <a:rPr lang="de-CH" dirty="0"/>
            </a:br>
            <a:r>
              <a:rPr lang="de-CH" dirty="0" err="1"/>
              <a:t>technologies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different </a:t>
            </a:r>
            <a:r>
              <a:rPr lang="de-CH" dirty="0" err="1"/>
              <a:t>areas</a:t>
            </a:r>
            <a:endParaRPr lang="de-CH" dirty="0"/>
          </a:p>
          <a:p>
            <a:r>
              <a:rPr lang="de-CH" dirty="0"/>
              <a:t>The different </a:t>
            </a:r>
            <a:r>
              <a:rPr lang="de-CH" dirty="0" err="1"/>
              <a:t>ares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computed</a:t>
            </a:r>
            <a:r>
              <a:rPr lang="de-CH" dirty="0"/>
              <a:t> </a:t>
            </a:r>
            <a:r>
              <a:rPr lang="de-CH" dirty="0" err="1"/>
              <a:t>complet</a:t>
            </a:r>
            <a:r>
              <a:rPr lang="de-CH" dirty="0"/>
              <a:t> </a:t>
            </a:r>
            <a:r>
              <a:rPr lang="de-CH" dirty="0" err="1"/>
              <a:t>seperated</a:t>
            </a:r>
            <a:br>
              <a:rPr lang="de-CH" dirty="0"/>
            </a:b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other</a:t>
            </a:r>
            <a:endParaRPr lang="de-CH" dirty="0"/>
          </a:p>
          <a:p>
            <a:endParaRPr lang="de-CH" dirty="0"/>
          </a:p>
          <a:p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best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ares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be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defined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an open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question</a:t>
            </a:r>
            <a:endParaRPr lang="de-CH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/>
              <p14:cNvContentPartPr/>
              <p14:nvPr/>
            </p14:nvContentPartPr>
            <p14:xfrm>
              <a:off x="6909237" y="1072056"/>
              <a:ext cx="4303987" cy="4381446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3477" y="1065217"/>
                <a:ext cx="4322708" cy="43980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50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6027" y="1949992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Step</a:t>
            </a:r>
            <a:r>
              <a:rPr lang="de-CH" dirty="0"/>
              <a:t> 3 </a:t>
            </a:r>
            <a:r>
              <a:rPr lang="de-CH" dirty="0" err="1"/>
              <a:t>Optimize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(internal </a:t>
            </a:r>
            <a:r>
              <a:rPr lang="de-CH" dirty="0" err="1">
                <a:solidFill>
                  <a:srgbClr val="FF0000"/>
                </a:solidFill>
              </a:rPr>
              <a:t>strategie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 err="1">
                <a:solidFill>
                  <a:srgbClr val="FF0000"/>
                </a:solidFill>
              </a:rPr>
              <a:t>Genetic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Algo</a:t>
            </a:r>
            <a:r>
              <a:rPr lang="de-CH" dirty="0">
                <a:solidFill>
                  <a:srgbClr val="FF0000"/>
                </a:solidFill>
              </a:rPr>
              <a:t>)</a:t>
            </a:r>
          </a:p>
          <a:p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Goal: </a:t>
            </a:r>
            <a:r>
              <a:rPr lang="de-CH" dirty="0" err="1"/>
              <a:t>Optimize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solution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at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indipendently</a:t>
            </a:r>
            <a:endParaRPr lang="de-CH" dirty="0"/>
          </a:p>
          <a:p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intersection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areas</a:t>
            </a:r>
            <a:endParaRPr lang="de-CH" dirty="0"/>
          </a:p>
          <a:p>
            <a:endParaRPr lang="de-CH" dirty="0"/>
          </a:p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Special: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here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geografic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picture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be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used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like:</a:t>
            </a:r>
          </a:p>
          <a:p>
            <a:endParaRPr lang="de-CH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chanse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Americans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sex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asians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europeans</a:t>
            </a:r>
            <a:br>
              <a:rPr lang="de-CH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because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there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oceans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between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them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..</a:t>
            </a:r>
            <a:endParaRPr lang="de-CH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/>
              <p14:cNvContentPartPr/>
              <p14:nvPr/>
            </p14:nvContentPartPr>
            <p14:xfrm>
              <a:off x="7224548" y="394138"/>
              <a:ext cx="4130566" cy="5793284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188" y="386578"/>
                <a:ext cx="4151086" cy="58102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5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0914" y="256878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Additional:</a:t>
            </a:r>
          </a:p>
          <a:p>
            <a:endParaRPr lang="de-CH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corse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intersect</a:t>
            </a:r>
            <a:r>
              <a:rPr lang="de-CH" dirty="0"/>
              <a:t>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and</a:t>
            </a:r>
            <a:br>
              <a:rPr lang="de-CH" dirty="0"/>
            </a:b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intersection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imput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2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/>
              <p14:cNvContentPartPr/>
              <p14:nvPr/>
            </p14:nvContentPartPr>
            <p14:xfrm>
              <a:off x="6444155" y="819806"/>
              <a:ext cx="4337105" cy="4454525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1194" y="813686"/>
                <a:ext cx="4363386" cy="4473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21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Linus Riedi</dc:creator>
  <cp:lastModifiedBy>Linus Riedi</cp:lastModifiedBy>
  <cp:revision>17</cp:revision>
  <dcterms:created xsi:type="dcterms:W3CDTF">2016-12-09T10:38:52Z</dcterms:created>
  <dcterms:modified xsi:type="dcterms:W3CDTF">2016-12-09T11:12:30Z</dcterms:modified>
</cp:coreProperties>
</file>