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14E52-7F44-4CA4-8127-71E0E920E906}">
          <p14:sldIdLst>
            <p14:sldId id="256"/>
            <p14:sldId id="257"/>
            <p14:sldId id="258"/>
          </p14:sldIdLst>
        </p14:section>
        <p14:section name="Data Pre-processing" id="{FBBCBBA7-688A-48E2-8283-5AA6C8001391}">
          <p14:sldIdLst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Plotting" id="{CD4932FF-A861-4AF6-89F4-AC0CDD242074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43AF-37A4-D8BE-C6F8-81E6CF4E0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0404-8EF6-58DA-A3F7-B953773E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ECC0-8CD4-A7EF-35EA-7ED95FA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E92B-3272-B47F-2278-FD31CE13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D60C-58E0-DA76-57CD-0D8E9D37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8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D1C4-F4BE-FB70-6D47-666B18C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7940-65E2-DEEA-39D2-2DD2B10B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F0DE-EFC1-F0C3-8AAE-ADD305A3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FE8-D0DA-5ACC-C479-8BA96333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998F-CA03-6E5E-03EE-A9405825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3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91575-85B9-2F18-5224-FA1E5EDB3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2D6B-3B84-4571-22C4-62B612F9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BE7F-C091-35D4-C286-CF399964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E6B7-C882-C8B8-74CF-60A9C16C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6FB8-DB69-99EA-116F-3A9D9A0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552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2EFC-44B6-A3EA-5DF9-7E87FD72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97B2-A838-EE03-7ABB-44B823D6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F668-CFB4-F98A-7280-88F821EC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B719-9B88-A0CB-3DA7-3C03EF6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8219-E578-3E7A-3F9A-FECB440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8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BBB8-B2C6-E3D8-7977-340BE441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C81C-4EAF-F043-FEE8-1E78DC3B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A5E7-8152-3D97-C82C-E94368C3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FFA-6C7A-90AE-1FC0-3309452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244C-4AB8-B768-EC2F-669683D0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D68-9A28-7647-493E-D1E3B0E9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A7BC-300E-031D-FE24-D471A518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6384-3F8E-BFB5-4E65-9EBFEEED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AEDA-AD73-F206-78C5-6FF1698F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08B7-45C2-95AF-EF36-9C1CB0F8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445F-81A8-E13B-CB07-C86CBE31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4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7A38-87B7-7A4D-CB60-961F3DFF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13A9-4B6F-A902-52A4-60EC6FB8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43FD1-A02F-9108-4D0E-17541BF5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7D280-CB26-1434-99F3-C734AB339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E8B80-1CA5-D472-C076-A51F4EE3B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B769B-474F-7D29-9003-EAF0DD14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D2C0-4192-C8FA-5C35-03E0973E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22D6E-2F7E-4411-2388-388FCE9C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1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411F-40A6-30D6-6342-71CDE3C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58663-D51F-93F0-2287-C7251F81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12D90-7A19-0CE2-8B58-37A953C4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5D65-E4DD-0B7C-6D81-1C33428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6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98F0-199C-C765-D830-2D4909C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69E4F-7E73-C35D-D1B6-8C9B3F5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9917-7CB8-B4D9-B6CE-DC6B5CC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68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E1DF-0646-7796-F6D0-C38C4CB9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D586-2456-D255-0CE1-A5FEDA07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D885C-9BC3-29E9-FA95-86FCB9DA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1759-E2F0-3CD6-0C62-18A60CC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17851-0597-27C5-2D54-31856874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17A7-9120-67E6-C4F7-6B427DEA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37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CEAC-63BE-2046-5C03-AB9FE88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505B-CEE2-B9A2-4F97-4359E2AA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AF18-7632-0E5A-F7BD-7B8331E29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FA6A4-64A1-9E45-8471-754A0921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C66B-BF5B-DDAC-FEF2-74DE3BA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B7BD-9FB0-3F6B-6B4D-4817C16A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C6454-A0B4-7A28-38EB-BA41940F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4317-CFA9-1A03-AAD9-5920691A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0AAA-FA22-960A-05C1-99B412AB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657CA-F8EC-4C87-9515-8E77A9C1CB63}" type="datetimeFigureOut">
              <a:rPr lang="en-PH" smtClean="0"/>
              <a:t>17/03/2024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CEB3-EC24-3F01-7C01-9C16483F8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E596-41C2-51F2-0B63-7261F5126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027AA-D21C-012F-C92B-9545A104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05653" y="558277"/>
            <a:ext cx="7780694" cy="2377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7B23C-EA0F-BFF2-AFF4-750C4191C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11500" dirty="0"/>
              <a:t>KSI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D2924-80F2-06F0-E81D-6479C999B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4762"/>
          </a:xfrm>
        </p:spPr>
        <p:txBody>
          <a:bodyPr>
            <a:normAutofit fontScale="85000" lnSpcReduction="20000"/>
          </a:bodyPr>
          <a:lstStyle/>
          <a:p>
            <a:r>
              <a:rPr lang="en-PH" sz="7100" dirty="0"/>
              <a:t>Group 2</a:t>
            </a:r>
            <a:endParaRPr lang="en-PH" dirty="0"/>
          </a:p>
          <a:p>
            <a:r>
              <a:rPr lang="en-PH" dirty="0"/>
              <a:t>Ngan, Tsang Kwong</a:t>
            </a:r>
          </a:p>
          <a:p>
            <a:r>
              <a:rPr lang="en-PH" dirty="0"/>
              <a:t>Pillai, Rani Krishna</a:t>
            </a:r>
          </a:p>
          <a:p>
            <a:r>
              <a:rPr lang="en-PH" dirty="0"/>
              <a:t>Ramos, Kirstin Megga</a:t>
            </a:r>
          </a:p>
          <a:p>
            <a:r>
              <a:rPr lang="en-PH" dirty="0"/>
              <a:t>Wong, Yu Kwan</a:t>
            </a:r>
          </a:p>
          <a:p>
            <a:r>
              <a:rPr lang="en-PH" dirty="0"/>
              <a:t>ZHANG, AILIN</a:t>
            </a:r>
          </a:p>
        </p:txBody>
      </p:sp>
    </p:spTree>
    <p:extLst>
      <p:ext uri="{BB962C8B-B14F-4D97-AF65-F5344CB8AC3E}">
        <p14:creationId xmlns:p14="http://schemas.microsoft.com/office/powerpoint/2010/main" val="40404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848E4-D1BE-4CBE-8369-614C19A2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6" y="2038229"/>
            <a:ext cx="11629128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A0621-FC5F-22B3-EDDB-CC72D13A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14" y="1484439"/>
            <a:ext cx="705673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DB70-F49E-241D-C7D7-58853C1A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4521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C9F86-4385-278B-B882-133B6E7D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0618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708D7-925F-796F-6515-66ABFF5A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6" y="217013"/>
            <a:ext cx="7475868" cy="361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AF4FE-A6AB-A4F0-C878-4BAE73E2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1" y="4560547"/>
            <a:ext cx="504487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BA3C7-CEAB-3FA2-85A7-4E36E94B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7" y="150974"/>
            <a:ext cx="7445385" cy="358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BF684-82AA-6DE6-A0EF-0C0D1178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34" y="4664689"/>
            <a:ext cx="474005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FE30A-D47C-362B-4FAF-BC37564C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8" y="299564"/>
            <a:ext cx="7414903" cy="359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001B-4A21-D5B7-315C-B13BD0FC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70" y="4500858"/>
            <a:ext cx="4610500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DF81F-5F76-1CE7-D99A-06E74C9C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6" y="208121"/>
            <a:ext cx="7475868" cy="3657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CC17E-8959-499A-BF26-75E7F72A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7619"/>
            <a:ext cx="5918500" cy="30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6B5D86-6164-F126-BE31-B135F24C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29" y="2452202"/>
            <a:ext cx="3711262" cy="386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53A37-250F-05A0-A08D-B186F9EF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369" y="646180"/>
            <a:ext cx="2796782" cy="5768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001D5-D56B-0111-1165-E0C5733C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49" y="205465"/>
            <a:ext cx="5791702" cy="1539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A1DAC-F504-D466-3B6A-948EB1530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9" y="1842557"/>
            <a:ext cx="3177815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DDA4B-66F8-81A3-A212-4F49A2C6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3" y="531962"/>
            <a:ext cx="6607113" cy="386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797D7-D62B-E897-C165-54EF78A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5077393"/>
            <a:ext cx="5921253" cy="15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4B210-C082-98D1-20F0-5A88808C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47" y="2736799"/>
            <a:ext cx="3284505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4808-D503-EDAB-61B7-5BD9A6D2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Killed or Seriously Injured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6162-E0C6-9FA8-5906-619C650D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This data only includes events where a person sustained a major or fatal injury in a traffic collision event.</a:t>
            </a:r>
          </a:p>
          <a:p>
            <a:r>
              <a:rPr lang="en-PH" dirty="0"/>
              <a:t>Dataset classifies the severity of injury:</a:t>
            </a:r>
          </a:p>
          <a:p>
            <a:pPr lvl="1"/>
            <a:r>
              <a:rPr lang="en-PH" dirty="0"/>
              <a:t>Major Injury: </a:t>
            </a:r>
            <a:r>
              <a:rPr lang="en-US" dirty="0"/>
              <a:t>A non-fatal injury that is severe enough to require the injured person to be admitted to hospital, even if only for observation at the time of the collision.</a:t>
            </a:r>
          </a:p>
          <a:p>
            <a:pPr lvl="1"/>
            <a:r>
              <a:rPr lang="en-US" dirty="0"/>
              <a:t>Fatal: Fatal injury (person sustains bodily injuries resulting in death) only those cases where death occurs in less than 366 days as result of the collision.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24B2A-9D5D-BBCC-993E-B39C8E3D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1" y="178894"/>
            <a:ext cx="5730737" cy="4061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A4DB5-0E4C-7130-A8D9-9975F9B1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28" y="5132112"/>
            <a:ext cx="6111770" cy="154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DA0AE-BCF8-7628-E102-836ECF7F1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4828"/>
            <a:ext cx="2514818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0BB6B-AF5D-DCEE-2A59-309C86AD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21"/>
          <a:stretch/>
        </p:blipFill>
        <p:spPr>
          <a:xfrm>
            <a:off x="218191" y="252553"/>
            <a:ext cx="3662930" cy="407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00FAF-9378-9AA6-D9D6-9B721EF4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7063"/>
            <a:ext cx="2118544" cy="50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5CE83-5522-10FF-3F9B-A50FEA9AA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214" y="2368341"/>
            <a:ext cx="6416596" cy="4320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2E7367-B9C9-A56F-673B-107CF964E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37" t="48157"/>
          <a:stretch/>
        </p:blipFill>
        <p:spPr>
          <a:xfrm>
            <a:off x="3881121" y="254676"/>
            <a:ext cx="2037329" cy="21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0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668988-FA4B-EB54-1333-186290E9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5" y="342661"/>
            <a:ext cx="9350550" cy="550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1E01C-FE98-0753-7529-2DEEB606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766" y="5486550"/>
            <a:ext cx="217950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4CC2F-9B5F-9AE4-3AF5-C6D8ABCE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27" y="144691"/>
            <a:ext cx="5143946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AE214-03C6-7F4F-8878-FA6D1BAC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27" y="2202269"/>
            <a:ext cx="3557493" cy="45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E2AD9-4A7C-6C9D-C08E-9FFC9EB7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3" y="241125"/>
            <a:ext cx="5464013" cy="403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50CA8-D311-1A98-DDA1-DE0DAAAE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85" y="1559499"/>
            <a:ext cx="1958510" cy="70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A7E59-7FD4-379E-6FA8-CB742896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942" y="1788160"/>
            <a:ext cx="5629505" cy="48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2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A67AEAE3-C1B0-52F2-81DC-8C63B5AE9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0" r="16000"/>
          <a:stretch/>
        </p:blipFill>
        <p:spPr>
          <a:xfrm>
            <a:off x="171566" y="246380"/>
            <a:ext cx="11848868" cy="63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4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8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Purpose of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Pre-processing  - Retrieve  &amp; prepare the data: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building &amp; fine tuning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deployment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  <a:p>
            <a:pPr marL="0" indent="0">
              <a:buNone/>
            </a:pPr>
            <a:r>
              <a:rPr lang="en-PH" dirty="0"/>
              <a:t>In the end, we could develop </a:t>
            </a:r>
            <a:r>
              <a:rPr lang="en-US" dirty="0"/>
              <a:t>a predictive machine learning model (classifier) and deploy it as a web API for inference.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33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A1C04-1E71-B595-8735-ADA786FE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6" y="1690688"/>
            <a:ext cx="11009774" cy="3016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57340-D5DD-13B7-2AB1-72873FA2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42" y="3536059"/>
            <a:ext cx="5486875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7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59DDE-28CC-BDBB-4D96-F1BC16EC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3" y="1645765"/>
            <a:ext cx="5616427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7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C1401-F8FB-6C54-3838-61F602FC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687"/>
            <a:ext cx="843607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AC674-FC61-5CAE-2B9F-E6143D76E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"/>
          <a:stretch/>
        </p:blipFill>
        <p:spPr>
          <a:xfrm>
            <a:off x="1036320" y="1578514"/>
            <a:ext cx="6430291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3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AF79C-C0AB-1122-EA28-33A1771A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5"/>
          <a:stretch/>
        </p:blipFill>
        <p:spPr>
          <a:xfrm>
            <a:off x="708462" y="1471727"/>
            <a:ext cx="4557155" cy="463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15382-AFF8-74EB-6B51-CDF82AF4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96" y="1634808"/>
            <a:ext cx="584504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4C5-A6FF-4070-A155-C5B2EB3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D02C-D787-1BD6-1906-9C428D66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49" y="1569551"/>
            <a:ext cx="5319221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3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183</Words>
  <Application>Microsoft Office PowerPoint</Application>
  <PresentationFormat>Widescreen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KSI Dataset</vt:lpstr>
      <vt:lpstr>Killed or Seriously Injured dataset</vt:lpstr>
      <vt:lpstr>Purpose of this project: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KSI Dataset</dc:title>
  <dc:creator>Kirstin Megga Ramos</dc:creator>
  <cp:lastModifiedBy>Kirstin Megga</cp:lastModifiedBy>
  <cp:revision>13</cp:revision>
  <dcterms:created xsi:type="dcterms:W3CDTF">2024-03-16T20:35:07Z</dcterms:created>
  <dcterms:modified xsi:type="dcterms:W3CDTF">2024-03-18T03:22:37Z</dcterms:modified>
</cp:coreProperties>
</file>