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87" r:id="rId6"/>
    <p:sldId id="288" r:id="rId7"/>
    <p:sldId id="286" r:id="rId8"/>
    <p:sldId id="272" r:id="rId9"/>
    <p:sldId id="273" r:id="rId10"/>
    <p:sldId id="274" r:id="rId11"/>
    <p:sldId id="275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5E14E52-7F44-4CA4-8127-71E0E920E906}">
          <p14:sldIdLst>
            <p14:sldId id="256"/>
            <p14:sldId id="257"/>
            <p14:sldId id="258"/>
          </p14:sldIdLst>
        </p14:section>
        <p14:section name="Data Pre-processing" id="{FBBCBBA7-688A-48E2-8283-5AA6C8001391}">
          <p14:sldIdLst>
            <p14:sldId id="285"/>
            <p14:sldId id="287"/>
            <p14:sldId id="288"/>
            <p14:sldId id="286"/>
          </p14:sldIdLst>
        </p14:section>
        <p14:section name="Plotting" id="{CD4932FF-A861-4AF6-89F4-AC0CDD242074}">
          <p14:sldIdLst>
            <p14:sldId id="272"/>
            <p14:sldId id="273"/>
            <p14:sldId id="274"/>
            <p14:sldId id="275"/>
            <p14:sldId id="289"/>
            <p14:sldId id="290"/>
          </p14:sldIdLst>
        </p14:section>
        <p14:section name="Feature Engineering" id="{ADE6FA6F-7ED2-46FE-AA5E-0F80E17ABC02}">
          <p14:sldIdLst>
            <p14:sldId id="291"/>
            <p14:sldId id="292"/>
            <p14:sldId id="293"/>
            <p14:sldId id="294"/>
            <p14:sldId id="295"/>
            <p14:sldId id="296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43AF-37A4-D8BE-C6F8-81E6CF4E0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E0404-8EF6-58DA-A3F7-B953773E9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ECC0-8CD4-A7EF-35EA-7ED95FA4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21/03/2024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E92B-3272-B47F-2278-FD31CE13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D60C-58E0-DA76-57CD-0D8E9D37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85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D1C4-F4BE-FB70-6D47-666B18CE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7940-65E2-DEEA-39D2-2DD2B10BA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BF0DE-EFC1-F0C3-8AAE-ADD305A3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21/03/2024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4FE8-D0DA-5ACC-C479-8BA96333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998F-CA03-6E5E-03EE-A9405825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733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91575-85B9-2F18-5224-FA1E5EDB3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02D6B-3B84-4571-22C4-62B612F92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BE7F-C091-35D4-C286-CF399964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21/03/2024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E6B7-C882-C8B8-74CF-60A9C16C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26FB8-DB69-99EA-116F-3A9D9A0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552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2EFC-44B6-A3EA-5DF9-7E87FD72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97B2-A838-EE03-7ABB-44B823D6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F668-CFB4-F98A-7280-88F821EC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21/03/2024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8B719-9B88-A0CB-3DA7-3C03EF68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8219-E578-3E7A-3F9A-FECB4405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683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BBB8-B2C6-E3D8-7977-340BE441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C81C-4EAF-F043-FEE8-1E78DC3B5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A5E7-8152-3D97-C82C-E94368C3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21/03/2024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DFFA-6C7A-90AE-1FC0-33094527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6244C-4AB8-B768-EC2F-669683D0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839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ED68-9A28-7647-493E-D1E3B0E9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A7BC-300E-031D-FE24-D471A518E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36384-3F8E-BFB5-4E65-9EBFEEED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6AEDA-AD73-F206-78C5-6FF1698F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21/03/2024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D08B7-45C2-95AF-EF36-9C1CB0F8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B445F-81A8-E13B-CB07-C86CBE31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45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7A38-87B7-7A4D-CB60-961F3DFF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813A9-4B6F-A902-52A4-60EC6FB8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43FD1-A02F-9108-4D0E-17541BF59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7D280-CB26-1434-99F3-C734AB339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E8B80-1CA5-D472-C076-A51F4EE3B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B769B-474F-7D29-9003-EAF0DD14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21/03/2024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4D2C0-4192-C8FA-5C35-03E0973E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22D6E-2F7E-4411-2388-388FCE9C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414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411F-40A6-30D6-6342-71CDE3C1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58663-D51F-93F0-2287-C7251F81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21/03/2024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12D90-7A19-0CE2-8B58-37A953C4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35D65-E4DD-0B7C-6D81-1C334287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86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E98F0-199C-C765-D830-2D4909C2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21/03/2024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69E4F-7E73-C35D-D1B6-8C9B3F5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29917-7CB8-B4D9-B6CE-DC6B5CCA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568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E1DF-0646-7796-F6D0-C38C4CB9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D586-2456-D255-0CE1-A5FEDA07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D885C-9BC3-29E9-FA95-86FCB9DA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11759-E2F0-3CD6-0C62-18A60CC1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21/03/2024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17851-0597-27C5-2D54-31856874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617A7-9120-67E6-C4F7-6B427DEA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837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CEAC-63BE-2046-5C03-AB9FE884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F505B-CEE2-B9A2-4F97-4359E2AA5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7AF18-7632-0E5A-F7BD-7B8331E29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FA6A4-64A1-9E45-8471-754A0921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21/03/2024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9C66B-BF5B-DDAC-FEF2-74DE3BA7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EB7BD-9FB0-3F6B-6B4D-4817C16A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38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C6454-A0B4-7A28-38EB-BA41940F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E4317-CFA9-1A03-AAD9-5920691A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0AAA-FA22-960A-05C1-99B412AB1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657CA-F8EC-4C87-9515-8E77A9C1CB63}" type="datetimeFigureOut">
              <a:rPr lang="en-PH" smtClean="0"/>
              <a:t>21/03/2024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CEB3-EC24-3F01-7C01-9C16483F8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E596-41C2-51F2-0B63-7261F5126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4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027AA-D21C-012F-C92B-9545A10416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205653" y="558277"/>
            <a:ext cx="7780694" cy="2377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7B23C-EA0F-BFF2-AFF4-750C4191C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11500" dirty="0"/>
              <a:t>KSI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D2924-80F2-06F0-E81D-6479C999B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44762"/>
          </a:xfrm>
        </p:spPr>
        <p:txBody>
          <a:bodyPr>
            <a:normAutofit fontScale="85000" lnSpcReduction="20000"/>
          </a:bodyPr>
          <a:lstStyle/>
          <a:p>
            <a:r>
              <a:rPr lang="en-PH" sz="7100" dirty="0"/>
              <a:t>Group 2</a:t>
            </a:r>
            <a:endParaRPr lang="en-PH" dirty="0"/>
          </a:p>
          <a:p>
            <a:r>
              <a:rPr lang="en-PH" dirty="0"/>
              <a:t>Ngan, Tsang Kwong</a:t>
            </a:r>
          </a:p>
          <a:p>
            <a:r>
              <a:rPr lang="en-PH" dirty="0"/>
              <a:t>Pillai, Rani Krishna</a:t>
            </a:r>
          </a:p>
          <a:p>
            <a:r>
              <a:rPr lang="en-PH" dirty="0"/>
              <a:t>Ramos, Kirstin Megga</a:t>
            </a:r>
          </a:p>
          <a:p>
            <a:r>
              <a:rPr lang="en-PH" dirty="0"/>
              <a:t>Wong, Yu Kwan</a:t>
            </a:r>
          </a:p>
          <a:p>
            <a:r>
              <a:rPr lang="en-PH" dirty="0"/>
              <a:t>ZHANG, AILIN</a:t>
            </a:r>
          </a:p>
        </p:txBody>
      </p:sp>
    </p:spTree>
    <p:extLst>
      <p:ext uri="{BB962C8B-B14F-4D97-AF65-F5344CB8AC3E}">
        <p14:creationId xmlns:p14="http://schemas.microsoft.com/office/powerpoint/2010/main" val="404040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FE30A-D47C-362B-4FAF-BC37564C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48" y="299564"/>
            <a:ext cx="7414903" cy="3596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4001B-4A21-D5B7-315C-B13BD0FCB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70" y="4500858"/>
            <a:ext cx="4610500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0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DF81F-5F76-1CE7-D99A-06E74C9C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6" y="208121"/>
            <a:ext cx="7475868" cy="3657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9CC17E-8959-499A-BF26-75E7F72A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7619"/>
            <a:ext cx="5918500" cy="30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F83E4D-A7EA-4A68-F987-D5B61B59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2" y="185339"/>
            <a:ext cx="5867908" cy="1874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565C6-C712-73FC-4C05-0526AC2BB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141" y="1356505"/>
            <a:ext cx="7292767" cy="531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7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BC07F0-974B-EAFB-CD60-3E1898FB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4" y="728752"/>
            <a:ext cx="7697131" cy="5072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078BAF-2C1B-8FAA-D617-841476CE4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062" y="141976"/>
            <a:ext cx="2560418" cy="65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9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281793-4973-0FDD-D768-A368F2AC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9" y="112858"/>
            <a:ext cx="6934801" cy="3970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DAE93-F34A-6F81-5987-BF1BCA10F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80" y="1290759"/>
            <a:ext cx="6411470" cy="5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0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1FF0DD-DBB3-A223-8589-45AB66E2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0" y="582683"/>
            <a:ext cx="6454699" cy="569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DAC73-82A8-BA62-431F-B2DA13D0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20" y="1039922"/>
            <a:ext cx="5715495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7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2AE419-5340-C7B9-5ACB-9503B9508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8" y="92458"/>
            <a:ext cx="4884843" cy="579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FA099-6C49-5E7B-E3E2-5ECD2EF0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8" y="5891781"/>
            <a:ext cx="3337849" cy="358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57F85-EF52-D02F-C2BE-4076C9C0B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298" y="1046480"/>
            <a:ext cx="8792073" cy="5203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A40336-3F4F-842A-411C-A7DEC63EC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1762" y="72138"/>
            <a:ext cx="2072820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8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B2892-8C79-DF19-CADC-2FC5C39F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4" y="149666"/>
            <a:ext cx="6363251" cy="4465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4FDD54-3A56-8727-8F33-191CBC7A0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660" y="853441"/>
            <a:ext cx="6268960" cy="58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5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14E4B2-377F-E45C-00E5-C1882BA3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7" y="114100"/>
            <a:ext cx="6066046" cy="4618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2A67FC-9EE1-E286-F296-46D9E306F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54" y="1259840"/>
            <a:ext cx="6106532" cy="54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43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ECA93-DA8C-3B11-835B-39697628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4" y="124273"/>
            <a:ext cx="6591871" cy="4313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8AE63-CF44-4A00-059E-45707A3F1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225" y="1351280"/>
            <a:ext cx="6512930" cy="53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4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4808-D503-EDAB-61B7-5BD9A6D2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Killed or Seriously Injured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6162-E0C6-9FA8-5906-619C650D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This data only includes events where a person sustained a major or fatal injury in a traffic collision event.</a:t>
            </a:r>
          </a:p>
          <a:p>
            <a:r>
              <a:rPr lang="en-PH" dirty="0"/>
              <a:t>Dataset classifies the severity of injury:</a:t>
            </a:r>
          </a:p>
          <a:p>
            <a:pPr lvl="1"/>
            <a:r>
              <a:rPr lang="en-PH" dirty="0"/>
              <a:t>Major Injury: </a:t>
            </a:r>
            <a:r>
              <a:rPr lang="en-US" dirty="0"/>
              <a:t>A non-fatal injury that is severe enough to require the injured person to be admitted to hospital, even if only for observation at the time of the collision.</a:t>
            </a:r>
          </a:p>
          <a:p>
            <a:pPr lvl="1"/>
            <a:r>
              <a:rPr lang="en-US" dirty="0"/>
              <a:t>Fatal: Fatal injury (person sustains bodily injuries resulting in death) only those cases where death occurs in less than 366 days as result of the collision.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5A683-6F49-30F9-EBAB-74125933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0" y="96356"/>
            <a:ext cx="6233700" cy="3779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C4E64-5FAF-D624-3344-98F00DBD1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680" y="1337289"/>
            <a:ext cx="6693160" cy="54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9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Purpose of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/>
              <a:t>Pre-processing  - Retrieve  &amp; prepare the data: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Model building &amp; fine tuning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Model deployment</a:t>
            </a:r>
          </a:p>
          <a:p>
            <a:pPr marL="514350" indent="-514350">
              <a:buFont typeface="+mj-lt"/>
              <a:buAutoNum type="arabicPeriod"/>
            </a:pPr>
            <a:endParaRPr lang="en-PH" dirty="0"/>
          </a:p>
          <a:p>
            <a:pPr marL="0" indent="0">
              <a:buNone/>
            </a:pPr>
            <a:r>
              <a:rPr lang="en-PH" dirty="0"/>
              <a:t>In the end, we could develop </a:t>
            </a:r>
            <a:r>
              <a:rPr lang="en-US" dirty="0"/>
              <a:t>a predictive machine learning model (classifier) and deploy it as a web API for inference.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5334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27E847-FA8E-E240-A941-4079720C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1369199"/>
            <a:ext cx="11419840" cy="34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7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9C4C49-104C-0EBB-2B4B-7A229C05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19" y="653851"/>
            <a:ext cx="3482642" cy="4595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5BE3A-EEA2-9A57-9E34-60F2815B6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336" y="653851"/>
            <a:ext cx="3322608" cy="4861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F60F3-9A5D-4BB2-39D0-4D3E07F9F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119" y="658931"/>
            <a:ext cx="3215919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1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AB3984-C2AB-9C3E-2881-CF54D897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01" y="1512472"/>
            <a:ext cx="10054998" cy="40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6602DD-CAD8-2152-8F00-3958CD82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00" y="387133"/>
            <a:ext cx="8255400" cy="4475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FC7ABF-4354-527A-AA77-3D407E2C4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531" y="4944201"/>
            <a:ext cx="7132938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2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5708D7-925F-796F-6515-66ABFF5A8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86" y="217013"/>
            <a:ext cx="7475868" cy="3619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4AF4FE-A6AB-A4F0-C878-4BAE73E2F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21" y="4560547"/>
            <a:ext cx="5044877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1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4BA3C7-CEAB-3FA2-85A7-4E36E94B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7" y="150974"/>
            <a:ext cx="7445385" cy="3589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BF684-82AA-6DE6-A0EF-0C0D1178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534" y="4664689"/>
            <a:ext cx="4740051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0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163</Words>
  <Application>Microsoft Office PowerPoint</Application>
  <PresentationFormat>Widescreen</PresentationFormat>
  <Paragraphs>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KSI Dataset</vt:lpstr>
      <vt:lpstr>Killed or Seriously Injured dataset</vt:lpstr>
      <vt:lpstr>Purpose of this project: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KSI Dataset</dc:title>
  <dc:creator>Kirstin Megga Ramos</dc:creator>
  <cp:lastModifiedBy>Kirstin Megga Ramos</cp:lastModifiedBy>
  <cp:revision>29</cp:revision>
  <dcterms:created xsi:type="dcterms:W3CDTF">2024-03-16T20:35:07Z</dcterms:created>
  <dcterms:modified xsi:type="dcterms:W3CDTF">2024-03-21T05:35:38Z</dcterms:modified>
</cp:coreProperties>
</file>