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8902" y="1786517"/>
            <a:ext cx="10528663" cy="1175656"/>
          </a:xfrm>
        </p:spPr>
        <p:txBody>
          <a:bodyPr>
            <a:normAutofit/>
          </a:bodyPr>
          <a:lstStyle/>
          <a:p>
            <a:pPr algn="ctr"/>
            <a:r>
              <a:rPr lang="en-US" b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DESIGN OF AN EMPLOYEE MANAGEMENT SYSTEM.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34794" y="4621716"/>
            <a:ext cx="2756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KWA ADELLA MUNSHA.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89166" y="4598126"/>
            <a:ext cx="3350623" cy="94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76057" y="3122023"/>
            <a:ext cx="357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ENONCHONG HOPE AHONE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46366" y="4598126"/>
            <a:ext cx="4101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ALI-NDI NESINYU TATAH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117567"/>
            <a:ext cx="8817428" cy="62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14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4" y="1846263"/>
            <a:ext cx="10267406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6468" y="1267097"/>
            <a:ext cx="331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Log-in 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7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7" y="195943"/>
            <a:ext cx="9836331" cy="5738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1885" y="1201783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2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61702"/>
            <a:ext cx="4310743" cy="77070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FIGMA DESIGN. Onboarding pages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101737" y="1907177"/>
            <a:ext cx="2560320" cy="399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9" y="1822585"/>
            <a:ext cx="2429692" cy="4458322"/>
          </a:xfrm>
        </p:spPr>
      </p:pic>
      <p:sp>
        <p:nvSpPr>
          <p:cNvPr id="11" name="TextBox 10"/>
          <p:cNvSpPr txBox="1"/>
          <p:nvPr/>
        </p:nvSpPr>
        <p:spPr>
          <a:xfrm>
            <a:off x="4389120" y="1907177"/>
            <a:ext cx="2926080" cy="385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27" y="1864881"/>
            <a:ext cx="2402228" cy="44583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171509" y="1822585"/>
            <a:ext cx="2534194" cy="4458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125" y="1855354"/>
            <a:ext cx="2268047" cy="446784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342" y="1855354"/>
            <a:ext cx="2095792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51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1965" y="666206"/>
            <a:ext cx="367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conclude.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5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616" y="718456"/>
            <a:ext cx="2364377" cy="862149"/>
          </a:xfrm>
        </p:spPr>
        <p:txBody>
          <a:bodyPr/>
          <a:lstStyle/>
          <a:p>
            <a:pPr algn="ctr"/>
            <a:r>
              <a:rPr lang="en-US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OUTLINE</a:t>
            </a:r>
            <a:endParaRPr lang="en-US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20" y="1985554"/>
            <a:ext cx="4920481" cy="3805060"/>
          </a:xfrm>
        </p:spPr>
      </p:pic>
      <p:sp>
        <p:nvSpPr>
          <p:cNvPr id="8" name="TextBox 7"/>
          <p:cNvSpPr txBox="1"/>
          <p:nvPr/>
        </p:nvSpPr>
        <p:spPr>
          <a:xfrm>
            <a:off x="5839097" y="1985554"/>
            <a:ext cx="43238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INTRODUCTION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PROBLEM STATEMENT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FUNTIONAL REQUIREMENTS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NON-FUNCTIONAL REQUIREMENTS.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222069"/>
            <a:ext cx="10280468" cy="1345475"/>
          </a:xfrm>
        </p:spPr>
        <p:txBody>
          <a:bodyPr>
            <a:normAutofit/>
          </a:bodyPr>
          <a:lstStyle/>
          <a:p>
            <a:pPr algn="ctr"/>
            <a:r>
              <a:rPr lang="en-US" sz="2400" b="1" u="sng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DESIGN OF AN EMPLOYEE MANAGEMENT SYSTEM</a:t>
            </a:r>
            <a:endParaRPr lang="en-US" sz="2400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INTRODUCTION.</a:t>
            </a:r>
          </a:p>
          <a:p>
            <a:r>
              <a:rPr lang="en-US" u="sng" dirty="0" smtClean="0"/>
              <a:t>Brief Description.</a:t>
            </a:r>
          </a:p>
          <a:p>
            <a:r>
              <a:rPr lang="en-US" dirty="0"/>
              <a:t>This application focus on creating a software solution for </a:t>
            </a:r>
            <a:r>
              <a:rPr lang="en-US" dirty="0" smtClean="0"/>
              <a:t>businesses </a:t>
            </a:r>
            <a:r>
              <a:rPr lang="en-US" dirty="0"/>
              <a:t>and organizations.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Employee Management System (EMS) </a:t>
            </a:r>
            <a:r>
              <a:rPr lang="en-US" dirty="0" smtClean="0"/>
              <a:t>will be a </a:t>
            </a:r>
            <a:r>
              <a:rPr lang="en-US" dirty="0"/>
              <a:t>software </a:t>
            </a:r>
            <a:r>
              <a:rPr lang="en-US" dirty="0" smtClean="0"/>
              <a:t>solution that will be </a:t>
            </a:r>
            <a:r>
              <a:rPr lang="en-US" dirty="0"/>
              <a:t>designed to streamline and automate various Human Resource processes within a small-scale enterprise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system aims to centralize employee data, simplify administrative tasks, and improve overall efficiency in managing personnel-related activities.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94114"/>
            <a:ext cx="10685417" cy="3788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11478" y="2093521"/>
            <a:ext cx="2926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PROBLEM STATEMENT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42107" y="2741825"/>
            <a:ext cx="108160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current manual system of managing employees, departments, positions, and project assignments is inefficient and prone to errors. There is a lack of centralized data management, leading to difficulties in tracking employee information, departmental allocations, position assignments, and project participation. This results in inefficiencies in resource allocation, difficulty in decision-making, and reduced productivity. An automated Employee Management System (EMS) is required to streamline processes, improve data accuracy, enhance resource allocation, and optimize employee engagement and project management within the organization.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88" y="0"/>
            <a:ext cx="4010298" cy="2741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875211"/>
            <a:ext cx="3017520" cy="77070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PROPOSED SYSTEM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7076"/>
            <a:ext cx="4032860" cy="2447596"/>
          </a:xfrm>
        </p:spPr>
      </p:pic>
      <p:sp>
        <p:nvSpPr>
          <p:cNvPr id="7" name="TextBox 6"/>
          <p:cNvSpPr txBox="1"/>
          <p:nvPr/>
        </p:nvSpPr>
        <p:spPr>
          <a:xfrm>
            <a:off x="4114801" y="1807076"/>
            <a:ext cx="679268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Management System.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Objectives.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To consolidate all employee-related information into a centralized </a:t>
            </a:r>
            <a:r>
              <a:rPr lang="en-US" dirty="0" smtClean="0"/>
              <a:t>database.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To accurately track employee </a:t>
            </a:r>
            <a:r>
              <a:rPr lang="en-US" dirty="0" smtClean="0"/>
              <a:t>attendance.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To facilitate communication and </a:t>
            </a:r>
            <a:r>
              <a:rPr lang="en-US" dirty="0" smtClean="0"/>
              <a:t>collaboration.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Manage on boarding n Off boarding ( </a:t>
            </a:r>
            <a:r>
              <a:rPr lang="en-US" dirty="0"/>
              <a:t>managing an employee's </a:t>
            </a:r>
            <a:r>
              <a:rPr lang="en-US" dirty="0" smtClean="0"/>
              <a:t>departure, and integrating new employees).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To empower employees to access and manage their own </a:t>
            </a:r>
            <a:r>
              <a:rPr lang="en-US" dirty="0" smtClean="0"/>
              <a:t>information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To provide reporting and analytics capabilities for monitoring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687" y="91440"/>
            <a:ext cx="3572948" cy="2390503"/>
          </a:xfrm>
        </p:spPr>
      </p:pic>
      <p:sp>
        <p:nvSpPr>
          <p:cNvPr id="2" name="TextBox 1"/>
          <p:cNvSpPr txBox="1"/>
          <p:nvPr/>
        </p:nvSpPr>
        <p:spPr>
          <a:xfrm>
            <a:off x="1045029" y="1867989"/>
            <a:ext cx="4598126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Functional requirements.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User </a:t>
            </a:r>
            <a:r>
              <a:rPr lang="en-US" dirty="0" smtClean="0"/>
              <a:t>Authentication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Employee Profile </a:t>
            </a:r>
            <a:r>
              <a:rPr lang="en-US" dirty="0" smtClean="0"/>
              <a:t>Management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Onboarding </a:t>
            </a:r>
            <a:r>
              <a:rPr lang="en-US" dirty="0" smtClean="0"/>
              <a:t>Workflow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Off boarding </a:t>
            </a:r>
            <a:r>
              <a:rPr lang="en-US" dirty="0" smtClean="0"/>
              <a:t>Workflow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Attendance </a:t>
            </a:r>
            <a:r>
              <a:rPr lang="en-US" dirty="0" smtClean="0"/>
              <a:t>Tracking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Leave </a:t>
            </a:r>
            <a:r>
              <a:rPr lang="en-US" dirty="0" smtClean="0"/>
              <a:t>Management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Payroll </a:t>
            </a:r>
            <a:r>
              <a:rPr lang="en-US" dirty="0" smtClean="0"/>
              <a:t>Integration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Performance </a:t>
            </a:r>
            <a:r>
              <a:rPr lang="en-US" dirty="0" smtClean="0"/>
              <a:t>Evaluation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Training and Development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12526" y="1867989"/>
            <a:ext cx="5316583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Non-Functional Requirement.</a:t>
            </a:r>
          </a:p>
          <a:p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Security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Scalability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Performance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Adaptability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Reliability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Compatibility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Integrity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Usability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maintenance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42649"/>
            <a:ext cx="3409406" cy="702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642649"/>
            <a:ext cx="5251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METHODOLOGY: WATERFALL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3650" y="1600891"/>
            <a:ext cx="6354062" cy="452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29" y="1858509"/>
            <a:ext cx="6354062" cy="401058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458890" y="1845734"/>
            <a:ext cx="4336870" cy="4023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Waterfall. It is a linear sequential approach to software development with distinct phases.</a:t>
            </a:r>
          </a:p>
          <a:p>
            <a:r>
              <a:rPr lang="en-US" dirty="0" smtClean="0"/>
              <a:t>Reason for choice.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Clear Structure: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Comprehensive </a:t>
            </a:r>
            <a:r>
              <a:rPr lang="en-US" dirty="0" smtClean="0"/>
              <a:t>Documentation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Predictability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Early Identification of Issues: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Resource </a:t>
            </a:r>
            <a:r>
              <a:rPr lang="en-US" dirty="0" smtClean="0"/>
              <a:t>Allocation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Customer Involvement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302" y="692332"/>
            <a:ext cx="2416629" cy="79683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SCOPE OF PROJECT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2970" y="1937173"/>
            <a:ext cx="5799909" cy="37451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scope of a project refers to the extend to which it will be developed. For this EMS it will be simulated  with </a:t>
            </a:r>
            <a:r>
              <a:rPr lang="en-US" dirty="0" err="1" smtClean="0"/>
              <a:t>figma</a:t>
            </a:r>
            <a:r>
              <a:rPr lang="en-US" dirty="0" smtClean="0"/>
              <a:t> and completely analyzed for further development. With its interfaces designed and respective diagrams drawn.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88" y="1832670"/>
            <a:ext cx="4983482" cy="290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8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899" y="1058091"/>
            <a:ext cx="1567542" cy="6008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case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09" y="0"/>
            <a:ext cx="9757953" cy="666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395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197</TotalTime>
  <Words>400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PowerPoint Presentation</vt:lpstr>
      <vt:lpstr>OUTLINE</vt:lpstr>
      <vt:lpstr>DESIGN OF AN EMPLOYEE MANAGEMENT SYSTEM</vt:lpstr>
      <vt:lpstr>PowerPoint Presentation</vt:lpstr>
      <vt:lpstr>PROPOSED SYSTEM</vt:lpstr>
      <vt:lpstr>PowerPoint Presentation</vt:lpstr>
      <vt:lpstr> </vt:lpstr>
      <vt:lpstr>SCOPE OF PROJECT</vt:lpstr>
      <vt:lpstr>use case</vt:lpstr>
      <vt:lpstr>PowerPoint Presentation</vt:lpstr>
      <vt:lpstr>PowerPoint Presentation</vt:lpstr>
      <vt:lpstr>PowerPoint Presentation</vt:lpstr>
      <vt:lpstr>FIGMA DESIGN. Onboarding pages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ADELLA</dc:creator>
  <cp:lastModifiedBy>ADELLA</cp:lastModifiedBy>
  <cp:revision>44</cp:revision>
  <dcterms:created xsi:type="dcterms:W3CDTF">2024-03-05T16:17:00Z</dcterms:created>
  <dcterms:modified xsi:type="dcterms:W3CDTF">2024-04-03T09:21:48Z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2F661209508846218BDE464D9742255C_12</vt:lpwstr>
  </property>
  <property fmtid="{D5CDD505-2E9C-101B-9397-08002B2CF9AE}" pid="3" name="KSOProductBuildVer">
    <vt:lpwstr>1033-12.2.0.13489</vt:lpwstr>
  </property>
</Properties>
</file>