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0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35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FAE5-967C-444A-80A6-EB4D8279726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35498-1F99-4E4E-A36D-4F2DC2AD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dacore/keda" TargetMode="External"/><Relationship Id="rId2" Type="http://schemas.openxmlformats.org/officeDocument/2006/relationships/hyperlink" Target="https://github.com/kwaazaar/ke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da.s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308" y="3712169"/>
            <a:ext cx="7766936" cy="1646302"/>
          </a:xfrm>
        </p:spPr>
        <p:txBody>
          <a:bodyPr/>
          <a:lstStyle/>
          <a:p>
            <a:r>
              <a:rPr lang="en-US" dirty="0" smtClean="0"/>
              <a:t>Azure Functions on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75" y="5358471"/>
            <a:ext cx="7766936" cy="1096899"/>
          </a:xfrm>
        </p:spPr>
        <p:txBody>
          <a:bodyPr/>
          <a:lstStyle/>
          <a:p>
            <a:r>
              <a:rPr lang="en-US" dirty="0" smtClean="0"/>
              <a:t>Team KEDA: Robert te Kaat &amp; Rudi van den Belt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45" y="592067"/>
            <a:ext cx="5798301" cy="37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Testcode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github.com/kwaazaar/keda</a:t>
            </a:r>
            <a:endParaRPr lang="en-US" dirty="0" smtClean="0"/>
          </a:p>
          <a:p>
            <a:r>
              <a:rPr lang="en-US" dirty="0" err="1" smtClean="0"/>
              <a:t>Documentatie</a:t>
            </a:r>
            <a:r>
              <a:rPr lang="en-US" dirty="0" smtClean="0"/>
              <a:t> KEDA: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github.com/kedacore/keda</a:t>
            </a:r>
            <a:endParaRPr lang="en-US" dirty="0" smtClean="0"/>
          </a:p>
          <a:p>
            <a:pPr lvl="1"/>
            <a:r>
              <a:rPr lang="en-US" dirty="0" err="1" smtClean="0"/>
              <a:t>Documentatie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://keda.sh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Azure Functions tov ‘</a:t>
            </a:r>
            <a:r>
              <a:rPr lang="en-US" dirty="0" err="1" smtClean="0"/>
              <a:t>klassieke</a:t>
            </a:r>
            <a:r>
              <a:rPr lang="en-US" dirty="0" smtClean="0"/>
              <a:t>’ </a:t>
            </a:r>
            <a:r>
              <a:rPr lang="en-US" dirty="0" err="1" smtClean="0"/>
              <a:t>microservices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code, </a:t>
            </a:r>
            <a:r>
              <a:rPr lang="en-US" dirty="0" err="1" smtClean="0"/>
              <a:t>geen</a:t>
            </a:r>
            <a:r>
              <a:rPr lang="en-US" dirty="0" smtClean="0"/>
              <a:t> plumbing (focus)</a:t>
            </a:r>
          </a:p>
          <a:p>
            <a:pPr lvl="1"/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endParaRPr lang="en-US" dirty="0" smtClean="0"/>
          </a:p>
          <a:p>
            <a:pPr lvl="1"/>
            <a:r>
              <a:rPr lang="en-US" dirty="0" err="1" smtClean="0"/>
              <a:t>Onderhoudbaarheid</a:t>
            </a:r>
            <a:r>
              <a:rPr lang="en-US" dirty="0" smtClean="0"/>
              <a:t> (</a:t>
            </a:r>
            <a:r>
              <a:rPr lang="en-US" dirty="0" err="1" smtClean="0"/>
              <a:t>lagere</a:t>
            </a:r>
            <a:r>
              <a:rPr lang="en-US" dirty="0" smtClean="0"/>
              <a:t> TCO)</a:t>
            </a:r>
          </a:p>
          <a:p>
            <a:pPr lvl="1"/>
            <a:endParaRPr lang="en-US" dirty="0"/>
          </a:p>
          <a:p>
            <a:r>
              <a:rPr lang="en-US" dirty="0" smtClean="0"/>
              <a:t>Pay per use: </a:t>
            </a:r>
            <a:r>
              <a:rPr lang="en-US" dirty="0" err="1" smtClean="0"/>
              <a:t>geen</a:t>
            </a:r>
            <a:r>
              <a:rPr lang="en-US" dirty="0" smtClean="0"/>
              <a:t> resources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indien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91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op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Geen</a:t>
            </a:r>
            <a:r>
              <a:rPr lang="en-US" dirty="0" smtClean="0"/>
              <a:t> cloud approval </a:t>
            </a:r>
            <a:r>
              <a:rPr lang="en-US" dirty="0" err="1" smtClean="0"/>
              <a:t>voor</a:t>
            </a:r>
            <a:r>
              <a:rPr lang="en-US" dirty="0" smtClean="0"/>
              <a:t> Azure Functions</a:t>
            </a:r>
          </a:p>
          <a:p>
            <a:endParaRPr lang="en-US" dirty="0" smtClean="0"/>
          </a:p>
          <a:p>
            <a:r>
              <a:rPr lang="en-US" dirty="0" smtClean="0"/>
              <a:t>AKS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schalen</a:t>
            </a:r>
            <a:r>
              <a:rPr lang="en-US" dirty="0" smtClean="0"/>
              <a:t>: </a:t>
            </a: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flexibiliteit</a:t>
            </a:r>
            <a:endParaRPr lang="en-US" dirty="0"/>
          </a:p>
          <a:p>
            <a:pPr lvl="1"/>
            <a:r>
              <a:rPr lang="en-US" dirty="0" smtClean="0"/>
              <a:t>Pod auto-scaling: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instanties</a:t>
            </a:r>
            <a:r>
              <a:rPr lang="en-US" dirty="0" smtClean="0"/>
              <a:t> (replicas)</a:t>
            </a:r>
          </a:p>
          <a:p>
            <a:pPr lvl="1"/>
            <a:r>
              <a:rPr lang="en-US" dirty="0" smtClean="0"/>
              <a:t>Cluster auto-scaling: </a:t>
            </a:r>
            <a:r>
              <a:rPr lang="en-US" dirty="0" err="1" smtClean="0"/>
              <a:t>meer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</a:t>
            </a:r>
            <a:r>
              <a:rPr lang="en-US" dirty="0" err="1" smtClean="0"/>
              <a:t>hackaton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</a:t>
            </a:r>
            <a:r>
              <a:rPr lang="en-US" dirty="0" err="1" smtClean="0"/>
              <a:t>opdoen</a:t>
            </a:r>
            <a:r>
              <a:rPr lang="en-US" dirty="0" smtClean="0"/>
              <a:t> met Functions op AKS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het</a:t>
            </a:r>
          </a:p>
          <a:p>
            <a:pPr lvl="1"/>
            <a:r>
              <a:rPr lang="en-US" dirty="0" err="1" smtClean="0"/>
              <a:t>Werkt</a:t>
            </a:r>
            <a:r>
              <a:rPr lang="en-US" dirty="0" smtClean="0"/>
              <a:t> scaling </a:t>
            </a:r>
            <a:r>
              <a:rPr lang="en-US" dirty="0" err="1" smtClean="0"/>
              <a:t>goed</a:t>
            </a:r>
            <a:endParaRPr lang="en-US" dirty="0" smtClean="0"/>
          </a:p>
          <a:p>
            <a:pPr lvl="1"/>
            <a:r>
              <a:rPr lang="en-US" dirty="0" err="1" smtClean="0"/>
              <a:t>Ondersteuning</a:t>
            </a:r>
            <a:r>
              <a:rPr lang="en-US" dirty="0" smtClean="0"/>
              <a:t> managed identity</a:t>
            </a:r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</a:t>
            </a:r>
            <a:r>
              <a:rPr lang="en-US" dirty="0" err="1" smtClean="0"/>
              <a:t>toepassingen</a:t>
            </a:r>
            <a:endParaRPr lang="en-US" dirty="0" smtClean="0"/>
          </a:p>
          <a:p>
            <a:pPr lvl="2"/>
            <a:r>
              <a:rPr lang="en-US" dirty="0" err="1" smtClean="0"/>
              <a:t>Mutaties</a:t>
            </a:r>
            <a:r>
              <a:rPr lang="en-US" dirty="0" smtClean="0"/>
              <a:t>/</a:t>
            </a:r>
            <a:r>
              <a:rPr lang="en-US" dirty="0" err="1" smtClean="0"/>
              <a:t>verwerking</a:t>
            </a:r>
            <a:r>
              <a:rPr lang="en-US" dirty="0" smtClean="0"/>
              <a:t> via </a:t>
            </a:r>
            <a:r>
              <a:rPr lang="en-US" dirty="0" err="1" smtClean="0"/>
              <a:t>servicebus</a:t>
            </a:r>
            <a:endParaRPr lang="en-US" dirty="0" smtClean="0"/>
          </a:p>
          <a:p>
            <a:pPr lvl="2"/>
            <a:r>
              <a:rPr lang="en-US" dirty="0" err="1" smtClean="0"/>
              <a:t>Raadplegingen</a:t>
            </a:r>
            <a:r>
              <a:rPr lang="en-US" dirty="0" smtClean="0"/>
              <a:t> via </a:t>
            </a:r>
            <a:r>
              <a:rPr lang="en-US" dirty="0" err="1" smtClean="0"/>
              <a:t>synchrone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4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4391848" cy="3880773"/>
          </a:xfrm>
        </p:spPr>
        <p:txBody>
          <a:bodyPr/>
          <a:lstStyle/>
          <a:p>
            <a:r>
              <a:rPr lang="en-US" dirty="0" smtClean="0"/>
              <a:t>Azure Function runtime is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endParaRPr lang="en-US" dirty="0" smtClean="0"/>
          </a:p>
          <a:p>
            <a:pPr lvl="1"/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officieel</a:t>
            </a:r>
            <a:r>
              <a:rPr lang="en-US" dirty="0" smtClean="0"/>
              <a:t> Docker base-image (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in Kubernetes </a:t>
            </a:r>
            <a:r>
              <a:rPr lang="en-US" dirty="0" err="1" smtClean="0"/>
              <a:t>mogelijk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Scaling in Kubernetes </a:t>
            </a:r>
            <a:r>
              <a:rPr lang="en-US" dirty="0" err="1" smtClean="0"/>
              <a:t>vereist</a:t>
            </a:r>
            <a:r>
              <a:rPr lang="en-US" dirty="0" smtClean="0"/>
              <a:t> KEDA</a:t>
            </a:r>
          </a:p>
          <a:p>
            <a:pPr lvl="1"/>
            <a:r>
              <a:rPr lang="en-US" dirty="0" smtClean="0"/>
              <a:t>Pod auto-scaling </a:t>
            </a:r>
            <a:r>
              <a:rPr lang="en-US" dirty="0" err="1" smtClean="0"/>
              <a:t>obv</a:t>
            </a:r>
            <a:r>
              <a:rPr lang="en-US" dirty="0" smtClean="0"/>
              <a:t> queue-length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93722" y="3553682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Pod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80893" y="3553682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KEDA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317153" y="3786189"/>
            <a:ext cx="867508" cy="55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39522" y="1785451"/>
            <a:ext cx="2422769" cy="375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Servicebus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7" idx="2"/>
          </p:cNvCxnSpPr>
          <p:nvPr/>
        </p:nvCxnSpPr>
        <p:spPr>
          <a:xfrm flipV="1">
            <a:off x="6244493" y="2160589"/>
            <a:ext cx="1506414" cy="1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flipH="1" flipV="1">
            <a:off x="7750907" y="2160589"/>
            <a:ext cx="1506415" cy="1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3690" y="2707666"/>
            <a:ext cx="15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messages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1678" y="2726146"/>
            <a:ext cx="20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queue length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546122" y="3706082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9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Werkt</a:t>
            </a:r>
            <a:r>
              <a:rPr lang="en-US" dirty="0" smtClean="0"/>
              <a:t> scaling </a:t>
            </a:r>
            <a:r>
              <a:rPr lang="en-US" dirty="0" err="1" smtClean="0"/>
              <a:t>goed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auto-scaling </a:t>
            </a:r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, maar:</a:t>
            </a:r>
          </a:p>
          <a:p>
            <a:pPr lvl="1"/>
            <a:r>
              <a:rPr lang="en-US" dirty="0" smtClean="0"/>
              <a:t>Pod </a:t>
            </a:r>
            <a:r>
              <a:rPr lang="en-US" dirty="0" err="1" smtClean="0"/>
              <a:t>heeft</a:t>
            </a:r>
            <a:r>
              <a:rPr lang="en-US" dirty="0" smtClean="0"/>
              <a:t> default </a:t>
            </a:r>
            <a:r>
              <a:rPr lang="en-US" dirty="0" err="1" smtClean="0"/>
              <a:t>geen</a:t>
            </a:r>
            <a:r>
              <a:rPr lang="en-US" dirty="0" smtClean="0"/>
              <a:t> resource requests: nodes </a:t>
            </a:r>
            <a:r>
              <a:rPr lang="en-US" dirty="0" err="1" smtClean="0"/>
              <a:t>raken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pods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 smtClean="0"/>
              <a:t>daar</a:t>
            </a:r>
            <a:r>
              <a:rPr lang="en-US" dirty="0" smtClean="0"/>
              <a:t> last van (</a:t>
            </a:r>
            <a:r>
              <a:rPr lang="en-US" dirty="0" err="1" smtClean="0"/>
              <a:t>oa</a:t>
            </a:r>
            <a:r>
              <a:rPr lang="en-US" dirty="0" smtClean="0"/>
              <a:t> </a:t>
            </a:r>
            <a:r>
              <a:rPr lang="en-US" dirty="0" err="1" smtClean="0"/>
              <a:t>Keda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Cluster auto-scaling (extra nodes) </a:t>
            </a:r>
            <a:r>
              <a:rPr lang="en-US" dirty="0" err="1" smtClean="0"/>
              <a:t>werkt</a:t>
            </a:r>
            <a:r>
              <a:rPr lang="en-US" dirty="0" smtClean="0"/>
              <a:t> erg </a:t>
            </a:r>
            <a:r>
              <a:rPr lang="en-US" dirty="0" err="1" smtClean="0"/>
              <a:t>langzaam</a:t>
            </a:r>
            <a:endParaRPr lang="en-US" dirty="0"/>
          </a:p>
          <a:p>
            <a:pPr lvl="2"/>
            <a:r>
              <a:rPr lang="en-US" dirty="0" err="1" smtClean="0"/>
              <a:t>Duurt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voordat</a:t>
            </a:r>
            <a:r>
              <a:rPr lang="en-US" dirty="0" smtClean="0"/>
              <a:t> nodes </a:t>
            </a:r>
            <a:r>
              <a:rPr lang="en-US" dirty="0" err="1" smtClean="0"/>
              <a:t>volledig</a:t>
            </a:r>
            <a:r>
              <a:rPr lang="en-US" dirty="0" smtClean="0"/>
              <a:t> </a:t>
            </a:r>
            <a:r>
              <a:rPr lang="en-US" dirty="0" err="1" smtClean="0"/>
              <a:t>opgestart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ready </a:t>
            </a:r>
            <a:r>
              <a:rPr lang="en-US" dirty="0" err="1" smtClean="0"/>
              <a:t>zijn</a:t>
            </a:r>
            <a:endParaRPr lang="en-US" dirty="0" smtClean="0"/>
          </a:p>
          <a:p>
            <a:pPr lvl="2"/>
            <a:r>
              <a:rPr lang="en-US" dirty="0" smtClean="0"/>
              <a:t>Azure </a:t>
            </a:r>
            <a:r>
              <a:rPr lang="en-US" dirty="0" err="1" smtClean="0"/>
              <a:t>klaagt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te </a:t>
            </a:r>
            <a:r>
              <a:rPr lang="en-US" dirty="0" err="1" smtClean="0"/>
              <a:t>veel</a:t>
            </a:r>
            <a:r>
              <a:rPr lang="en-US" dirty="0" smtClean="0"/>
              <a:t> auto-scaling requests </a:t>
            </a:r>
            <a:r>
              <a:rPr lang="en-US" dirty="0" err="1" smtClean="0"/>
              <a:t>zijn</a:t>
            </a:r>
            <a:r>
              <a:rPr lang="en-US" dirty="0" smtClean="0"/>
              <a:t> (ARM </a:t>
            </a:r>
            <a:r>
              <a:rPr lang="en-US" dirty="0" err="1" smtClean="0"/>
              <a:t>api</a:t>
            </a:r>
            <a:r>
              <a:rPr lang="en-US" dirty="0" smtClean="0"/>
              <a:t> throttling)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Ondersteuning</a:t>
            </a:r>
            <a:r>
              <a:rPr lang="en-US" dirty="0" smtClean="0"/>
              <a:t> Managed Identity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81106" y="3906750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Pod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68277" y="3906750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KEDA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004537" y="4139257"/>
            <a:ext cx="867508" cy="55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26906" y="2138519"/>
            <a:ext cx="2422769" cy="375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Servicebus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8" idx="2"/>
          </p:cNvCxnSpPr>
          <p:nvPr/>
        </p:nvCxnSpPr>
        <p:spPr>
          <a:xfrm flipV="1">
            <a:off x="5931877" y="2513657"/>
            <a:ext cx="1506414" cy="1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8" idx="2"/>
          </p:cNvCxnSpPr>
          <p:nvPr/>
        </p:nvCxnSpPr>
        <p:spPr>
          <a:xfrm flipH="1" flipV="1">
            <a:off x="7438291" y="2513657"/>
            <a:ext cx="1506415" cy="1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1074" y="3060734"/>
            <a:ext cx="15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messages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89062" y="3079214"/>
            <a:ext cx="20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queue length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33506" y="4059150"/>
            <a:ext cx="1727200" cy="102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754"/>
            <a:ext cx="4197513" cy="4337608"/>
          </a:xfrm>
        </p:spPr>
        <p:txBody>
          <a:bodyPr/>
          <a:lstStyle/>
          <a:p>
            <a:r>
              <a:rPr lang="en-US" dirty="0" err="1" smtClean="0"/>
              <a:t>Zowel</a:t>
            </a:r>
            <a:r>
              <a:rPr lang="en-US" dirty="0" smtClean="0"/>
              <a:t> KEDA </a:t>
            </a:r>
            <a:r>
              <a:rPr lang="en-US" dirty="0" err="1" smtClean="0"/>
              <a:t>als</a:t>
            </a:r>
            <a:r>
              <a:rPr lang="en-US" dirty="0" smtClean="0"/>
              <a:t> de Function runtime </a:t>
            </a:r>
            <a:r>
              <a:rPr lang="en-US" dirty="0" err="1" smtClean="0"/>
              <a:t>verbinden</a:t>
            </a:r>
            <a:r>
              <a:rPr lang="en-US" dirty="0" smtClean="0"/>
              <a:t> met Azure </a:t>
            </a:r>
            <a:r>
              <a:rPr lang="en-US" dirty="0" err="1" smtClean="0"/>
              <a:t>Servicebus</a:t>
            </a:r>
            <a:endParaRPr lang="en-US" dirty="0" smtClean="0"/>
          </a:p>
          <a:p>
            <a:pPr lvl="1"/>
            <a:r>
              <a:rPr lang="en-US" dirty="0" smtClean="0"/>
              <a:t>KEDA </a:t>
            </a:r>
            <a:r>
              <a:rPr lang="en-US" dirty="0" err="1" smtClean="0"/>
              <a:t>kan</a:t>
            </a:r>
            <a:r>
              <a:rPr lang="en-US" dirty="0" smtClean="0"/>
              <a:t> MSI </a:t>
            </a:r>
            <a:r>
              <a:rPr lang="en-US" dirty="0" err="1" smtClean="0"/>
              <a:t>gebruiken</a:t>
            </a:r>
            <a:endParaRPr lang="en-US" dirty="0" smtClean="0"/>
          </a:p>
          <a:p>
            <a:pPr lvl="1"/>
            <a:r>
              <a:rPr lang="en-US" b="1" dirty="0" smtClean="0"/>
              <a:t>Function runtime </a:t>
            </a:r>
            <a:r>
              <a:rPr lang="en-US" b="1" dirty="0" err="1" smtClean="0"/>
              <a:t>ondersteunt</a:t>
            </a:r>
            <a:r>
              <a:rPr lang="en-US" b="1" dirty="0" smtClean="0"/>
              <a:t> (nog) </a:t>
            </a:r>
            <a:r>
              <a:rPr lang="en-US" b="1" dirty="0" err="1" smtClean="0"/>
              <a:t>geen</a:t>
            </a:r>
            <a:r>
              <a:rPr lang="en-US" b="1" dirty="0" smtClean="0"/>
              <a:t> MSI </a:t>
            </a:r>
            <a:r>
              <a:rPr lang="en-US" b="1" dirty="0" err="1" smtClean="0"/>
              <a:t>voor</a:t>
            </a:r>
            <a:r>
              <a:rPr lang="en-US" b="1" dirty="0" smtClean="0"/>
              <a:t> SB-trigger</a:t>
            </a:r>
          </a:p>
          <a:p>
            <a:r>
              <a:rPr lang="en-US" dirty="0" err="1" smtClean="0"/>
              <a:t>Implementatie</a:t>
            </a:r>
            <a:r>
              <a:rPr lang="en-US" dirty="0" smtClean="0"/>
              <a:t> van de function </a:t>
            </a:r>
            <a:r>
              <a:rPr lang="en-US" dirty="0" err="1" smtClean="0"/>
              <a:t>benadert</a:t>
            </a:r>
            <a:r>
              <a:rPr lang="en-US" dirty="0" smtClean="0"/>
              <a:t> SQL Azure</a:t>
            </a:r>
          </a:p>
          <a:p>
            <a:pPr lvl="1"/>
            <a:r>
              <a:rPr lang="en-US" dirty="0" err="1" smtClean="0"/>
              <a:t>Logica</a:t>
            </a:r>
            <a:r>
              <a:rPr lang="en-US" dirty="0" smtClean="0"/>
              <a:t> in function is ‘</a:t>
            </a:r>
            <a:r>
              <a:rPr lang="en-US" dirty="0" err="1" smtClean="0"/>
              <a:t>gewoon</a:t>
            </a:r>
            <a:r>
              <a:rPr lang="en-US" dirty="0" smtClean="0"/>
              <a:t>’ .NET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MSI </a:t>
            </a:r>
            <a:r>
              <a:rPr lang="en-US" dirty="0" err="1" smtClean="0"/>
              <a:t>gebruiken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</a:t>
            </a:r>
            <a:r>
              <a:rPr lang="en-US" dirty="0" err="1" smtClean="0"/>
              <a:t>toepassingen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Mutaties</a:t>
            </a:r>
            <a:r>
              <a:rPr lang="en-US" dirty="0" smtClean="0"/>
              <a:t>/</a:t>
            </a:r>
            <a:r>
              <a:rPr lang="en-US" dirty="0" err="1" smtClean="0"/>
              <a:t>verwerking</a:t>
            </a:r>
            <a:r>
              <a:rPr lang="en-US" dirty="0" smtClean="0"/>
              <a:t> </a:t>
            </a:r>
            <a:r>
              <a:rPr lang="en-US" dirty="0"/>
              <a:t>via </a:t>
            </a:r>
            <a:r>
              <a:rPr lang="en-US" dirty="0" err="1" smtClean="0"/>
              <a:t>servicebus</a:t>
            </a:r>
            <a:r>
              <a:rPr lang="en-US" dirty="0" smtClean="0"/>
              <a:t>: event-driven</a:t>
            </a:r>
          </a:p>
          <a:p>
            <a:pPr lvl="1"/>
            <a:r>
              <a:rPr lang="en-US" dirty="0" smtClean="0"/>
              <a:t>Commands/event </a:t>
            </a:r>
            <a:r>
              <a:rPr lang="en-US" dirty="0" err="1" smtClean="0"/>
              <a:t>verwerking</a:t>
            </a:r>
            <a:r>
              <a:rPr lang="en-US" dirty="0" smtClean="0"/>
              <a:t>: </a:t>
            </a:r>
            <a:r>
              <a:rPr lang="en-US" dirty="0" err="1" smtClean="0"/>
              <a:t>eenvoudiger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minder code</a:t>
            </a:r>
          </a:p>
          <a:p>
            <a:pPr lvl="1"/>
            <a:r>
              <a:rPr lang="en-US" dirty="0" err="1" smtClean="0"/>
              <a:t>Incidentele</a:t>
            </a:r>
            <a:r>
              <a:rPr lang="en-US" dirty="0" smtClean="0"/>
              <a:t> (</a:t>
            </a:r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aantallen</a:t>
            </a:r>
            <a:r>
              <a:rPr lang="en-US" dirty="0" smtClean="0"/>
              <a:t>) </a:t>
            </a:r>
            <a:r>
              <a:rPr lang="en-US" dirty="0" err="1" smtClean="0"/>
              <a:t>verwerking</a:t>
            </a:r>
            <a:r>
              <a:rPr lang="en-US" dirty="0" smtClean="0"/>
              <a:t>: </a:t>
            </a:r>
            <a:r>
              <a:rPr lang="en-US" dirty="0" err="1" smtClean="0"/>
              <a:t>besparing</a:t>
            </a:r>
            <a:r>
              <a:rPr lang="en-US" dirty="0" smtClean="0"/>
              <a:t> resources/pay per use</a:t>
            </a:r>
          </a:p>
          <a:p>
            <a:pPr lvl="1"/>
            <a:endParaRPr lang="en-US" dirty="0"/>
          </a:p>
          <a:p>
            <a:r>
              <a:rPr lang="en-US" dirty="0" err="1" smtClean="0"/>
              <a:t>Raadplegingen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synchrone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NB: </a:t>
            </a:r>
            <a:r>
              <a:rPr lang="en-US" dirty="0" err="1" smtClean="0"/>
              <a:t>Technisch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getest</a:t>
            </a:r>
            <a:endParaRPr lang="en-US" dirty="0" smtClean="0"/>
          </a:p>
          <a:p>
            <a:pPr lvl="1"/>
            <a:r>
              <a:rPr lang="en-US" dirty="0" err="1" smtClean="0"/>
              <a:t>Onduidelijk</a:t>
            </a:r>
            <a:r>
              <a:rPr lang="en-US" dirty="0" smtClean="0"/>
              <a:t>: 1 function per controller-action?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8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versimpeling</a:t>
            </a:r>
            <a:r>
              <a:rPr lang="en-US" dirty="0" smtClean="0"/>
              <a:t> is </a:t>
            </a:r>
            <a:r>
              <a:rPr lang="en-US" dirty="0" err="1" smtClean="0"/>
              <a:t>indrukwekkend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Elasticiteit</a:t>
            </a:r>
            <a:r>
              <a:rPr lang="en-US" dirty="0" smtClean="0"/>
              <a:t> (up/down scaling) van cluster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betrouwbaar</a:t>
            </a:r>
            <a:r>
              <a:rPr lang="en-US" dirty="0" smtClean="0"/>
              <a:t> </a:t>
            </a:r>
            <a:r>
              <a:rPr lang="en-US" dirty="0" err="1" smtClean="0"/>
              <a:t>genoeg</a:t>
            </a:r>
            <a:endParaRPr lang="en-US" dirty="0" smtClean="0"/>
          </a:p>
          <a:p>
            <a:pPr lvl="1"/>
            <a:r>
              <a:rPr lang="en-US" dirty="0" err="1" smtClean="0"/>
              <a:t>Knelpunt</a:t>
            </a:r>
            <a:r>
              <a:rPr lang="en-US" dirty="0" smtClean="0"/>
              <a:t> is Azure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MSI-support </a:t>
            </a:r>
            <a:r>
              <a:rPr lang="en-US" dirty="0" err="1" smtClean="0"/>
              <a:t>voor</a:t>
            </a:r>
            <a:r>
              <a:rPr lang="en-US" dirty="0" smtClean="0"/>
              <a:t> function triggers is must: </a:t>
            </a:r>
            <a:r>
              <a:rPr lang="en-US" dirty="0" err="1" smtClean="0"/>
              <a:t>wachten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58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375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Azure Functions on AKS</vt:lpstr>
      <vt:lpstr>Waarom Functions?</vt:lpstr>
      <vt:lpstr>Waarom op AKS</vt:lpstr>
      <vt:lpstr>Doel hackaton</vt:lpstr>
      <vt:lpstr>Hoe werkt het</vt:lpstr>
      <vt:lpstr>Werkt scaling goed</vt:lpstr>
      <vt:lpstr>Ondersteuning Managed Identity</vt:lpstr>
      <vt:lpstr>Voor welk soort toepassingen</vt:lpstr>
      <vt:lpstr>Conclusie</vt:lpstr>
      <vt:lpstr>Meer info</vt:lpstr>
    </vt:vector>
  </TitlesOfParts>
  <Company>ABN AMRO Hypotheken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on AKS</dc:title>
  <dc:creator>Robert te Kaat</dc:creator>
  <cp:lastModifiedBy>Robert te Kaat</cp:lastModifiedBy>
  <cp:revision>7</cp:revision>
  <dcterms:created xsi:type="dcterms:W3CDTF">2020-12-17T14:57:30Z</dcterms:created>
  <dcterms:modified xsi:type="dcterms:W3CDTF">2020-12-17T16:06:11Z</dcterms:modified>
</cp:coreProperties>
</file>