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18288000" cy="10287000"/>
  <p:notesSz cx="6858000" cy="9144000"/>
  <p:embeddedFontLst>
    <p:embeddedFont>
      <p:font typeface="Poppins ExtraBold" panose="020B0604020202020204" charset="0"/>
      <p:regular r:id="rId7"/>
    </p:embeddedFont>
    <p:embeddedFont>
      <p:font typeface="Poppins Bold" panose="020B0604020202020204" charset="0"/>
      <p:regular r:id="rId8"/>
    </p:embeddedFont>
    <p:embeddedFont>
      <p:font typeface="Brittany" panose="020B0604020202020204" charset="0"/>
      <p:regular r:id="rId9"/>
    </p:embeddedFont>
    <p:embeddedFont>
      <p:font typeface="Poppins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oppins ExtraBold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F52D1-815D-4042-B5C1-36095F789FC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3D350-3E60-4954-81EF-B61BCD66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2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3D350-3E60-4954-81EF-B61BCD666D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1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31588" y="1499719"/>
            <a:ext cx="16424824" cy="8787281"/>
            <a:chOff x="1242117" y="0"/>
            <a:chExt cx="21899765" cy="1171637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117" y="0"/>
              <a:ext cx="21899765" cy="11716374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7660143" y="4686300"/>
            <a:ext cx="2967713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462" dirty="0">
                <a:solidFill>
                  <a:srgbClr val="FFFFFF"/>
                </a:solidFill>
                <a:latin typeface="Poppins"/>
              </a:rPr>
              <a:t>Hello</a:t>
            </a:r>
          </a:p>
        </p:txBody>
      </p:sp>
      <p:sp>
        <p:nvSpPr>
          <p:cNvPr id="6" name="AutoShape 6"/>
          <p:cNvSpPr/>
          <p:nvPr/>
        </p:nvSpPr>
        <p:spPr>
          <a:xfrm>
            <a:off x="7973415" y="7390997"/>
            <a:ext cx="2341171" cy="0"/>
          </a:xfrm>
          <a:prstGeom prst="line">
            <a:avLst/>
          </a:prstGeom>
          <a:ln w="6191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313918" y="7230619"/>
            <a:ext cx="1660165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2"/>
              </a:lnSpc>
            </a:pPr>
            <a:r>
              <a:rPr lang="en-US" sz="1901" dirty="0" smtClean="0">
                <a:solidFill>
                  <a:srgbClr val="212221"/>
                </a:solidFill>
                <a:latin typeface="Poppins ExtraBold Bold"/>
              </a:rPr>
              <a:t>Contact me</a:t>
            </a:r>
            <a:endParaRPr lang="en-US" sz="1901" dirty="0">
              <a:solidFill>
                <a:srgbClr val="212221"/>
              </a:solidFill>
              <a:latin typeface="Poppins ExtraBold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844362" y="6504632"/>
            <a:ext cx="4599275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4"/>
              </a:lnSpc>
            </a:pPr>
            <a:r>
              <a:rPr lang="en-US" sz="2189" dirty="0" smtClean="0">
                <a:solidFill>
                  <a:srgbClr val="FFFFFF"/>
                </a:solidFill>
                <a:latin typeface="Poppins"/>
              </a:rPr>
              <a:t>Software Engineer – </a:t>
            </a:r>
            <a:r>
              <a:rPr lang="en-US" sz="2189" dirty="0" smtClean="0">
                <a:solidFill>
                  <a:srgbClr val="FFFFFF"/>
                </a:solidFill>
                <a:latin typeface="Poppins"/>
              </a:rPr>
              <a:t>Full Stack</a:t>
            </a:r>
            <a:endParaRPr lang="en-US" sz="2189" dirty="0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517847"/>
            <a:ext cx="3806380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93"/>
              </a:lnSpc>
            </a:pPr>
            <a:r>
              <a:rPr lang="en-US" sz="3066" dirty="0" smtClean="0">
                <a:solidFill>
                  <a:srgbClr val="00B0F0"/>
                </a:solidFill>
                <a:latin typeface="Brittany"/>
              </a:rPr>
              <a:t>Kwabena B. Sapong</a:t>
            </a:r>
            <a:endParaRPr lang="en-US" sz="3066" dirty="0">
              <a:solidFill>
                <a:srgbClr val="00B0F0"/>
              </a:solidFill>
              <a:latin typeface="Brittan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83751" y="5066665"/>
            <a:ext cx="9920497" cy="150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35"/>
              </a:lnSpc>
            </a:pPr>
            <a:r>
              <a:rPr lang="en-US" sz="8382" spc="192" dirty="0">
                <a:solidFill>
                  <a:srgbClr val="FFFFFF"/>
                </a:solidFill>
                <a:latin typeface="Poppins ExtraBold"/>
              </a:rPr>
              <a:t>I Am </a:t>
            </a:r>
            <a:r>
              <a:rPr lang="en-US" sz="8382" spc="192" dirty="0" smtClean="0">
                <a:solidFill>
                  <a:srgbClr val="FFFFFF"/>
                </a:solidFill>
                <a:latin typeface="Poppins ExtraBold"/>
              </a:rPr>
              <a:t>An Engineer</a:t>
            </a:r>
            <a:endParaRPr lang="en-US" sz="8382" spc="192" dirty="0">
              <a:solidFill>
                <a:srgbClr val="FFFFFF"/>
              </a:solidFill>
              <a:latin typeface="Poppins ExtraBold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6232735" y="9082501"/>
            <a:ext cx="1026565" cy="175799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028700" y="2368212"/>
            <a:ext cx="1026565" cy="175799"/>
          </a:xfrm>
          <a:prstGeom prst="rect">
            <a:avLst/>
          </a:prstGeom>
        </p:spPr>
      </p:pic>
      <p:sp>
        <p:nvSpPr>
          <p:cNvPr id="21" name="TextBox 12"/>
          <p:cNvSpPr txBox="1"/>
          <p:nvPr/>
        </p:nvSpPr>
        <p:spPr>
          <a:xfrm>
            <a:off x="8458200" y="554955"/>
            <a:ext cx="1733694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dirty="0">
                <a:solidFill>
                  <a:srgbClr val="00B0F0"/>
                </a:solidFill>
                <a:latin typeface="Poppins"/>
              </a:rPr>
              <a:t>WELCOME</a:t>
            </a:r>
          </a:p>
        </p:txBody>
      </p:sp>
      <p:sp>
        <p:nvSpPr>
          <p:cNvPr id="22" name="TextBox 16"/>
          <p:cNvSpPr txBox="1"/>
          <p:nvPr/>
        </p:nvSpPr>
        <p:spPr>
          <a:xfrm>
            <a:off x="12326161" y="554955"/>
            <a:ext cx="2581454" cy="376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dirty="0" smtClean="0">
                <a:solidFill>
                  <a:schemeClr val="bg1"/>
                </a:solidFill>
                <a:latin typeface="Poppins"/>
              </a:rPr>
              <a:t>CONTACT ME</a:t>
            </a:r>
            <a:endParaRPr lang="en-US" sz="2189" dirty="0">
              <a:solidFill>
                <a:schemeClr val="bg1"/>
              </a:solidFill>
              <a:latin typeface="Poppins"/>
            </a:endParaRPr>
          </a:p>
        </p:txBody>
      </p:sp>
      <p:sp>
        <p:nvSpPr>
          <p:cNvPr id="23" name="TextBox 17"/>
          <p:cNvSpPr txBox="1"/>
          <p:nvPr/>
        </p:nvSpPr>
        <p:spPr>
          <a:xfrm>
            <a:off x="10392442" y="554955"/>
            <a:ext cx="1733694" cy="392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smtClean="0">
                <a:solidFill>
                  <a:srgbClr val="FFFFFF"/>
                </a:solidFill>
                <a:latin typeface="Poppins"/>
              </a:rPr>
              <a:t>ABOUT ME</a:t>
            </a:r>
            <a:endParaRPr lang="en-US" sz="2189" dirty="0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24" name="TextBox 16"/>
          <p:cNvSpPr txBox="1"/>
          <p:nvPr/>
        </p:nvSpPr>
        <p:spPr>
          <a:xfrm>
            <a:off x="14751203" y="534635"/>
            <a:ext cx="2416049" cy="376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dirty="0" smtClean="0">
                <a:solidFill>
                  <a:schemeClr val="bg1"/>
                </a:solidFill>
                <a:latin typeface="Poppins"/>
              </a:rPr>
              <a:t>SIGN UP / SIGN IN</a:t>
            </a:r>
            <a:endParaRPr lang="en-US" sz="2189" dirty="0">
              <a:solidFill>
                <a:schemeClr val="bg1"/>
              </a:solidFill>
              <a:latin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flipH="1">
            <a:off x="590550" y="1740524"/>
            <a:ext cx="6096000" cy="7227912"/>
            <a:chOff x="341414" y="-811368"/>
            <a:chExt cx="8128001" cy="963721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61" r="20912"/>
            <a:stretch/>
          </p:blipFill>
          <p:spPr>
            <a:xfrm>
              <a:off x="341414" y="-811368"/>
              <a:ext cx="8128001" cy="9637216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0" y="-29393"/>
            <a:ext cx="18288000" cy="1529113"/>
            <a:chOff x="0" y="0"/>
            <a:chExt cx="4816593" cy="4027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402729"/>
            </a:xfrm>
            <a:custGeom>
              <a:avLst/>
              <a:gdLst/>
              <a:ahLst/>
              <a:cxnLst/>
              <a:rect l="l" t="t" r="r" b="b"/>
              <a:pathLst>
                <a:path w="4816592" h="402729">
                  <a:moveTo>
                    <a:pt x="0" y="0"/>
                  </a:moveTo>
                  <a:lnTo>
                    <a:pt x="4816592" y="0"/>
                  </a:lnTo>
                  <a:lnTo>
                    <a:pt x="4816592" y="402729"/>
                  </a:lnTo>
                  <a:lnTo>
                    <a:pt x="0" y="402729"/>
                  </a:lnTo>
                  <a:close/>
                </a:path>
              </a:pathLst>
            </a:custGeom>
            <a:solidFill>
              <a:srgbClr val="21222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64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517847"/>
            <a:ext cx="3806380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93"/>
              </a:lnSpc>
            </a:pPr>
            <a:r>
              <a:rPr lang="en-US" sz="3066" dirty="0" smtClean="0">
                <a:solidFill>
                  <a:srgbClr val="00B0F0"/>
                </a:solidFill>
                <a:latin typeface="Brittany"/>
              </a:rPr>
              <a:t>Kwabena B. Sapong</a:t>
            </a:r>
            <a:endParaRPr lang="en-US" sz="3066" dirty="0">
              <a:solidFill>
                <a:srgbClr val="00B0F0"/>
              </a:solidFill>
              <a:latin typeface="Brittan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452920" y="8747447"/>
            <a:ext cx="3806380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93"/>
              </a:lnSpc>
            </a:pPr>
            <a:r>
              <a:rPr lang="en-US" sz="3066" dirty="0" smtClean="0">
                <a:solidFill>
                  <a:srgbClr val="00B0F0"/>
                </a:solidFill>
                <a:latin typeface="Brittany"/>
              </a:rPr>
              <a:t>About Me</a:t>
            </a:r>
            <a:endParaRPr lang="en-US" sz="3066" dirty="0">
              <a:solidFill>
                <a:srgbClr val="00B0F0"/>
              </a:solidFill>
              <a:latin typeface="Brittany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559051" y="2313308"/>
            <a:ext cx="6570886" cy="3277599"/>
            <a:chOff x="7029142" y="3783498"/>
            <a:chExt cx="6570886" cy="327759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7029142" y="3783498"/>
              <a:ext cx="1332267" cy="1012523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7029142" y="5192100"/>
              <a:ext cx="2562593" cy="496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98"/>
                </a:lnSpc>
              </a:pPr>
              <a:r>
                <a:rPr lang="en-US" sz="2784" dirty="0">
                  <a:solidFill>
                    <a:srgbClr val="FFFFFF"/>
                  </a:solidFill>
                  <a:latin typeface="Poppins"/>
                </a:rPr>
                <a:t>My Name Is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9203115" y="5132752"/>
              <a:ext cx="4396913" cy="5607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615"/>
                </a:lnSpc>
              </a:pPr>
              <a:r>
                <a:rPr lang="en-US" sz="3296" dirty="0" smtClean="0">
                  <a:solidFill>
                    <a:srgbClr val="00B0F0"/>
                  </a:solidFill>
                  <a:latin typeface="Poppins Bold"/>
                </a:rPr>
                <a:t>Kwabena  B. Sapong</a:t>
              </a:r>
              <a:endParaRPr lang="en-US" sz="3296" dirty="0">
                <a:solidFill>
                  <a:srgbClr val="00B0F0"/>
                </a:solidFill>
                <a:latin typeface="Poppins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029142" y="4328017"/>
              <a:ext cx="3285443" cy="940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88"/>
                </a:lnSpc>
              </a:pPr>
              <a:r>
                <a:rPr lang="en-US" sz="5277" spc="717" dirty="0">
                  <a:solidFill>
                    <a:srgbClr val="FFFFFF"/>
                  </a:solidFill>
                  <a:latin typeface="Poppins Bold"/>
                </a:rPr>
                <a:t>Hello,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029142" y="5778695"/>
              <a:ext cx="6570886" cy="1282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Poppins"/>
                </a:rPr>
                <a:t>I am a dynamic and innovative professional with more than </a:t>
              </a:r>
              <a:r>
                <a:rPr lang="en-US" sz="1800" dirty="0" smtClean="0">
                  <a:solidFill>
                    <a:srgbClr val="FFFFFF"/>
                  </a:solidFill>
                  <a:latin typeface="Poppins"/>
                </a:rPr>
                <a:t>10 </a:t>
              </a:r>
              <a:r>
                <a:rPr lang="en-US" sz="1800" dirty="0">
                  <a:solidFill>
                    <a:srgbClr val="FFFFFF"/>
                  </a:solidFill>
                  <a:latin typeface="Poppins"/>
                </a:rPr>
                <a:t>years of invaluable hands-on experience </a:t>
              </a:r>
              <a:r>
                <a:rPr lang="en-US" dirty="0" smtClean="0">
                  <a:solidFill>
                    <a:srgbClr val="FFFFFF"/>
                  </a:solidFill>
                  <a:latin typeface="Poppins"/>
                </a:rPr>
                <a:t>in the traditional </a:t>
              </a:r>
              <a:r>
                <a:rPr lang="en-US" sz="1800" dirty="0" smtClean="0">
                  <a:solidFill>
                    <a:srgbClr val="FFFFFF"/>
                  </a:solidFill>
                  <a:latin typeface="Poppins"/>
                </a:rPr>
                <a:t>engineering sector. Now, training to be a full stack software engineer with Zuri Academy.</a:t>
              </a:r>
              <a:endParaRPr lang="en-US" sz="1800" dirty="0">
                <a:solidFill>
                  <a:srgbClr val="FFFFFF"/>
                </a:solidFill>
                <a:latin typeface="Poppin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82034" y="6404496"/>
            <a:ext cx="9424766" cy="2244204"/>
            <a:chOff x="6882034" y="5634201"/>
            <a:chExt cx="9424766" cy="2244204"/>
          </a:xfrm>
        </p:grpSpPr>
        <p:sp>
          <p:nvSpPr>
            <p:cNvPr id="22" name="TextBox 20"/>
            <p:cNvSpPr txBox="1"/>
            <p:nvPr/>
          </p:nvSpPr>
          <p:spPr>
            <a:xfrm>
              <a:off x="6882034" y="5634201"/>
              <a:ext cx="3309860" cy="22442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sz="2400" dirty="0" smtClean="0">
                  <a:solidFill>
                    <a:srgbClr val="FFFFFF"/>
                  </a:solidFill>
                  <a:latin typeface="Poppins"/>
                </a:rPr>
                <a:t>Skills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FFFFFF"/>
                  </a:solidFill>
                  <a:latin typeface="Poppins"/>
                </a:rPr>
                <a:t>Corel Draw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sz="1800" dirty="0" smtClean="0">
                  <a:solidFill>
                    <a:srgbClr val="FFFFFF"/>
                  </a:solidFill>
                  <a:latin typeface="Poppins"/>
                </a:rPr>
                <a:t>Adobe Illustrator</a:t>
              </a:r>
              <a:endParaRPr lang="en-US" dirty="0">
                <a:solidFill>
                  <a:srgbClr val="FFFFFF"/>
                </a:solidFill>
                <a:latin typeface="Poppins"/>
              </a:endParaRP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sz="1800" dirty="0" smtClean="0">
                  <a:solidFill>
                    <a:srgbClr val="FFFFFF"/>
                  </a:solidFill>
                  <a:latin typeface="Poppins"/>
                </a:rPr>
                <a:t>HTML / CSS / JavaScript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FFFFFF"/>
                  </a:solidFill>
                  <a:latin typeface="Poppins"/>
                </a:rPr>
                <a:t>Python / C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sz="1800" dirty="0" smtClean="0">
                  <a:solidFill>
                    <a:srgbClr val="FFFFFF"/>
                  </a:solidFill>
                  <a:latin typeface="Poppins"/>
                </a:rPr>
                <a:t>Linux / Vagrant 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FFFFFF"/>
                  </a:solidFill>
                  <a:latin typeface="Poppins"/>
                </a:rPr>
                <a:t>Git &amp; Github</a:t>
              </a:r>
              <a:endParaRPr lang="en-US" sz="1800" dirty="0" smtClean="0">
                <a:solidFill>
                  <a:srgbClr val="FFFFFF"/>
                </a:solidFill>
                <a:latin typeface="Poppins"/>
              </a:endParaRPr>
            </a:p>
          </p:txBody>
        </p:sp>
        <p:sp>
          <p:nvSpPr>
            <p:cNvPr id="24" name="TextBox 20"/>
            <p:cNvSpPr txBox="1"/>
            <p:nvPr/>
          </p:nvSpPr>
          <p:spPr>
            <a:xfrm>
              <a:off x="10470873" y="5634201"/>
              <a:ext cx="3168927" cy="22442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sz="2400" dirty="0" smtClean="0">
                  <a:solidFill>
                    <a:srgbClr val="FFFFFF"/>
                  </a:solidFill>
                  <a:latin typeface="Poppins"/>
                </a:rPr>
                <a:t>Priorities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FFFFFF"/>
                  </a:solidFill>
                  <a:latin typeface="Poppins"/>
                </a:rPr>
                <a:t>Corel Draw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sz="1800" dirty="0" smtClean="0">
                  <a:solidFill>
                    <a:srgbClr val="FFFFFF"/>
                  </a:solidFill>
                  <a:latin typeface="Poppins"/>
                </a:rPr>
                <a:t>Adobe Illustrator</a:t>
              </a:r>
              <a:endParaRPr lang="en-US" dirty="0">
                <a:solidFill>
                  <a:srgbClr val="FFFFFF"/>
                </a:solidFill>
                <a:latin typeface="Poppins"/>
              </a:endParaRP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sz="1800" dirty="0" smtClean="0">
                  <a:solidFill>
                    <a:srgbClr val="FFFFFF"/>
                  </a:solidFill>
                  <a:latin typeface="Poppins"/>
                </a:rPr>
                <a:t>HTML / CSS / JavaScript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FFFFFF"/>
                  </a:solidFill>
                  <a:latin typeface="Poppins"/>
                </a:rPr>
                <a:t>Python / C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sz="1800" dirty="0" smtClean="0">
                  <a:solidFill>
                    <a:srgbClr val="FFFFFF"/>
                  </a:solidFill>
                  <a:latin typeface="Poppins"/>
                </a:rPr>
                <a:t>Linux / Vagrant 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FFFFFF"/>
                  </a:solidFill>
                  <a:latin typeface="Poppins"/>
                </a:rPr>
                <a:t>Git &amp; Github</a:t>
              </a:r>
              <a:endParaRPr lang="en-US" sz="1800" dirty="0" smtClean="0">
                <a:solidFill>
                  <a:srgbClr val="FFFFFF"/>
                </a:solidFill>
                <a:latin typeface="Poppins"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14099457" y="5634201"/>
              <a:ext cx="2207343" cy="22442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sz="2400" dirty="0" smtClean="0">
                  <a:solidFill>
                    <a:srgbClr val="FFFFFF"/>
                  </a:solidFill>
                  <a:latin typeface="Poppins"/>
                </a:rPr>
                <a:t>Hobbies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FFFFFF"/>
                  </a:solidFill>
                  <a:latin typeface="Poppins"/>
                </a:rPr>
                <a:t>Tinkering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FFFFFF"/>
                  </a:solidFill>
                  <a:latin typeface="Poppins"/>
                </a:rPr>
                <a:t>Reading </a:t>
              </a:r>
              <a:endParaRPr lang="en-US" dirty="0">
                <a:solidFill>
                  <a:srgbClr val="FFFFFF"/>
                </a:solidFill>
                <a:latin typeface="Poppins"/>
              </a:endParaRP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sz="1800" dirty="0" smtClean="0">
                  <a:solidFill>
                    <a:srgbClr val="FFFFFF"/>
                  </a:solidFill>
                  <a:latin typeface="Poppins"/>
                </a:rPr>
                <a:t>Tennis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FFFFFF"/>
                  </a:solidFill>
                  <a:latin typeface="Poppins"/>
                </a:rPr>
                <a:t>Gaming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sz="1800" dirty="0" smtClean="0">
                  <a:solidFill>
                    <a:srgbClr val="FFFFFF"/>
                  </a:solidFill>
                  <a:latin typeface="Poppins"/>
                </a:rPr>
                <a:t>Net Surfing </a:t>
              </a:r>
            </a:p>
            <a:p>
              <a:pPr marL="285750" indent="-285750" algn="just">
                <a:lnSpc>
                  <a:spcPts val="2520"/>
                </a:lnSpc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rgbClr val="FFFFFF"/>
                  </a:solidFill>
                  <a:latin typeface="Poppins"/>
                </a:rPr>
                <a:t>Movies</a:t>
              </a:r>
              <a:endParaRPr lang="en-US" sz="1800" dirty="0" smtClean="0">
                <a:solidFill>
                  <a:srgbClr val="FFFFFF"/>
                </a:solidFill>
                <a:latin typeface="Poppins"/>
              </a:endParaRPr>
            </a:p>
          </p:txBody>
        </p:sp>
      </p:grpSp>
      <p:sp>
        <p:nvSpPr>
          <p:cNvPr id="29" name="TextBox 12"/>
          <p:cNvSpPr txBox="1"/>
          <p:nvPr/>
        </p:nvSpPr>
        <p:spPr>
          <a:xfrm>
            <a:off x="8458200" y="554955"/>
            <a:ext cx="1733694" cy="392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dirty="0">
                <a:solidFill>
                  <a:srgbClr val="FFFFFF"/>
                </a:solidFill>
                <a:latin typeface="Poppins"/>
              </a:rPr>
              <a:t>WELCOME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12326161" y="554955"/>
            <a:ext cx="2581454" cy="376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dirty="0" smtClean="0">
                <a:solidFill>
                  <a:schemeClr val="bg1"/>
                </a:solidFill>
                <a:latin typeface="Poppins"/>
              </a:rPr>
              <a:t>CONTACT ME</a:t>
            </a:r>
            <a:endParaRPr lang="en-US" sz="2189" dirty="0">
              <a:solidFill>
                <a:schemeClr val="bg1"/>
              </a:solidFill>
              <a:latin typeface="Poppins"/>
            </a:endParaRPr>
          </a:p>
        </p:txBody>
      </p:sp>
      <p:sp>
        <p:nvSpPr>
          <p:cNvPr id="31" name="TextBox 17"/>
          <p:cNvSpPr txBox="1"/>
          <p:nvPr/>
        </p:nvSpPr>
        <p:spPr>
          <a:xfrm>
            <a:off x="10392442" y="554955"/>
            <a:ext cx="1733694" cy="37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dirty="0" smtClean="0">
                <a:solidFill>
                  <a:srgbClr val="00B0F0"/>
                </a:solidFill>
                <a:latin typeface="Poppins"/>
              </a:rPr>
              <a:t>ABOUT</a:t>
            </a:r>
            <a:r>
              <a:rPr lang="en-US" sz="2189" dirty="0" smtClean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2189" dirty="0" smtClean="0">
                <a:solidFill>
                  <a:srgbClr val="00B0F0"/>
                </a:solidFill>
                <a:latin typeface="Poppins"/>
              </a:rPr>
              <a:t>ME</a:t>
            </a:r>
            <a:endParaRPr lang="en-US" sz="2189" dirty="0">
              <a:solidFill>
                <a:srgbClr val="00B0F0"/>
              </a:solidFill>
              <a:latin typeface="Poppins"/>
            </a:endParaRPr>
          </a:p>
        </p:txBody>
      </p:sp>
      <p:sp>
        <p:nvSpPr>
          <p:cNvPr id="32" name="TextBox 16"/>
          <p:cNvSpPr txBox="1"/>
          <p:nvPr/>
        </p:nvSpPr>
        <p:spPr>
          <a:xfrm>
            <a:off x="14751203" y="534635"/>
            <a:ext cx="2416049" cy="376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dirty="0" smtClean="0">
                <a:solidFill>
                  <a:schemeClr val="bg1"/>
                </a:solidFill>
                <a:latin typeface="Poppins"/>
              </a:rPr>
              <a:t>SIGN UP / SIGN IN</a:t>
            </a:r>
            <a:endParaRPr lang="en-US" sz="2189" dirty="0">
              <a:solidFill>
                <a:schemeClr val="bg1"/>
              </a:solidFill>
              <a:latin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-29393"/>
            <a:ext cx="18288000" cy="1529113"/>
            <a:chOff x="0" y="0"/>
            <a:chExt cx="4816593" cy="40272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02729"/>
            </a:xfrm>
            <a:custGeom>
              <a:avLst/>
              <a:gdLst/>
              <a:ahLst/>
              <a:cxnLst/>
              <a:rect l="l" t="t" r="r" b="b"/>
              <a:pathLst>
                <a:path w="4816592" h="402729">
                  <a:moveTo>
                    <a:pt x="0" y="0"/>
                  </a:moveTo>
                  <a:lnTo>
                    <a:pt x="4816592" y="0"/>
                  </a:lnTo>
                  <a:lnTo>
                    <a:pt x="4816592" y="402729"/>
                  </a:lnTo>
                  <a:lnTo>
                    <a:pt x="0" y="402729"/>
                  </a:lnTo>
                  <a:close/>
                </a:path>
              </a:pathLst>
            </a:custGeom>
            <a:solidFill>
              <a:srgbClr val="21222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64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5172326" y="2621068"/>
            <a:ext cx="7943347" cy="0"/>
          </a:xfrm>
          <a:prstGeom prst="line">
            <a:avLst/>
          </a:prstGeom>
          <a:ln w="9239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5172326" y="3846218"/>
            <a:ext cx="7943347" cy="0"/>
          </a:xfrm>
          <a:prstGeom prst="line">
            <a:avLst/>
          </a:prstGeom>
          <a:ln w="9239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5172326" y="5074943"/>
            <a:ext cx="7943347" cy="2020190"/>
            <a:chOff x="0" y="0"/>
            <a:chExt cx="2092075" cy="5320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92075" cy="532066"/>
            </a:xfrm>
            <a:custGeom>
              <a:avLst/>
              <a:gdLst/>
              <a:ahLst/>
              <a:cxnLst/>
              <a:rect l="l" t="t" r="r" b="b"/>
              <a:pathLst>
                <a:path w="2092075" h="532066">
                  <a:moveTo>
                    <a:pt x="0" y="0"/>
                  </a:moveTo>
                  <a:lnTo>
                    <a:pt x="2092075" y="0"/>
                  </a:lnTo>
                  <a:lnTo>
                    <a:pt x="2092075" y="532066"/>
                  </a:lnTo>
                  <a:lnTo>
                    <a:pt x="0" y="53206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64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458200" y="554955"/>
            <a:ext cx="1733694" cy="392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dirty="0">
                <a:solidFill>
                  <a:srgbClr val="FFFFFF"/>
                </a:solidFill>
                <a:latin typeface="Poppins"/>
              </a:rPr>
              <a:t>WELCOME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01840" y="2476500"/>
            <a:ext cx="2388516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262726"/>
                </a:solidFill>
                <a:latin typeface="Poppins"/>
              </a:rPr>
              <a:t>ENTER NAME 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01840" y="3701650"/>
            <a:ext cx="2388516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262726"/>
                </a:solidFill>
                <a:latin typeface="Poppins"/>
              </a:rPr>
              <a:t>E-MAIL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01840" y="5341643"/>
            <a:ext cx="3152301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262726"/>
                </a:solidFill>
                <a:latin typeface="Poppins"/>
              </a:rPr>
              <a:t>ENTER YOUR MESSAGES 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326161" y="554955"/>
            <a:ext cx="2581454" cy="376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dirty="0" smtClean="0">
                <a:solidFill>
                  <a:srgbClr val="00B0F0"/>
                </a:solidFill>
                <a:latin typeface="Poppins"/>
              </a:rPr>
              <a:t>CONTACT ME</a:t>
            </a:r>
            <a:endParaRPr lang="en-US" sz="2189" dirty="0">
              <a:solidFill>
                <a:srgbClr val="00B0F0"/>
              </a:solidFill>
              <a:latin typeface="Poppi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392442" y="554955"/>
            <a:ext cx="1733694" cy="392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smtClean="0">
                <a:solidFill>
                  <a:srgbClr val="FFFFFF"/>
                </a:solidFill>
                <a:latin typeface="Poppins"/>
              </a:rPr>
              <a:t>ABOUT ME</a:t>
            </a:r>
            <a:endParaRPr lang="en-US" sz="2189" dirty="0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517847"/>
            <a:ext cx="3806380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93"/>
              </a:lnSpc>
            </a:pPr>
            <a:r>
              <a:rPr lang="en-US" sz="3066" dirty="0" smtClean="0">
                <a:solidFill>
                  <a:srgbClr val="00B0F0"/>
                </a:solidFill>
                <a:latin typeface="Brittany"/>
              </a:rPr>
              <a:t>Kwabena B. Sapong</a:t>
            </a:r>
            <a:endParaRPr lang="en-US" sz="3066" dirty="0">
              <a:solidFill>
                <a:srgbClr val="00B0F0"/>
              </a:solidFill>
              <a:latin typeface="Brittany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31086" y="7651147"/>
            <a:ext cx="2722591" cy="491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8"/>
              </a:lnSpc>
            </a:pPr>
            <a:r>
              <a:rPr lang="en-US" sz="2784">
                <a:solidFill>
                  <a:srgbClr val="00B0F0"/>
                </a:solidFill>
                <a:latin typeface="Poppins Bold"/>
              </a:rPr>
              <a:t>Contact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813837" y="7651147"/>
            <a:ext cx="2722591" cy="491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8"/>
              </a:lnSpc>
            </a:pPr>
            <a:r>
              <a:rPr lang="en-US" sz="2784">
                <a:solidFill>
                  <a:srgbClr val="00B0F0"/>
                </a:solidFill>
                <a:latin typeface="Poppins Bold"/>
              </a:rPr>
              <a:t>Get In Touch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31086" y="8303895"/>
            <a:ext cx="5983457" cy="954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Poppins"/>
              </a:rPr>
              <a:t>Address : 123 Anywhere St., Any City, ST 12345</a:t>
            </a:r>
          </a:p>
          <a:p>
            <a:pPr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Poppins"/>
              </a:rPr>
              <a:t>E-mail : hello@reallygreatsite.com</a:t>
            </a:r>
          </a:p>
          <a:p>
            <a:pPr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Poppins"/>
              </a:rPr>
              <a:t>Phone : +123-456-7890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813837" y="8303895"/>
            <a:ext cx="3229345" cy="64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Poppins"/>
              </a:rPr>
              <a:t>@reallygreatsite</a:t>
            </a:r>
          </a:p>
          <a:p>
            <a:pPr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Poppins"/>
              </a:rPr>
              <a:t>www.reallygreatsite.com</a:t>
            </a:r>
          </a:p>
        </p:txBody>
      </p:sp>
      <p:sp>
        <p:nvSpPr>
          <p:cNvPr id="24" name="TextBox 16"/>
          <p:cNvSpPr txBox="1"/>
          <p:nvPr/>
        </p:nvSpPr>
        <p:spPr>
          <a:xfrm>
            <a:off x="14751203" y="534635"/>
            <a:ext cx="2416049" cy="376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dirty="0" smtClean="0">
                <a:solidFill>
                  <a:schemeClr val="bg1"/>
                </a:solidFill>
                <a:latin typeface="Poppins"/>
              </a:rPr>
              <a:t>SIGN UP / SIGN IN</a:t>
            </a:r>
            <a:endParaRPr lang="en-US" sz="2189" dirty="0">
              <a:solidFill>
                <a:schemeClr val="bg1"/>
              </a:solidFill>
              <a:latin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-29393"/>
            <a:ext cx="18288000" cy="1529113"/>
            <a:chOff x="0" y="0"/>
            <a:chExt cx="4816593" cy="40272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02729"/>
            </a:xfrm>
            <a:custGeom>
              <a:avLst/>
              <a:gdLst/>
              <a:ahLst/>
              <a:cxnLst/>
              <a:rect l="l" t="t" r="r" b="b"/>
              <a:pathLst>
                <a:path w="4816592" h="402729">
                  <a:moveTo>
                    <a:pt x="0" y="0"/>
                  </a:moveTo>
                  <a:lnTo>
                    <a:pt x="4816592" y="0"/>
                  </a:lnTo>
                  <a:lnTo>
                    <a:pt x="4816592" y="402729"/>
                  </a:lnTo>
                  <a:lnTo>
                    <a:pt x="0" y="402729"/>
                  </a:lnTo>
                  <a:close/>
                </a:path>
              </a:pathLst>
            </a:custGeom>
            <a:solidFill>
              <a:srgbClr val="21222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64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5172326" y="3846218"/>
            <a:ext cx="7943347" cy="0"/>
          </a:xfrm>
          <a:prstGeom prst="line">
            <a:avLst/>
          </a:prstGeom>
          <a:ln w="9239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3"/>
          <p:cNvGrpSpPr/>
          <p:nvPr/>
        </p:nvGrpSpPr>
        <p:grpSpPr>
          <a:xfrm>
            <a:off x="5172326" y="2476500"/>
            <a:ext cx="7943347" cy="325755"/>
            <a:chOff x="5172326" y="2476500"/>
            <a:chExt cx="7943347" cy="325755"/>
          </a:xfrm>
        </p:grpSpPr>
        <p:sp>
          <p:nvSpPr>
            <p:cNvPr id="7" name="AutoShape 7"/>
            <p:cNvSpPr/>
            <p:nvPr/>
          </p:nvSpPr>
          <p:spPr>
            <a:xfrm>
              <a:off x="5172326" y="2621068"/>
              <a:ext cx="7943347" cy="0"/>
            </a:xfrm>
            <a:prstGeom prst="line">
              <a:avLst/>
            </a:prstGeom>
            <a:ln w="923925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5501840" y="2476500"/>
              <a:ext cx="2388516" cy="325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262726"/>
                  </a:solidFill>
                  <a:latin typeface="Poppins"/>
                </a:rPr>
                <a:t>ENTER NAME :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501840" y="3701650"/>
            <a:ext cx="2388516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262726"/>
                </a:solidFill>
                <a:latin typeface="Poppins"/>
              </a:rPr>
              <a:t>E-MAIL 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517847"/>
            <a:ext cx="3806380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93"/>
              </a:lnSpc>
            </a:pPr>
            <a:r>
              <a:rPr lang="en-US" sz="3066" dirty="0" smtClean="0">
                <a:solidFill>
                  <a:srgbClr val="00B0F0"/>
                </a:solidFill>
                <a:latin typeface="Brittany"/>
              </a:rPr>
              <a:t>Kwabena B. Sapong</a:t>
            </a:r>
            <a:endParaRPr lang="en-US" sz="3066" dirty="0">
              <a:solidFill>
                <a:srgbClr val="00B0F0"/>
              </a:solidFill>
              <a:latin typeface="Brittany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813837" y="7651147"/>
            <a:ext cx="2722591" cy="491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8"/>
              </a:lnSpc>
            </a:pPr>
            <a:r>
              <a:rPr lang="en-US" sz="2784">
                <a:solidFill>
                  <a:srgbClr val="00B0F0"/>
                </a:solidFill>
                <a:latin typeface="Poppins Bold"/>
              </a:rPr>
              <a:t>Get In Touch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813837" y="8303895"/>
            <a:ext cx="3229345" cy="64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Poppins"/>
              </a:rPr>
              <a:t>@reallygreatsite</a:t>
            </a:r>
          </a:p>
          <a:p>
            <a:pPr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Poppins"/>
              </a:rPr>
              <a:t>www.reallygreatsite.com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172324" y="4980622"/>
            <a:ext cx="7943347" cy="325755"/>
            <a:chOff x="5172326" y="2476500"/>
            <a:chExt cx="7943347" cy="325755"/>
          </a:xfrm>
        </p:grpSpPr>
        <p:sp>
          <p:nvSpPr>
            <p:cNvPr id="26" name="AutoShape 7"/>
            <p:cNvSpPr/>
            <p:nvPr/>
          </p:nvSpPr>
          <p:spPr>
            <a:xfrm>
              <a:off x="5172326" y="2621068"/>
              <a:ext cx="7943347" cy="0"/>
            </a:xfrm>
            <a:prstGeom prst="line">
              <a:avLst/>
            </a:prstGeom>
            <a:ln w="923925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TextBox 13"/>
            <p:cNvSpPr txBox="1"/>
            <p:nvPr/>
          </p:nvSpPr>
          <p:spPr>
            <a:xfrm>
              <a:off x="5501840" y="2476500"/>
              <a:ext cx="2388516" cy="325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262726"/>
                  </a:solidFill>
                  <a:latin typeface="Poppins"/>
                </a:rPr>
                <a:t>ENTER NAME :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77406" y="6286500"/>
            <a:ext cx="7943347" cy="325755"/>
            <a:chOff x="5172326" y="2476500"/>
            <a:chExt cx="7943347" cy="325755"/>
          </a:xfrm>
        </p:grpSpPr>
        <p:sp>
          <p:nvSpPr>
            <p:cNvPr id="29" name="AutoShape 7"/>
            <p:cNvSpPr/>
            <p:nvPr/>
          </p:nvSpPr>
          <p:spPr>
            <a:xfrm>
              <a:off x="5172326" y="2621068"/>
              <a:ext cx="7943347" cy="0"/>
            </a:xfrm>
            <a:prstGeom prst="line">
              <a:avLst/>
            </a:prstGeom>
            <a:ln w="923925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TextBox 13"/>
            <p:cNvSpPr txBox="1"/>
            <p:nvPr/>
          </p:nvSpPr>
          <p:spPr>
            <a:xfrm>
              <a:off x="5501840" y="2476500"/>
              <a:ext cx="2388516" cy="325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262726"/>
                  </a:solidFill>
                  <a:latin typeface="Poppins"/>
                </a:rPr>
                <a:t>ENTER NAME :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72324" y="7659953"/>
            <a:ext cx="7943347" cy="325755"/>
            <a:chOff x="5172326" y="2476500"/>
            <a:chExt cx="7943347" cy="325755"/>
          </a:xfrm>
        </p:grpSpPr>
        <p:sp>
          <p:nvSpPr>
            <p:cNvPr id="32" name="AutoShape 7"/>
            <p:cNvSpPr/>
            <p:nvPr/>
          </p:nvSpPr>
          <p:spPr>
            <a:xfrm>
              <a:off x="5172326" y="2621068"/>
              <a:ext cx="7943347" cy="0"/>
            </a:xfrm>
            <a:prstGeom prst="line">
              <a:avLst/>
            </a:prstGeom>
            <a:ln w="923925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TextBox 13"/>
            <p:cNvSpPr txBox="1"/>
            <p:nvPr/>
          </p:nvSpPr>
          <p:spPr>
            <a:xfrm>
              <a:off x="5501840" y="2476500"/>
              <a:ext cx="2388516" cy="325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262726"/>
                  </a:solidFill>
                  <a:latin typeface="Poppins"/>
                </a:rPr>
                <a:t>ENTER NAME :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72324" y="8925179"/>
            <a:ext cx="7943347" cy="325755"/>
            <a:chOff x="5172326" y="2476500"/>
            <a:chExt cx="7943347" cy="325755"/>
          </a:xfrm>
        </p:grpSpPr>
        <p:sp>
          <p:nvSpPr>
            <p:cNvPr id="35" name="AutoShape 7"/>
            <p:cNvSpPr/>
            <p:nvPr/>
          </p:nvSpPr>
          <p:spPr>
            <a:xfrm>
              <a:off x="5172326" y="2621068"/>
              <a:ext cx="7943347" cy="0"/>
            </a:xfrm>
            <a:prstGeom prst="line">
              <a:avLst/>
            </a:prstGeom>
            <a:ln w="923925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6" name="TextBox 13"/>
            <p:cNvSpPr txBox="1"/>
            <p:nvPr/>
          </p:nvSpPr>
          <p:spPr>
            <a:xfrm>
              <a:off x="5501840" y="2476500"/>
              <a:ext cx="2388516" cy="325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262726"/>
                  </a:solidFill>
                  <a:latin typeface="Poppins"/>
                </a:rPr>
                <a:t>ENTER NAME :</a:t>
              </a:r>
            </a:p>
          </p:txBody>
        </p:sp>
      </p:grpSp>
      <p:sp>
        <p:nvSpPr>
          <p:cNvPr id="37" name="TextBox 12"/>
          <p:cNvSpPr txBox="1"/>
          <p:nvPr/>
        </p:nvSpPr>
        <p:spPr>
          <a:xfrm>
            <a:off x="8458200" y="554955"/>
            <a:ext cx="1733694" cy="392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dirty="0">
                <a:solidFill>
                  <a:srgbClr val="FFFFFF"/>
                </a:solidFill>
                <a:latin typeface="Poppins"/>
              </a:rPr>
              <a:t>WELCOME</a:t>
            </a:r>
          </a:p>
        </p:txBody>
      </p:sp>
      <p:sp>
        <p:nvSpPr>
          <p:cNvPr id="38" name="TextBox 16"/>
          <p:cNvSpPr txBox="1"/>
          <p:nvPr/>
        </p:nvSpPr>
        <p:spPr>
          <a:xfrm>
            <a:off x="12326161" y="554955"/>
            <a:ext cx="2581454" cy="376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dirty="0" smtClean="0">
                <a:solidFill>
                  <a:schemeClr val="bg1"/>
                </a:solidFill>
                <a:latin typeface="Poppins"/>
              </a:rPr>
              <a:t>CONTACT ME</a:t>
            </a:r>
            <a:endParaRPr lang="en-US" sz="2189" dirty="0">
              <a:solidFill>
                <a:schemeClr val="bg1"/>
              </a:solidFill>
              <a:latin typeface="Poppins"/>
            </a:endParaRPr>
          </a:p>
        </p:txBody>
      </p:sp>
      <p:sp>
        <p:nvSpPr>
          <p:cNvPr id="39" name="TextBox 17"/>
          <p:cNvSpPr txBox="1"/>
          <p:nvPr/>
        </p:nvSpPr>
        <p:spPr>
          <a:xfrm>
            <a:off x="10392442" y="554955"/>
            <a:ext cx="1733694" cy="392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smtClean="0">
                <a:solidFill>
                  <a:srgbClr val="FFFFFF"/>
                </a:solidFill>
                <a:latin typeface="Poppins"/>
              </a:rPr>
              <a:t>ABOUT ME</a:t>
            </a:r>
            <a:endParaRPr lang="en-US" sz="2189" dirty="0">
              <a:solidFill>
                <a:srgbClr val="FFFFFF"/>
              </a:solidFill>
              <a:latin typeface="Poppins"/>
            </a:endParaRPr>
          </a:p>
        </p:txBody>
      </p:sp>
      <p:sp>
        <p:nvSpPr>
          <p:cNvPr id="40" name="TextBox 16"/>
          <p:cNvSpPr txBox="1"/>
          <p:nvPr/>
        </p:nvSpPr>
        <p:spPr>
          <a:xfrm>
            <a:off x="14751203" y="534635"/>
            <a:ext cx="2416049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64"/>
              </a:lnSpc>
            </a:pPr>
            <a:r>
              <a:rPr lang="en-US" sz="2189" dirty="0" smtClean="0">
                <a:solidFill>
                  <a:srgbClr val="00B0F0"/>
                </a:solidFill>
                <a:latin typeface="Poppins"/>
              </a:rPr>
              <a:t>SIGN UP / SIGN IN</a:t>
            </a:r>
            <a:endParaRPr lang="en-US" sz="2189" dirty="0">
              <a:solidFill>
                <a:srgbClr val="00B0F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149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219</Words>
  <Application>Microsoft Office PowerPoint</Application>
  <PresentationFormat>Custom</PresentationFormat>
  <Paragraphs>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Poppins ExtraBold</vt:lpstr>
      <vt:lpstr>Poppins Bold</vt:lpstr>
      <vt:lpstr>Brittany</vt:lpstr>
      <vt:lpstr>Arial</vt:lpstr>
      <vt:lpstr>Poppins</vt:lpstr>
      <vt:lpstr>Calibri</vt:lpstr>
      <vt:lpstr>Poppins ExtraBold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Grey and Green Simple Designer Online Portfolio</dc:title>
  <dc:creator>ICT</dc:creator>
  <cp:lastModifiedBy>ICT</cp:lastModifiedBy>
  <cp:revision>17</cp:revision>
  <dcterms:created xsi:type="dcterms:W3CDTF">2006-08-16T00:00:00Z</dcterms:created>
  <dcterms:modified xsi:type="dcterms:W3CDTF">2022-06-10T14:59:19Z</dcterms:modified>
  <dc:identifier>DAFDM-FUJ20</dc:identifier>
</cp:coreProperties>
</file>