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3365E"/>
    <a:srgbClr val="992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0DB31-11D0-446C-BFEE-E28358D8154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88C85-0A7A-40EE-B07E-C38724670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4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88C85-0A7A-40EE-B07E-C38724670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0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D3731-9E08-4FB1-B7E3-4BCFE17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3D3251-1970-43C7-8B72-C5971FE48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6FD13-AFD0-469F-A1B0-31134C60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9FA92-3E96-459C-9A12-A6E212D5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08BBB-84E7-4F87-98D6-D4EF6C23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6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5F428-F1BE-4787-AFCE-334F0B5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8C5F92-3DC7-429A-9870-5D0DA0E0B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D3FE6-22BF-4AEB-8BAF-FA5A9482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8E43D-F954-4F6F-B9B9-695119B4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314F0-1B09-4CB4-B6AD-7B464C86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C00058-0B4E-45DC-B1C4-6478A58AA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5D240-312E-488B-89D8-99600992E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BCB3A-2BDD-4BA8-8450-40718E6C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4DB2C-1211-4E8C-B527-BD6ACDE2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14E5C-F370-4D0E-AC5E-20A9D7C7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28451-015A-4E10-855D-27399459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B7DD6-1000-4B5B-816C-1E81E918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81F80-88B5-4652-B5FC-97DF7955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E16B3-F4AB-4648-8194-E954E01D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6280F-689E-4BE9-9521-4B52017D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0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7DA1-63C7-43BA-9AB2-A051B7D9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1A268-FD7D-43D8-AB0D-B3D80D529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AC97B-63CF-456E-803F-CD024F34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DACB7-DD6E-4E85-B2DF-A53BC100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B1D91-2B67-49F8-A8A7-A03DF60A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17AE5-AD96-454D-A7F1-5748CCB9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5A9A6-80B9-4AFD-B994-BA9F21CB6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E5D3D-EC2B-4E7F-9C61-86F6568A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48612-32A1-4A37-A499-394FF199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0403F-D857-4CA2-8F7A-22A8CEE3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4F7BF-4AC8-45AC-9043-6CDAEE83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6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5719F-4B84-4C8E-B009-86B1ADC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D21AE-AB16-4FF6-B85E-9DE87648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EC72A-45AE-4366-932D-A6BC4061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217D8-2871-4F44-B73D-1E74B40AC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057531-01B2-4B69-9419-F5ED28BD0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3A18F5-72CD-4E7A-AD6A-8CD447FF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B44F5-F02B-4E8B-809B-C7274047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E3A36C-FD30-45B1-A6E9-1FB5CFCE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9FA56-26AF-410E-9A79-67FEC5C8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813532-B106-4FD8-A591-5CA9E712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A330C7-77F2-4C25-8E48-54255B48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17BCA-B760-4618-A235-9223718A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8DC16A-42F8-48E5-8432-7B6129AC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B820D8-E483-4C21-80AA-B428F43B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B71E1-CF22-4766-83E0-9D25040F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F4B00-94DF-4CC6-B3DF-ADC46975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77B71-E3B2-427F-8B44-715A3D5F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6E50E7-B20A-4862-9690-8047566AB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255D3-0A06-40F5-9186-9DCA4AA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96CA0-A193-4477-B7E2-9D0A476C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9772-3C21-4A7E-B753-FD9337D8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9FBEB-7697-4446-8AE0-1E4705B9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BEF6BC-7CFF-42D3-9893-649BE87C5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DC447-C941-43DC-9857-B011BC972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38C36-DDE0-4738-A90D-864B748B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A33A7-87E1-4D83-B356-DEDC7DEF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323BB-1BF4-4945-A330-D80354EB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1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4978F-59F1-4120-BF36-3F8CA2CF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5B49E-9AE9-42DB-BD9E-2F287E8C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99A98-795C-4EAB-8A0B-8A68F6601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F2799-6174-4E26-AC7B-352FAFD0B5F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CE19D-B6EE-4C21-B29F-482A35398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95C81-0430-4D6E-A0E1-B7DE38BA2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6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4683804-2F10-4FE8-8EBC-1101434657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C2FE64F-6F12-498A-9D90-AF04B9C990C0}"/>
              </a:ext>
            </a:extLst>
          </p:cNvPr>
          <p:cNvSpPr/>
          <p:nvPr/>
        </p:nvSpPr>
        <p:spPr>
          <a:xfrm rot="16200000">
            <a:off x="-709356" y="-63528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8B237C2-FFE8-479F-91BA-2829A08CA37B}"/>
              </a:ext>
            </a:extLst>
          </p:cNvPr>
          <p:cNvSpPr/>
          <p:nvPr/>
        </p:nvSpPr>
        <p:spPr>
          <a:xfrm rot="16200000">
            <a:off x="925823" y="-63528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11CD76B-1FD7-4C9B-8894-7664B549B567}"/>
              </a:ext>
            </a:extLst>
          </p:cNvPr>
          <p:cNvSpPr/>
          <p:nvPr/>
        </p:nvSpPr>
        <p:spPr>
          <a:xfrm rot="16200000">
            <a:off x="2561001" y="-635283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4DE6DBE-543A-427B-A289-0AB9A6D63EDC}"/>
              </a:ext>
            </a:extLst>
          </p:cNvPr>
          <p:cNvSpPr/>
          <p:nvPr/>
        </p:nvSpPr>
        <p:spPr>
          <a:xfrm rot="16200000">
            <a:off x="4196179" y="-635284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E1854D1-CC57-4EC7-99E5-C6C7631268BF}"/>
              </a:ext>
            </a:extLst>
          </p:cNvPr>
          <p:cNvSpPr/>
          <p:nvPr/>
        </p:nvSpPr>
        <p:spPr>
          <a:xfrm rot="16200000">
            <a:off x="5831357" y="-635285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BF50C71-6C8B-47E7-B41D-F265B8BAAEF6}"/>
              </a:ext>
            </a:extLst>
          </p:cNvPr>
          <p:cNvSpPr/>
          <p:nvPr/>
        </p:nvSpPr>
        <p:spPr>
          <a:xfrm rot="16200000">
            <a:off x="7466535" y="-63528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E0DBB62-B14A-4FA2-BDC2-E7F4C895811F}"/>
              </a:ext>
            </a:extLst>
          </p:cNvPr>
          <p:cNvSpPr/>
          <p:nvPr/>
        </p:nvSpPr>
        <p:spPr>
          <a:xfrm rot="16200000">
            <a:off x="9101713" y="-635287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20BF3E1-8F21-45D3-81AD-55C2DB3E1723}"/>
              </a:ext>
            </a:extLst>
          </p:cNvPr>
          <p:cNvSpPr/>
          <p:nvPr/>
        </p:nvSpPr>
        <p:spPr>
          <a:xfrm rot="16200000">
            <a:off x="10736891" y="-635288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523332C-E800-4D1E-AD7B-9A509E96FF87}"/>
              </a:ext>
            </a:extLst>
          </p:cNvPr>
          <p:cNvSpPr/>
          <p:nvPr/>
        </p:nvSpPr>
        <p:spPr>
          <a:xfrm rot="16200000">
            <a:off x="-709356" y="152918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452CF58-0014-444D-9D0A-5C48D7E0AA78}"/>
              </a:ext>
            </a:extLst>
          </p:cNvPr>
          <p:cNvSpPr/>
          <p:nvPr/>
        </p:nvSpPr>
        <p:spPr>
          <a:xfrm rot="16200000">
            <a:off x="925823" y="152918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551D92D-ED8F-4909-A418-F9F2C769F0B1}"/>
              </a:ext>
            </a:extLst>
          </p:cNvPr>
          <p:cNvSpPr/>
          <p:nvPr/>
        </p:nvSpPr>
        <p:spPr>
          <a:xfrm rot="16200000">
            <a:off x="2561001" y="1529181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CBD843B-DE17-4335-93B9-E22446B0C4C4}"/>
              </a:ext>
            </a:extLst>
          </p:cNvPr>
          <p:cNvSpPr/>
          <p:nvPr/>
        </p:nvSpPr>
        <p:spPr>
          <a:xfrm rot="16200000">
            <a:off x="4196179" y="1529180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927503F-63FF-40AA-8AFB-13C13ED94239}"/>
              </a:ext>
            </a:extLst>
          </p:cNvPr>
          <p:cNvSpPr/>
          <p:nvPr/>
        </p:nvSpPr>
        <p:spPr>
          <a:xfrm rot="16200000">
            <a:off x="5831357" y="1529179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8D019A3-2892-4BA7-AC13-A42263EA9950}"/>
              </a:ext>
            </a:extLst>
          </p:cNvPr>
          <p:cNvSpPr/>
          <p:nvPr/>
        </p:nvSpPr>
        <p:spPr>
          <a:xfrm rot="16200000">
            <a:off x="7466535" y="1529178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0849190-07A3-4F78-843A-2F1A49778EC3}"/>
              </a:ext>
            </a:extLst>
          </p:cNvPr>
          <p:cNvSpPr/>
          <p:nvPr/>
        </p:nvSpPr>
        <p:spPr>
          <a:xfrm rot="16200000">
            <a:off x="9101713" y="1529177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0838F51-B3E6-4FFD-A4C0-B6068EF83C88}"/>
              </a:ext>
            </a:extLst>
          </p:cNvPr>
          <p:cNvSpPr/>
          <p:nvPr/>
        </p:nvSpPr>
        <p:spPr>
          <a:xfrm rot="16200000">
            <a:off x="10736891" y="152917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49B5CCD-AB20-4A85-B82B-559A5BBC0177}"/>
              </a:ext>
            </a:extLst>
          </p:cNvPr>
          <p:cNvSpPr/>
          <p:nvPr/>
        </p:nvSpPr>
        <p:spPr>
          <a:xfrm rot="16200000">
            <a:off x="-709356" y="369364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607D8D8-A8FB-4730-8978-43622D5DA480}"/>
              </a:ext>
            </a:extLst>
          </p:cNvPr>
          <p:cNvSpPr/>
          <p:nvPr/>
        </p:nvSpPr>
        <p:spPr>
          <a:xfrm rot="16200000">
            <a:off x="925823" y="369364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690C3D-B6AF-4177-B878-EF22FC6558FD}"/>
              </a:ext>
            </a:extLst>
          </p:cNvPr>
          <p:cNvSpPr/>
          <p:nvPr/>
        </p:nvSpPr>
        <p:spPr>
          <a:xfrm rot="16200000">
            <a:off x="2561001" y="3693645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6DC05EF-EBC5-49BA-B4B6-F76FE5B68B5C}"/>
              </a:ext>
            </a:extLst>
          </p:cNvPr>
          <p:cNvSpPr/>
          <p:nvPr/>
        </p:nvSpPr>
        <p:spPr>
          <a:xfrm rot="16200000">
            <a:off x="4196179" y="3693644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DA0D4C0-6D3F-46FD-8A9B-86F2E9F6DE64}"/>
              </a:ext>
            </a:extLst>
          </p:cNvPr>
          <p:cNvSpPr/>
          <p:nvPr/>
        </p:nvSpPr>
        <p:spPr>
          <a:xfrm rot="16200000">
            <a:off x="5831357" y="3693643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B890263-046D-4F64-B87A-8B72EA4408DE}"/>
              </a:ext>
            </a:extLst>
          </p:cNvPr>
          <p:cNvSpPr/>
          <p:nvPr/>
        </p:nvSpPr>
        <p:spPr>
          <a:xfrm rot="16200000">
            <a:off x="7466535" y="369364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3AB2524-9A03-4E6A-A9FA-19A5596768A6}"/>
              </a:ext>
            </a:extLst>
          </p:cNvPr>
          <p:cNvSpPr/>
          <p:nvPr/>
        </p:nvSpPr>
        <p:spPr>
          <a:xfrm rot="16200000">
            <a:off x="9101713" y="3693641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A80543D-911F-4B69-A94B-E3DF0898B206}"/>
              </a:ext>
            </a:extLst>
          </p:cNvPr>
          <p:cNvSpPr/>
          <p:nvPr/>
        </p:nvSpPr>
        <p:spPr>
          <a:xfrm rot="16200000">
            <a:off x="10736891" y="3693640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D6337CC-66D8-4FEA-B30F-CF0F661A8995}"/>
              </a:ext>
            </a:extLst>
          </p:cNvPr>
          <p:cNvSpPr/>
          <p:nvPr/>
        </p:nvSpPr>
        <p:spPr>
          <a:xfrm rot="16200000">
            <a:off x="-709356" y="5858110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CB9AD7C-4E91-48C2-BCA8-1309FCF89DAC}"/>
              </a:ext>
            </a:extLst>
          </p:cNvPr>
          <p:cNvSpPr/>
          <p:nvPr/>
        </p:nvSpPr>
        <p:spPr>
          <a:xfrm rot="16200000">
            <a:off x="925823" y="5858110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EFE63A5-17CE-4D60-8925-668A13F29958}"/>
              </a:ext>
            </a:extLst>
          </p:cNvPr>
          <p:cNvSpPr/>
          <p:nvPr/>
        </p:nvSpPr>
        <p:spPr>
          <a:xfrm rot="16200000">
            <a:off x="2561001" y="5858109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7D3359A4-B0E2-4662-9AF1-296AB7CDC0D3}"/>
              </a:ext>
            </a:extLst>
          </p:cNvPr>
          <p:cNvSpPr/>
          <p:nvPr/>
        </p:nvSpPr>
        <p:spPr>
          <a:xfrm rot="16200000">
            <a:off x="4196179" y="5858108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CDA4AC9-CFA0-4670-AE95-F829190D9058}"/>
              </a:ext>
            </a:extLst>
          </p:cNvPr>
          <p:cNvSpPr/>
          <p:nvPr/>
        </p:nvSpPr>
        <p:spPr>
          <a:xfrm rot="16200000">
            <a:off x="5831357" y="5858107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80A1E60-3EF3-4659-B632-8E17301F8AB8}"/>
              </a:ext>
            </a:extLst>
          </p:cNvPr>
          <p:cNvSpPr/>
          <p:nvPr/>
        </p:nvSpPr>
        <p:spPr>
          <a:xfrm rot="16200000">
            <a:off x="7466535" y="585810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E39FB9B-CEA5-4FF9-B5B2-368A94F22234}"/>
              </a:ext>
            </a:extLst>
          </p:cNvPr>
          <p:cNvSpPr/>
          <p:nvPr/>
        </p:nvSpPr>
        <p:spPr>
          <a:xfrm rot="16200000">
            <a:off x="9101713" y="5858105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53B6EDA-25B7-44AD-A80B-304A398952D0}"/>
              </a:ext>
            </a:extLst>
          </p:cNvPr>
          <p:cNvSpPr/>
          <p:nvPr/>
        </p:nvSpPr>
        <p:spPr>
          <a:xfrm rot="16200000">
            <a:off x="10736891" y="5858104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7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3F488674-F7F2-47A4-B8DA-BDD20514D7FA}"/>
              </a:ext>
            </a:extLst>
          </p:cNvPr>
          <p:cNvSpPr/>
          <p:nvPr/>
        </p:nvSpPr>
        <p:spPr>
          <a:xfrm rot="16200000">
            <a:off x="-709356" y="-635282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0F9961A8-657D-4A65-8362-95D38CB54232}"/>
              </a:ext>
            </a:extLst>
          </p:cNvPr>
          <p:cNvSpPr/>
          <p:nvPr/>
        </p:nvSpPr>
        <p:spPr>
          <a:xfrm rot="16200000">
            <a:off x="925823" y="-635282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3E40A8B8-FE5D-49C6-9EA5-BB6C43E6796B}"/>
              </a:ext>
            </a:extLst>
          </p:cNvPr>
          <p:cNvSpPr/>
          <p:nvPr/>
        </p:nvSpPr>
        <p:spPr>
          <a:xfrm rot="16200000">
            <a:off x="2561001" y="-635283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2CB95D81-725F-49B1-A570-8F855BDE0A19}"/>
              </a:ext>
            </a:extLst>
          </p:cNvPr>
          <p:cNvSpPr/>
          <p:nvPr/>
        </p:nvSpPr>
        <p:spPr>
          <a:xfrm rot="16200000">
            <a:off x="4196179" y="-635284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87F22683-E529-422F-BB5C-6A7A94964C5C}"/>
              </a:ext>
            </a:extLst>
          </p:cNvPr>
          <p:cNvSpPr/>
          <p:nvPr/>
        </p:nvSpPr>
        <p:spPr>
          <a:xfrm rot="16200000">
            <a:off x="5831357" y="-635285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AAE162A3-991F-4835-87DE-4955AE36B45C}"/>
              </a:ext>
            </a:extLst>
          </p:cNvPr>
          <p:cNvSpPr/>
          <p:nvPr/>
        </p:nvSpPr>
        <p:spPr>
          <a:xfrm rot="16200000">
            <a:off x="7466535" y="-635286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34623D36-17F4-4E59-A69A-752747075B1D}"/>
              </a:ext>
            </a:extLst>
          </p:cNvPr>
          <p:cNvSpPr/>
          <p:nvPr/>
        </p:nvSpPr>
        <p:spPr>
          <a:xfrm rot="16200000">
            <a:off x="9101713" y="-635287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FFE6CE3D-71E1-41C1-BCBA-A2E773471FF9}"/>
              </a:ext>
            </a:extLst>
          </p:cNvPr>
          <p:cNvSpPr/>
          <p:nvPr/>
        </p:nvSpPr>
        <p:spPr>
          <a:xfrm rot="16200000">
            <a:off x="10736891" y="-635288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2E28D36B-0559-4A07-A4D6-217E981864A6}"/>
              </a:ext>
            </a:extLst>
          </p:cNvPr>
          <p:cNvSpPr/>
          <p:nvPr/>
        </p:nvSpPr>
        <p:spPr>
          <a:xfrm rot="16200000">
            <a:off x="-709356" y="1529182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5058882B-F392-4EA5-8CE4-D79AB7E38A2D}"/>
              </a:ext>
            </a:extLst>
          </p:cNvPr>
          <p:cNvSpPr/>
          <p:nvPr/>
        </p:nvSpPr>
        <p:spPr>
          <a:xfrm rot="16200000">
            <a:off x="2561001" y="1529181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0BD1AEF8-11D7-4C7D-9329-DADAE6C50CC6}"/>
              </a:ext>
            </a:extLst>
          </p:cNvPr>
          <p:cNvSpPr/>
          <p:nvPr/>
        </p:nvSpPr>
        <p:spPr>
          <a:xfrm rot="16200000">
            <a:off x="5831357" y="1529179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CEE3E9D-C70F-4092-ADA7-957CBB8F7EFA}"/>
              </a:ext>
            </a:extLst>
          </p:cNvPr>
          <p:cNvSpPr/>
          <p:nvPr/>
        </p:nvSpPr>
        <p:spPr>
          <a:xfrm rot="16200000">
            <a:off x="9101713" y="1529177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54043ADF-310B-4704-9DC3-DBFB41F2049D}"/>
              </a:ext>
            </a:extLst>
          </p:cNvPr>
          <p:cNvSpPr/>
          <p:nvPr/>
        </p:nvSpPr>
        <p:spPr>
          <a:xfrm rot="16200000">
            <a:off x="-709356" y="3693646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A0130E90-CBDB-4C28-B099-36352A5164C7}"/>
              </a:ext>
            </a:extLst>
          </p:cNvPr>
          <p:cNvSpPr/>
          <p:nvPr/>
        </p:nvSpPr>
        <p:spPr>
          <a:xfrm rot="16200000">
            <a:off x="925823" y="3693646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ADAA0F73-380C-43A5-8358-0820DF52E34A}"/>
              </a:ext>
            </a:extLst>
          </p:cNvPr>
          <p:cNvSpPr/>
          <p:nvPr/>
        </p:nvSpPr>
        <p:spPr>
          <a:xfrm rot="16200000">
            <a:off x="2561001" y="3693645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id="{7FD2F37E-FA57-4C61-8711-4010CF49D5E1}"/>
              </a:ext>
            </a:extLst>
          </p:cNvPr>
          <p:cNvSpPr/>
          <p:nvPr/>
        </p:nvSpPr>
        <p:spPr>
          <a:xfrm rot="16200000">
            <a:off x="4196179" y="3693644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CC4CFC-7865-4D7A-A073-4FB26351930E}"/>
              </a:ext>
            </a:extLst>
          </p:cNvPr>
          <p:cNvSpPr/>
          <p:nvPr/>
        </p:nvSpPr>
        <p:spPr>
          <a:xfrm rot="16200000">
            <a:off x="5831357" y="3693643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화살표: 오른쪽 108">
            <a:extLst>
              <a:ext uri="{FF2B5EF4-FFF2-40B4-BE49-F238E27FC236}">
                <a16:creationId xmlns:a16="http://schemas.microsoft.com/office/drawing/2014/main" id="{6BC1CB1C-504C-4B6C-99F1-592CB388C545}"/>
              </a:ext>
            </a:extLst>
          </p:cNvPr>
          <p:cNvSpPr/>
          <p:nvPr/>
        </p:nvSpPr>
        <p:spPr>
          <a:xfrm rot="16200000">
            <a:off x="7466535" y="3693642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C15551AE-9F09-40B9-91B4-F51C78A430E8}"/>
              </a:ext>
            </a:extLst>
          </p:cNvPr>
          <p:cNvSpPr/>
          <p:nvPr/>
        </p:nvSpPr>
        <p:spPr>
          <a:xfrm rot="16200000">
            <a:off x="9101713" y="3693641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77D6629D-7F17-41FE-9DFB-CC663F98CD94}"/>
              </a:ext>
            </a:extLst>
          </p:cNvPr>
          <p:cNvSpPr/>
          <p:nvPr/>
        </p:nvSpPr>
        <p:spPr>
          <a:xfrm rot="16200000">
            <a:off x="10736891" y="3693640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7B41C10A-5C83-4C8E-9601-34D88EFC956B}"/>
              </a:ext>
            </a:extLst>
          </p:cNvPr>
          <p:cNvSpPr/>
          <p:nvPr/>
        </p:nvSpPr>
        <p:spPr>
          <a:xfrm rot="16200000">
            <a:off x="-709356" y="5858110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848A3B14-FBFD-4FD4-B7C8-AFDA0E1EEA1B}"/>
              </a:ext>
            </a:extLst>
          </p:cNvPr>
          <p:cNvSpPr/>
          <p:nvPr/>
        </p:nvSpPr>
        <p:spPr>
          <a:xfrm rot="16200000">
            <a:off x="925823" y="5858110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F528D8CE-2AF1-4975-B17A-DB7437C88295}"/>
              </a:ext>
            </a:extLst>
          </p:cNvPr>
          <p:cNvSpPr/>
          <p:nvPr/>
        </p:nvSpPr>
        <p:spPr>
          <a:xfrm rot="16200000">
            <a:off x="2561001" y="5858109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1A3E16D4-194D-4CD1-930B-A5F61AC62800}"/>
              </a:ext>
            </a:extLst>
          </p:cNvPr>
          <p:cNvSpPr/>
          <p:nvPr/>
        </p:nvSpPr>
        <p:spPr>
          <a:xfrm rot="16200000">
            <a:off x="4196179" y="5858108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B71A5AAA-8A6D-4C53-9956-7096CF0AB5AF}"/>
              </a:ext>
            </a:extLst>
          </p:cNvPr>
          <p:cNvSpPr/>
          <p:nvPr/>
        </p:nvSpPr>
        <p:spPr>
          <a:xfrm rot="16200000">
            <a:off x="5831357" y="5858107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화살표: 오른쪽 124">
            <a:extLst>
              <a:ext uri="{FF2B5EF4-FFF2-40B4-BE49-F238E27FC236}">
                <a16:creationId xmlns:a16="http://schemas.microsoft.com/office/drawing/2014/main" id="{63B42348-20D3-4357-B88A-A835C1E14EBD}"/>
              </a:ext>
            </a:extLst>
          </p:cNvPr>
          <p:cNvSpPr/>
          <p:nvPr/>
        </p:nvSpPr>
        <p:spPr>
          <a:xfrm rot="16200000">
            <a:off x="7466535" y="5858106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393CC7FA-14DD-4082-A08E-080DF3EB07F6}"/>
              </a:ext>
            </a:extLst>
          </p:cNvPr>
          <p:cNvSpPr/>
          <p:nvPr/>
        </p:nvSpPr>
        <p:spPr>
          <a:xfrm rot="16200000">
            <a:off x="9101713" y="5858105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01AA363E-36D8-4F73-809D-7368994C1624}"/>
              </a:ext>
            </a:extLst>
          </p:cNvPr>
          <p:cNvSpPr/>
          <p:nvPr/>
        </p:nvSpPr>
        <p:spPr>
          <a:xfrm rot="16200000">
            <a:off x="10736891" y="5858104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047F5332-C029-42C8-92FD-15ABB6CAD35C}"/>
              </a:ext>
            </a:extLst>
          </p:cNvPr>
          <p:cNvGrpSpPr/>
          <p:nvPr/>
        </p:nvGrpSpPr>
        <p:grpSpPr>
          <a:xfrm>
            <a:off x="1186351" y="1264537"/>
            <a:ext cx="1635178" cy="2248670"/>
            <a:chOff x="4460822" y="1264537"/>
            <a:chExt cx="1635178" cy="2248670"/>
          </a:xfrm>
        </p:grpSpPr>
        <p:sp>
          <p:nvSpPr>
            <p:cNvPr id="282" name="화살표: 오른쪽 281">
              <a:extLst>
                <a:ext uri="{FF2B5EF4-FFF2-40B4-BE49-F238E27FC236}">
                  <a16:creationId xmlns:a16="http://schemas.microsoft.com/office/drawing/2014/main" id="{FD4795F3-BCB3-42FA-B9BD-F43E6D21D24F}"/>
                </a:ext>
              </a:extLst>
            </p:cNvPr>
            <p:cNvSpPr/>
            <p:nvPr/>
          </p:nvSpPr>
          <p:spPr>
            <a:xfrm rot="16200000">
              <a:off x="4196179" y="1529180"/>
              <a:ext cx="2164464" cy="1635178"/>
            </a:xfrm>
            <a:prstGeom prst="rightArrow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CA649E96-A185-4BCB-978B-8599351E7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975" y="1342790"/>
              <a:ext cx="739775" cy="73977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C1E19B15-5133-4FEF-94EC-88DAB48317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1" y="1436749"/>
              <a:ext cx="648446" cy="64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C351510D-AA65-4F00-B455-AC4A3ECE9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626" y="1528426"/>
              <a:ext cx="666141" cy="66614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FCCBC86F-69D1-4A7A-9C7F-122554A87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624258"/>
              <a:ext cx="768419" cy="76841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1FC6FA2E-3C5C-450F-A8B6-156397F23E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588" y="1743121"/>
              <a:ext cx="876867" cy="8768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1C49627F-B8D0-44C8-A17D-840D7E200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880136"/>
              <a:ext cx="1006922" cy="100692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73F4DBB8-F8F1-416C-83A4-FC6C214A5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47" y="2353906"/>
              <a:ext cx="815341" cy="81534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3112C900-4574-412C-B5AA-F5A3CC807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162" y="2669656"/>
              <a:ext cx="760170" cy="76016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155DD536-59A0-4B27-95BA-F5C33A9D4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785" y="3024404"/>
              <a:ext cx="488800" cy="48880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446DA9C-BF12-4C72-8DB8-D9C02D1BE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661" y="2002128"/>
              <a:ext cx="79191" cy="7919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4114770D-4998-40C2-B837-E504E5669665}"/>
              </a:ext>
            </a:extLst>
          </p:cNvPr>
          <p:cNvGrpSpPr/>
          <p:nvPr/>
        </p:nvGrpSpPr>
        <p:grpSpPr>
          <a:xfrm>
            <a:off x="4464936" y="1259261"/>
            <a:ext cx="1635178" cy="2248670"/>
            <a:chOff x="4460822" y="1264537"/>
            <a:chExt cx="1635178" cy="2248670"/>
          </a:xfrm>
        </p:grpSpPr>
        <p:sp>
          <p:nvSpPr>
            <p:cNvPr id="337" name="화살표: 오른쪽 336">
              <a:extLst>
                <a:ext uri="{FF2B5EF4-FFF2-40B4-BE49-F238E27FC236}">
                  <a16:creationId xmlns:a16="http://schemas.microsoft.com/office/drawing/2014/main" id="{3F9FCA06-A45E-46AA-9CDB-3EDB5D20CABA}"/>
                </a:ext>
              </a:extLst>
            </p:cNvPr>
            <p:cNvSpPr/>
            <p:nvPr/>
          </p:nvSpPr>
          <p:spPr>
            <a:xfrm rot="16200000">
              <a:off x="4196179" y="1529180"/>
              <a:ext cx="2164464" cy="1635178"/>
            </a:xfrm>
            <a:prstGeom prst="rightArrow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4A246F0F-F2B0-4A83-B5FC-3D81CA423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975" y="1342790"/>
              <a:ext cx="739775" cy="73977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E6B50475-53C7-4A6F-BA58-64C8D6DBEA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1" y="1436749"/>
              <a:ext cx="648446" cy="64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4C1737CC-F883-4346-B7CB-C7918EB3D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626" y="1528426"/>
              <a:ext cx="666141" cy="66614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00D62B97-B597-4694-8CE5-2D88E4C1C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624258"/>
              <a:ext cx="768419" cy="76841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7AF401A5-C3D1-4524-9F8E-ECC2FF4B2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588" y="1743121"/>
              <a:ext cx="876867" cy="8768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2614C18F-6D4C-4816-9221-B8A306268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880136"/>
              <a:ext cx="1006922" cy="100692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F0DBB2AB-B3AE-498A-B6B0-A9EAFBC52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47" y="2353906"/>
              <a:ext cx="815341" cy="81534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D5A32D0B-87EE-43CD-9D57-4F5C999C3E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162" y="2669656"/>
              <a:ext cx="760170" cy="76016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5CCFC089-5774-478B-81B7-AFF43C848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785" y="3024404"/>
              <a:ext cx="488800" cy="48880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0401E6E9-D2C0-4353-BDD5-3DB6FE8DE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661" y="2002128"/>
              <a:ext cx="79191" cy="7919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2D7FF7C4-DFEC-4036-95E9-33AD80721612}"/>
              </a:ext>
            </a:extLst>
          </p:cNvPr>
          <p:cNvGrpSpPr/>
          <p:nvPr/>
        </p:nvGrpSpPr>
        <p:grpSpPr>
          <a:xfrm>
            <a:off x="7734899" y="1263066"/>
            <a:ext cx="1635178" cy="2248670"/>
            <a:chOff x="4460822" y="1264537"/>
            <a:chExt cx="1635178" cy="2248670"/>
          </a:xfrm>
        </p:grpSpPr>
        <p:sp>
          <p:nvSpPr>
            <p:cNvPr id="349" name="화살표: 오른쪽 348">
              <a:extLst>
                <a:ext uri="{FF2B5EF4-FFF2-40B4-BE49-F238E27FC236}">
                  <a16:creationId xmlns:a16="http://schemas.microsoft.com/office/drawing/2014/main" id="{6884860B-21A9-40B6-9B5F-764C439E6832}"/>
                </a:ext>
              </a:extLst>
            </p:cNvPr>
            <p:cNvSpPr/>
            <p:nvPr/>
          </p:nvSpPr>
          <p:spPr>
            <a:xfrm rot="16200000">
              <a:off x="4196179" y="1529180"/>
              <a:ext cx="2164464" cy="1635178"/>
            </a:xfrm>
            <a:prstGeom prst="rightArrow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1DE2E707-E2B5-4D9E-9612-509B1351BB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975" y="1342790"/>
              <a:ext cx="739775" cy="73977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F9C416EA-23BC-4854-8348-003A0C90C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1" y="1436749"/>
              <a:ext cx="648446" cy="64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B91B16C8-D366-4A8A-AFE9-1B74532F6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626" y="1528426"/>
              <a:ext cx="666141" cy="66614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581DA9A0-191F-450B-94D3-FE65CCB31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624258"/>
              <a:ext cx="768419" cy="76841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EF295EA2-8E8D-47C2-A330-F9AF2AE14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588" y="1743121"/>
              <a:ext cx="876867" cy="8768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A869B73E-4B9B-476F-BE78-54DFC3008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880136"/>
              <a:ext cx="1006922" cy="100692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>
              <a:extLst>
                <a:ext uri="{FF2B5EF4-FFF2-40B4-BE49-F238E27FC236}">
                  <a16:creationId xmlns:a16="http://schemas.microsoft.com/office/drawing/2014/main" id="{50938B8E-C2D9-4811-9ADD-C12B5EEAF6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47" y="2353906"/>
              <a:ext cx="815341" cy="81534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FA385E35-2FDF-4304-9149-4D2AA1462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162" y="2669656"/>
              <a:ext cx="760170" cy="76016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7EB69D42-710F-4300-8C3A-C8077C092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785" y="3024404"/>
              <a:ext cx="488800" cy="48880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C3AD8A24-B525-4285-A63F-235D400AD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661" y="2002128"/>
              <a:ext cx="79191" cy="7919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EADA7905-568D-4609-A5E1-122843A16773}"/>
              </a:ext>
            </a:extLst>
          </p:cNvPr>
          <p:cNvGrpSpPr/>
          <p:nvPr/>
        </p:nvGrpSpPr>
        <p:grpSpPr>
          <a:xfrm>
            <a:off x="11005255" y="1259261"/>
            <a:ext cx="1635178" cy="2248670"/>
            <a:chOff x="4460822" y="1264537"/>
            <a:chExt cx="1635178" cy="2248670"/>
          </a:xfrm>
        </p:grpSpPr>
        <p:sp>
          <p:nvSpPr>
            <p:cNvPr id="361" name="화살표: 오른쪽 360">
              <a:extLst>
                <a:ext uri="{FF2B5EF4-FFF2-40B4-BE49-F238E27FC236}">
                  <a16:creationId xmlns:a16="http://schemas.microsoft.com/office/drawing/2014/main" id="{2672CAAA-5C4D-4269-81BE-C4B1E3102E2B}"/>
                </a:ext>
              </a:extLst>
            </p:cNvPr>
            <p:cNvSpPr/>
            <p:nvPr/>
          </p:nvSpPr>
          <p:spPr>
            <a:xfrm rot="16200000">
              <a:off x="4196179" y="1529180"/>
              <a:ext cx="2164464" cy="1635178"/>
            </a:xfrm>
            <a:prstGeom prst="rightArrow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E1FA7AF3-82BF-467E-B087-A44A16AEA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975" y="1342790"/>
              <a:ext cx="739775" cy="73977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F2BE8C8B-6DAF-4593-9B07-0352C805B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1" y="1436749"/>
              <a:ext cx="648446" cy="64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E0981E0B-69E9-49EE-B4A7-E6756AEF9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626" y="1528426"/>
              <a:ext cx="666141" cy="66614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E9B66A96-C269-4A3F-B094-A28655CDE8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624258"/>
              <a:ext cx="768419" cy="76841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>
              <a:extLst>
                <a:ext uri="{FF2B5EF4-FFF2-40B4-BE49-F238E27FC236}">
                  <a16:creationId xmlns:a16="http://schemas.microsoft.com/office/drawing/2014/main" id="{DF10A71E-074D-423C-8EFD-3A7607DDA1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588" y="1743121"/>
              <a:ext cx="876867" cy="8768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>
              <a:extLst>
                <a:ext uri="{FF2B5EF4-FFF2-40B4-BE49-F238E27FC236}">
                  <a16:creationId xmlns:a16="http://schemas.microsoft.com/office/drawing/2014/main" id="{F75C7171-1DE8-4078-A685-6A63661BFF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880136"/>
              <a:ext cx="1006922" cy="100692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>
              <a:extLst>
                <a:ext uri="{FF2B5EF4-FFF2-40B4-BE49-F238E27FC236}">
                  <a16:creationId xmlns:a16="http://schemas.microsoft.com/office/drawing/2014/main" id="{77B39B58-C1EF-4980-9F70-4265C8E1A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47" y="2353906"/>
              <a:ext cx="815341" cy="81534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27BFE8F3-4151-41EC-B6A5-BEEB6DD9A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162" y="2669656"/>
              <a:ext cx="760170" cy="76016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>
              <a:extLst>
                <a:ext uri="{FF2B5EF4-FFF2-40B4-BE49-F238E27FC236}">
                  <a16:creationId xmlns:a16="http://schemas.microsoft.com/office/drawing/2014/main" id="{A213327C-9682-4820-B2F5-E0BC3E874E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785" y="3024404"/>
              <a:ext cx="488800" cy="48880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EB219772-7963-4CC1-B879-056F50E82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661" y="2002128"/>
              <a:ext cx="79191" cy="7919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9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4DA0F9-5865-4B8E-AB13-044D37131D12}"/>
              </a:ext>
            </a:extLst>
          </p:cNvPr>
          <p:cNvGrpSpPr/>
          <p:nvPr/>
        </p:nvGrpSpPr>
        <p:grpSpPr>
          <a:xfrm>
            <a:off x="2825644" y="1259261"/>
            <a:ext cx="3274470" cy="2169741"/>
            <a:chOff x="2825644" y="1259261"/>
            <a:chExt cx="3274470" cy="2169741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E93DAD6F-DF79-42AD-AB42-4E5A131F9C80}"/>
                </a:ext>
              </a:extLst>
            </p:cNvPr>
            <p:cNvSpPr/>
            <p:nvPr/>
          </p:nvSpPr>
          <p:spPr>
            <a:xfrm rot="16200000">
              <a:off x="2561001" y="1529181"/>
              <a:ext cx="2164464" cy="163517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1862AC3-B76C-4F59-880C-D1DBF12BBC2A}"/>
                </a:ext>
              </a:extLst>
            </p:cNvPr>
            <p:cNvGrpSpPr/>
            <p:nvPr/>
          </p:nvGrpSpPr>
          <p:grpSpPr>
            <a:xfrm>
              <a:off x="4464936" y="1259261"/>
              <a:ext cx="1635178" cy="2165288"/>
              <a:chOff x="4460822" y="1264537"/>
              <a:chExt cx="1635178" cy="2165288"/>
            </a:xfrm>
          </p:grpSpPr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73826996-BAF2-4E84-9477-CF214C8A9F2F}"/>
                  </a:ext>
                </a:extLst>
              </p:cNvPr>
              <p:cNvSpPr/>
              <p:nvPr/>
            </p:nvSpPr>
            <p:spPr>
              <a:xfrm rot="16200000">
                <a:off x="4196179" y="1529180"/>
                <a:ext cx="2164464" cy="1635178"/>
              </a:xfrm>
              <a:prstGeom prst="rightArrow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960E961-CDB1-47A6-9DF7-A731507C69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5975" y="1342790"/>
                <a:ext cx="739775" cy="739776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BD607F3A-C795-4B6D-A75D-200A5615D9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0601" y="1436749"/>
                <a:ext cx="648446" cy="64152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5D489396-1D50-44AF-8DE5-C05663E2F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3626" y="1528426"/>
                <a:ext cx="666141" cy="666141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36CF823D-84B9-4743-B050-7D1739B0A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9905" y="1624258"/>
                <a:ext cx="768419" cy="768419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537F063E-CE3B-4429-9C9F-867610FE50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1588" y="1743121"/>
                <a:ext cx="876867" cy="8768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062D6C2-3006-4987-85BF-37D4860C8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9905" y="1880136"/>
                <a:ext cx="1006922" cy="1006921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416CB91-FD25-4B28-87E1-1825A3DAFF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0447" y="2353906"/>
                <a:ext cx="815341" cy="81534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59FF682-4F64-46A5-A6F6-F1BE88BD97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6162" y="2669656"/>
                <a:ext cx="760170" cy="760169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5AD49F8-D1E0-49D0-90F2-B5E0E61F1CDA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 flipH="1">
                <a:off x="5278411" y="3024404"/>
                <a:ext cx="405174" cy="404597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B255890-B5B4-4DB7-B196-561B626859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9661" y="2002128"/>
                <a:ext cx="79191" cy="7919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1E4F1E-4025-4935-BCF3-FD6EE96BFAA5}"/>
              </a:ext>
            </a:extLst>
          </p:cNvPr>
          <p:cNvGrpSpPr/>
          <p:nvPr/>
        </p:nvGrpSpPr>
        <p:grpSpPr>
          <a:xfrm rot="10800000">
            <a:off x="2821530" y="3957391"/>
            <a:ext cx="3274470" cy="2169741"/>
            <a:chOff x="2825644" y="1259261"/>
            <a:chExt cx="3274470" cy="2169741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F2AE33D1-7768-416B-B557-A40F6A61870D}"/>
                </a:ext>
              </a:extLst>
            </p:cNvPr>
            <p:cNvSpPr/>
            <p:nvPr/>
          </p:nvSpPr>
          <p:spPr>
            <a:xfrm rot="16200000">
              <a:off x="2561001" y="1529181"/>
              <a:ext cx="2164464" cy="163517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B50AF70-873F-4980-9A66-2A1F93E70C68}"/>
                </a:ext>
              </a:extLst>
            </p:cNvPr>
            <p:cNvGrpSpPr/>
            <p:nvPr/>
          </p:nvGrpSpPr>
          <p:grpSpPr>
            <a:xfrm>
              <a:off x="4464936" y="1259261"/>
              <a:ext cx="1635178" cy="2165288"/>
              <a:chOff x="4460822" y="1264537"/>
              <a:chExt cx="1635178" cy="2165288"/>
            </a:xfrm>
          </p:grpSpPr>
          <p:sp>
            <p:nvSpPr>
              <p:cNvPr id="20" name="화살표: 오른쪽 19">
                <a:extLst>
                  <a:ext uri="{FF2B5EF4-FFF2-40B4-BE49-F238E27FC236}">
                    <a16:creationId xmlns:a16="http://schemas.microsoft.com/office/drawing/2014/main" id="{60C5EA7A-E9F2-4A2B-996D-4A430960724C}"/>
                  </a:ext>
                </a:extLst>
              </p:cNvPr>
              <p:cNvSpPr/>
              <p:nvPr/>
            </p:nvSpPr>
            <p:spPr>
              <a:xfrm rot="16200000">
                <a:off x="4196179" y="1529180"/>
                <a:ext cx="2164464" cy="1635178"/>
              </a:xfrm>
              <a:prstGeom prst="rightArrow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96549EA-0322-49E2-85E4-9B2A71A32C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5975" y="1342790"/>
                <a:ext cx="739775" cy="739776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0A5FAC-75C3-4333-AA5A-A212AFFDE4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0601" y="1436749"/>
                <a:ext cx="648446" cy="64152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97EE57E3-5BC7-4404-8537-4CE075FC5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3626" y="1528426"/>
                <a:ext cx="666141" cy="666141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1BC590E-BDDC-4B3B-B789-1D420D4F6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9905" y="1624258"/>
                <a:ext cx="768419" cy="768419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FDE4C39E-97BA-491E-88A9-3BECA2D1DE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1588" y="1743121"/>
                <a:ext cx="876867" cy="8768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6A0B87-E315-4634-A5B8-79381A853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9905" y="1880136"/>
                <a:ext cx="1006922" cy="1006921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E473DFB-DC22-413B-A112-43B8EA33AC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0447" y="2353906"/>
                <a:ext cx="815341" cy="81534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93C35406-C8D9-4693-A5AC-9151976261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6162" y="2669656"/>
                <a:ext cx="760170" cy="760169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F2B852A-F103-493A-82E7-1A68A6697A2F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 flipH="1">
                <a:off x="5278411" y="3024404"/>
                <a:ext cx="405174" cy="404597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870DF9A0-BF38-470B-9D27-EE75175A6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9661" y="2002128"/>
                <a:ext cx="79191" cy="7919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62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307ED0-905B-4AC8-9DE6-49FF7B082132}"/>
              </a:ext>
            </a:extLst>
          </p:cNvPr>
          <p:cNvSpPr/>
          <p:nvPr/>
        </p:nvSpPr>
        <p:spPr>
          <a:xfrm>
            <a:off x="4846253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47625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95250"/>
                </a:lnTo>
                <a:lnTo>
                  <a:pt x="190500" y="95250"/>
                </a:lnTo>
                <a:lnTo>
                  <a:pt x="190500" y="47625"/>
                </a:lnTo>
                <a:lnTo>
                  <a:pt x="95250" y="47625"/>
                </a:lnTo>
                <a:lnTo>
                  <a:pt x="95250" y="142875"/>
                </a:lnTo>
                <a:lnTo>
                  <a:pt x="142875" y="142875"/>
                </a:lnTo>
                <a:lnTo>
                  <a:pt x="142875" y="190500"/>
                </a:lnTo>
                <a:lnTo>
                  <a:pt x="190500" y="190500"/>
                </a:lnTo>
                <a:lnTo>
                  <a:pt x="190500" y="238125"/>
                </a:lnTo>
                <a:lnTo>
                  <a:pt x="238125" y="238125"/>
                </a:lnTo>
                <a:lnTo>
                  <a:pt x="238125" y="285750"/>
                </a:lnTo>
                <a:lnTo>
                  <a:pt x="285750" y="285750"/>
                </a:lnTo>
                <a:lnTo>
                  <a:pt x="285750" y="381000"/>
                </a:lnTo>
                <a:lnTo>
                  <a:pt x="238125" y="381000"/>
                </a:lnTo>
                <a:lnTo>
                  <a:pt x="238125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333375"/>
                </a:lnTo>
                <a:lnTo>
                  <a:pt x="95250" y="333375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95250" y="238125"/>
                </a:lnTo>
                <a:lnTo>
                  <a:pt x="95250" y="190500"/>
                </a:lnTo>
                <a:lnTo>
                  <a:pt x="47625" y="190500"/>
                </a:lnTo>
                <a:lnTo>
                  <a:pt x="47625" y="142875"/>
                </a:lnTo>
                <a:lnTo>
                  <a:pt x="0" y="142875"/>
                </a:lnTo>
                <a:lnTo>
                  <a:pt x="0" y="47625"/>
                </a:lnTo>
                <a:lnTo>
                  <a:pt x="47625" y="47625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9A7F513-8AF7-4F6E-96A3-F9F956924498}"/>
              </a:ext>
            </a:extLst>
          </p:cNvPr>
          <p:cNvSpPr/>
          <p:nvPr/>
        </p:nvSpPr>
        <p:spPr>
          <a:xfrm>
            <a:off x="5371365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95250" y="0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0"/>
                </a:lnTo>
                <a:lnTo>
                  <a:pt x="285750" y="0"/>
                </a:lnTo>
                <a:lnTo>
                  <a:pt x="285750" y="381000"/>
                </a:lnTo>
                <a:lnTo>
                  <a:pt x="238125" y="381000"/>
                </a:lnTo>
                <a:lnTo>
                  <a:pt x="238125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3F6E5E8-ECBA-4403-97AF-850A8DADDADB}"/>
              </a:ext>
            </a:extLst>
          </p:cNvPr>
          <p:cNvSpPr/>
          <p:nvPr/>
        </p:nvSpPr>
        <p:spPr>
          <a:xfrm>
            <a:off x="5896476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90500"/>
                </a:lnTo>
                <a:lnTo>
                  <a:pt x="238125" y="190500"/>
                </a:lnTo>
                <a:lnTo>
                  <a:pt x="238125" y="238125"/>
                </a:lnTo>
                <a:lnTo>
                  <a:pt x="95250" y="23812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CDFA42A9-4A93-42D3-B013-B64419ADF72E}"/>
              </a:ext>
            </a:extLst>
          </p:cNvPr>
          <p:cNvSpPr/>
          <p:nvPr/>
        </p:nvSpPr>
        <p:spPr>
          <a:xfrm>
            <a:off x="6421588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85750" y="0"/>
                </a:lnTo>
                <a:lnTo>
                  <a:pt x="285750" y="47625"/>
                </a:lnTo>
                <a:lnTo>
                  <a:pt x="95250" y="47625"/>
                </a:lnTo>
                <a:lnTo>
                  <a:pt x="95250" y="190500"/>
                </a:lnTo>
                <a:lnTo>
                  <a:pt x="238125" y="190500"/>
                </a:lnTo>
                <a:lnTo>
                  <a:pt x="238125" y="238125"/>
                </a:lnTo>
                <a:lnTo>
                  <a:pt x="95250" y="238125"/>
                </a:lnTo>
                <a:lnTo>
                  <a:pt x="95250" y="381000"/>
                </a:lnTo>
                <a:lnTo>
                  <a:pt x="285750" y="381000"/>
                </a:lnTo>
                <a:lnTo>
                  <a:pt x="285750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6695C7-1BFA-4E18-BD0A-AB50DA37FDC9}"/>
              </a:ext>
            </a:extLst>
          </p:cNvPr>
          <p:cNvSpPr/>
          <p:nvPr/>
        </p:nvSpPr>
        <p:spPr>
          <a:xfrm>
            <a:off x="6946701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90500"/>
                </a:lnTo>
                <a:lnTo>
                  <a:pt x="238125" y="190500"/>
                </a:lnTo>
                <a:lnTo>
                  <a:pt x="238125" y="285750"/>
                </a:lnTo>
                <a:lnTo>
                  <a:pt x="285750" y="285750"/>
                </a:lnTo>
                <a:lnTo>
                  <a:pt x="285750" y="428625"/>
                </a:lnTo>
                <a:lnTo>
                  <a:pt x="190500" y="428625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95250" y="23812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8104941-CA81-4370-AC3D-A1E0BD3A6371}"/>
              </a:ext>
            </a:extLst>
          </p:cNvPr>
          <p:cNvSpPr/>
          <p:nvPr/>
        </p:nvSpPr>
        <p:spPr>
          <a:xfrm>
            <a:off x="5180337" y="3600300"/>
            <a:ext cx="393833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47625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42875"/>
                </a:lnTo>
                <a:lnTo>
                  <a:pt x="190500" y="142875"/>
                </a:lnTo>
                <a:lnTo>
                  <a:pt x="190500" y="47625"/>
                </a:lnTo>
                <a:lnTo>
                  <a:pt x="95250" y="47625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285750" y="238125"/>
                </a:lnTo>
                <a:lnTo>
                  <a:pt x="285750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47625"/>
                </a:lnTo>
                <a:lnTo>
                  <a:pt x="47625" y="47625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158D9B8-2A29-47C2-8CB5-55B5545A9377}"/>
              </a:ext>
            </a:extLst>
          </p:cNvPr>
          <p:cNvSpPr/>
          <p:nvPr/>
        </p:nvSpPr>
        <p:spPr>
          <a:xfrm>
            <a:off x="5698888" y="3600299"/>
            <a:ext cx="262556" cy="590751"/>
          </a:xfrm>
          <a:custGeom>
            <a:avLst/>
            <a:gdLst/>
            <a:ahLst/>
            <a:cxnLst/>
            <a:rect l="l" t="t" r="r" b="b"/>
            <a:pathLst>
              <a:path w="190500" h="428625">
                <a:moveTo>
                  <a:pt x="0" y="0"/>
                </a:moveTo>
                <a:lnTo>
                  <a:pt x="190500" y="0"/>
                </a:lnTo>
                <a:lnTo>
                  <a:pt x="190500" y="47625"/>
                </a:lnTo>
                <a:lnTo>
                  <a:pt x="142875" y="47625"/>
                </a:lnTo>
                <a:lnTo>
                  <a:pt x="142875" y="381000"/>
                </a:lnTo>
                <a:lnTo>
                  <a:pt x="190500" y="381000"/>
                </a:lnTo>
                <a:lnTo>
                  <a:pt x="190500" y="428625"/>
                </a:lnTo>
                <a:lnTo>
                  <a:pt x="0" y="428625"/>
                </a:lnTo>
                <a:lnTo>
                  <a:pt x="0" y="381000"/>
                </a:lnTo>
                <a:lnTo>
                  <a:pt x="47625" y="381000"/>
                </a:lnTo>
                <a:lnTo>
                  <a:pt x="47625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91CE003-6F12-4A08-9847-B4AE81CF571F}"/>
              </a:ext>
            </a:extLst>
          </p:cNvPr>
          <p:cNvSpPr/>
          <p:nvPr/>
        </p:nvSpPr>
        <p:spPr>
          <a:xfrm>
            <a:off x="6092720" y="3600299"/>
            <a:ext cx="393833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90500"/>
                </a:lnTo>
                <a:lnTo>
                  <a:pt x="238125" y="190500"/>
                </a:lnTo>
                <a:lnTo>
                  <a:pt x="238125" y="285750"/>
                </a:lnTo>
                <a:lnTo>
                  <a:pt x="285750" y="285750"/>
                </a:lnTo>
                <a:lnTo>
                  <a:pt x="285750" y="428625"/>
                </a:lnTo>
                <a:lnTo>
                  <a:pt x="190500" y="428625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95250" y="23812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8CE4042-72DB-48A1-ABDE-15FEE1052BE5}"/>
              </a:ext>
            </a:extLst>
          </p:cNvPr>
          <p:cNvSpPr/>
          <p:nvPr/>
        </p:nvSpPr>
        <p:spPr>
          <a:xfrm>
            <a:off x="6617830" y="3600299"/>
            <a:ext cx="393833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95250" y="0"/>
                </a:lnTo>
                <a:lnTo>
                  <a:pt x="95250" y="381000"/>
                </a:lnTo>
                <a:lnTo>
                  <a:pt x="285750" y="381000"/>
                </a:lnTo>
                <a:lnTo>
                  <a:pt x="285750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87786F9-D00F-4865-B319-ADEB057F7845}"/>
              </a:ext>
            </a:extLst>
          </p:cNvPr>
          <p:cNvSpPr/>
          <p:nvPr/>
        </p:nvSpPr>
        <p:spPr>
          <a:xfrm>
            <a:off x="5633921" y="4528406"/>
            <a:ext cx="393835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47625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90500"/>
                </a:lnTo>
                <a:lnTo>
                  <a:pt x="238125" y="190500"/>
                </a:lnTo>
                <a:lnTo>
                  <a:pt x="238125" y="238125"/>
                </a:lnTo>
                <a:lnTo>
                  <a:pt x="285750" y="238125"/>
                </a:lnTo>
                <a:lnTo>
                  <a:pt x="285750" y="381000"/>
                </a:lnTo>
                <a:lnTo>
                  <a:pt x="238125" y="381000"/>
                </a:lnTo>
                <a:lnTo>
                  <a:pt x="238125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285750"/>
                </a:lnTo>
                <a:lnTo>
                  <a:pt x="95250" y="285750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238125"/>
                </a:lnTo>
                <a:lnTo>
                  <a:pt x="95250" y="238125"/>
                </a:ln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lnTo>
                  <a:pt x="95250" y="142875"/>
                </a:lnTo>
                <a:lnTo>
                  <a:pt x="0" y="142875"/>
                </a:lnTo>
                <a:lnTo>
                  <a:pt x="0" y="47625"/>
                </a:lnTo>
                <a:lnTo>
                  <a:pt x="47625" y="47625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B3E8F88-5C46-44E5-AED2-59E369B46E40}"/>
              </a:ext>
            </a:extLst>
          </p:cNvPr>
          <p:cNvSpPr/>
          <p:nvPr/>
        </p:nvSpPr>
        <p:spPr>
          <a:xfrm>
            <a:off x="6159032" y="4528407"/>
            <a:ext cx="393835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190500" y="0"/>
                </a:lnTo>
                <a:lnTo>
                  <a:pt x="190500" y="47625"/>
                </a:lnTo>
                <a:lnTo>
                  <a:pt x="238125" y="47625"/>
                </a:lnTo>
                <a:lnTo>
                  <a:pt x="238125" y="95250"/>
                </a:lnTo>
                <a:lnTo>
                  <a:pt x="285750" y="95250"/>
                </a:lnTo>
                <a:lnTo>
                  <a:pt x="285750" y="333375"/>
                </a:lnTo>
                <a:lnTo>
                  <a:pt x="238125" y="333375"/>
                </a:lnTo>
                <a:lnTo>
                  <a:pt x="238125" y="381000"/>
                </a:lnTo>
                <a:lnTo>
                  <a:pt x="190500" y="381000"/>
                </a:lnTo>
                <a:lnTo>
                  <a:pt x="19050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381000"/>
                </a:lnTo>
                <a:lnTo>
                  <a:pt x="142875" y="381000"/>
                </a:lnTo>
                <a:lnTo>
                  <a:pt x="142875" y="333375"/>
                </a:lnTo>
                <a:lnTo>
                  <a:pt x="190500" y="333375"/>
                </a:lnTo>
                <a:lnTo>
                  <a:pt x="190500" y="95250"/>
                </a:lnTo>
                <a:lnTo>
                  <a:pt x="142875" y="95250"/>
                </a:lnTo>
                <a:lnTo>
                  <a:pt x="142875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8AF987C-B2D8-4017-A4C5-A526FBC60D49}"/>
              </a:ext>
            </a:extLst>
          </p:cNvPr>
          <p:cNvSpPr/>
          <p:nvPr/>
        </p:nvSpPr>
        <p:spPr>
          <a:xfrm>
            <a:off x="4822601" y="2672192"/>
            <a:ext cx="393834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47625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42875"/>
                </a:lnTo>
                <a:lnTo>
                  <a:pt x="190500" y="142875"/>
                </a:lnTo>
                <a:lnTo>
                  <a:pt x="190500" y="47625"/>
                </a:lnTo>
                <a:lnTo>
                  <a:pt x="95250" y="47625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285750" y="238125"/>
                </a:lnTo>
                <a:lnTo>
                  <a:pt x="285750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47625"/>
                </a:lnTo>
                <a:lnTo>
                  <a:pt x="47625" y="47625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76DAAF85-BEB3-4D26-900D-D503E134C498}"/>
              </a:ext>
            </a:extLst>
          </p:cNvPr>
          <p:cNvSpPr/>
          <p:nvPr/>
        </p:nvSpPr>
        <p:spPr>
          <a:xfrm>
            <a:off x="5347713" y="2672192"/>
            <a:ext cx="393834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95250" y="0"/>
                </a:moveTo>
                <a:lnTo>
                  <a:pt x="190500" y="0"/>
                </a:lnTo>
                <a:lnTo>
                  <a:pt x="190500" y="47625"/>
                </a:lnTo>
                <a:lnTo>
                  <a:pt x="238125" y="47625"/>
                </a:lnTo>
                <a:lnTo>
                  <a:pt x="238125" y="95250"/>
                </a:lnTo>
                <a:lnTo>
                  <a:pt x="285750" y="95250"/>
                </a:lnTo>
                <a:lnTo>
                  <a:pt x="285750" y="428625"/>
                </a:lnTo>
                <a:lnTo>
                  <a:pt x="190500" y="428625"/>
                </a:lnTo>
                <a:lnTo>
                  <a:pt x="190500" y="285750"/>
                </a:lnTo>
                <a:lnTo>
                  <a:pt x="95250" y="285750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95250"/>
                </a:lnTo>
                <a:lnTo>
                  <a:pt x="47625" y="95250"/>
                </a:lnTo>
                <a:lnTo>
                  <a:pt x="47625" y="47625"/>
                </a:lnTo>
                <a:lnTo>
                  <a:pt x="95250" y="47625"/>
                </a:lnTo>
                <a:lnTo>
                  <a:pt x="95250" y="0"/>
                </a:lnTo>
                <a:close/>
                <a:moveTo>
                  <a:pt x="95250" y="95250"/>
                </a:moveTo>
                <a:lnTo>
                  <a:pt x="95250" y="238125"/>
                </a:lnTo>
                <a:lnTo>
                  <a:pt x="190500" y="238125"/>
                </a:lnTo>
                <a:lnTo>
                  <a:pt x="190500" y="95250"/>
                </a:lnTo>
                <a:lnTo>
                  <a:pt x="95250" y="9525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4417A7C-7080-4897-8094-588EE6E95D87}"/>
              </a:ext>
            </a:extLst>
          </p:cNvPr>
          <p:cNvSpPr/>
          <p:nvPr/>
        </p:nvSpPr>
        <p:spPr>
          <a:xfrm>
            <a:off x="5872827" y="2672192"/>
            <a:ext cx="196917" cy="590751"/>
          </a:xfrm>
          <a:custGeom>
            <a:avLst/>
            <a:gdLst/>
            <a:ahLst/>
            <a:cxnLst/>
            <a:rect l="l" t="t" r="r" b="b"/>
            <a:pathLst>
              <a:path w="142875" h="428625">
                <a:moveTo>
                  <a:pt x="0" y="0"/>
                </a:moveTo>
                <a:lnTo>
                  <a:pt x="95250" y="0"/>
                </a:lnTo>
                <a:lnTo>
                  <a:pt x="95250" y="95250"/>
                </a:lnTo>
                <a:lnTo>
                  <a:pt x="142875" y="95250"/>
                </a:lnTo>
                <a:lnTo>
                  <a:pt x="142875" y="142875"/>
                </a:lnTo>
                <a:lnTo>
                  <a:pt x="95250" y="14287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B149262-F51F-41C0-A9E1-A4149A5B96A4}"/>
              </a:ext>
            </a:extLst>
          </p:cNvPr>
          <p:cNvSpPr/>
          <p:nvPr/>
        </p:nvSpPr>
        <p:spPr>
          <a:xfrm>
            <a:off x="6135383" y="2672192"/>
            <a:ext cx="196917" cy="590751"/>
          </a:xfrm>
          <a:custGeom>
            <a:avLst/>
            <a:gdLst/>
            <a:ahLst/>
            <a:cxnLst/>
            <a:rect l="l" t="t" r="r" b="b"/>
            <a:pathLst>
              <a:path w="142875" h="428625">
                <a:moveTo>
                  <a:pt x="47625" y="0"/>
                </a:moveTo>
                <a:lnTo>
                  <a:pt x="142875" y="0"/>
                </a:lnTo>
                <a:lnTo>
                  <a:pt x="142875" y="428625"/>
                </a:lnTo>
                <a:lnTo>
                  <a:pt x="47625" y="428625"/>
                </a:lnTo>
                <a:lnTo>
                  <a:pt x="47625" y="142875"/>
                </a:lnTo>
                <a:lnTo>
                  <a:pt x="0" y="142875"/>
                </a:lnTo>
                <a:lnTo>
                  <a:pt x="0" y="95250"/>
                </a:lnTo>
                <a:lnTo>
                  <a:pt x="47625" y="95250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EBBB3CD3-9DAA-45EF-9C61-CEF418E85413}"/>
              </a:ext>
            </a:extLst>
          </p:cNvPr>
          <p:cNvSpPr/>
          <p:nvPr/>
        </p:nvSpPr>
        <p:spPr>
          <a:xfrm>
            <a:off x="6457015" y="2672191"/>
            <a:ext cx="393834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85750" y="0"/>
                </a:lnTo>
                <a:lnTo>
                  <a:pt x="285750" y="47625"/>
                </a:lnTo>
                <a:lnTo>
                  <a:pt x="95250" y="47625"/>
                </a:lnTo>
                <a:lnTo>
                  <a:pt x="95250" y="190500"/>
                </a:lnTo>
                <a:lnTo>
                  <a:pt x="238125" y="190500"/>
                </a:lnTo>
                <a:lnTo>
                  <a:pt x="238125" y="238125"/>
                </a:lnTo>
                <a:lnTo>
                  <a:pt x="95250" y="238125"/>
                </a:lnTo>
                <a:lnTo>
                  <a:pt x="95250" y="381000"/>
                </a:lnTo>
                <a:lnTo>
                  <a:pt x="285750" y="381000"/>
                </a:lnTo>
                <a:lnTo>
                  <a:pt x="285750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11D815BE-4BAA-4848-A2D8-B0780AFDEE7C}"/>
              </a:ext>
            </a:extLst>
          </p:cNvPr>
          <p:cNvSpPr/>
          <p:nvPr/>
        </p:nvSpPr>
        <p:spPr>
          <a:xfrm>
            <a:off x="6975564" y="2672191"/>
            <a:ext cx="393835" cy="590751"/>
          </a:xfrm>
          <a:custGeom>
            <a:avLst/>
            <a:gdLst/>
            <a:ahLst/>
            <a:cxnLst/>
            <a:rect l="l" t="t" r="r" b="b"/>
            <a:pathLst>
              <a:path w="285751" h="428625">
                <a:moveTo>
                  <a:pt x="0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1" y="47625"/>
                </a:lnTo>
                <a:lnTo>
                  <a:pt x="285751" y="190500"/>
                </a:lnTo>
                <a:lnTo>
                  <a:pt x="238125" y="190500"/>
                </a:lnTo>
                <a:lnTo>
                  <a:pt x="238125" y="285750"/>
                </a:lnTo>
                <a:lnTo>
                  <a:pt x="285751" y="285750"/>
                </a:lnTo>
                <a:lnTo>
                  <a:pt x="285751" y="428625"/>
                </a:lnTo>
                <a:lnTo>
                  <a:pt x="190500" y="428625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95250" y="23812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5F20E3F-68F7-4AE7-8797-80C5BCE9B0B0}"/>
              </a:ext>
            </a:extLst>
          </p:cNvPr>
          <p:cNvSpPr/>
          <p:nvPr/>
        </p:nvSpPr>
        <p:spPr>
          <a:xfrm>
            <a:off x="6069744" y="2869109"/>
            <a:ext cx="65639" cy="196917"/>
          </a:xfrm>
          <a:custGeom>
            <a:avLst/>
            <a:gdLst/>
            <a:ahLst/>
            <a:cxnLst/>
            <a:rect l="l" t="t" r="r" b="b"/>
            <a:pathLst>
              <a:path w="47625" h="142875">
                <a:moveTo>
                  <a:pt x="0" y="0"/>
                </a:moveTo>
                <a:lnTo>
                  <a:pt x="47625" y="0"/>
                </a:lnTo>
                <a:lnTo>
                  <a:pt x="47625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4D80C9F-8B80-44F0-865C-F9B3C459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2" y="876830"/>
            <a:ext cx="3092562" cy="56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7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4D01F8C8-0D79-487C-AFB4-7FDDB7F75B7B}"/>
              </a:ext>
            </a:extLst>
          </p:cNvPr>
          <p:cNvGrpSpPr/>
          <p:nvPr/>
        </p:nvGrpSpPr>
        <p:grpSpPr>
          <a:xfrm rot="21058442">
            <a:off x="-3455873" y="2685810"/>
            <a:ext cx="3367540" cy="1391906"/>
            <a:chOff x="1514023" y="484823"/>
            <a:chExt cx="3367540" cy="139190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6FDD515-CE90-4664-8D96-EFBD3C5B0AAE}"/>
                </a:ext>
              </a:extLst>
            </p:cNvPr>
            <p:cNvSpPr/>
            <p:nvPr/>
          </p:nvSpPr>
          <p:spPr>
            <a:xfrm>
              <a:off x="1514023" y="484823"/>
              <a:ext cx="336754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E5DE7B8-FC5D-472F-A7F9-74BFBB336623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E26942E-847B-4C0A-8BE1-108B92BBAA5B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118983B-D21C-4290-B8A6-E88ADEAF0A9F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20489EE-3016-4D8C-B052-9DF339EA0C1D}"/>
              </a:ext>
            </a:extLst>
          </p:cNvPr>
          <p:cNvGrpSpPr/>
          <p:nvPr/>
        </p:nvGrpSpPr>
        <p:grpSpPr>
          <a:xfrm rot="21058442">
            <a:off x="-2957313" y="4509148"/>
            <a:ext cx="2641734" cy="1391906"/>
            <a:chOff x="4772526" y="3188155"/>
            <a:chExt cx="2641734" cy="139190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70074A5-2ACB-4478-B583-F66367EEFF5D}"/>
                </a:ext>
              </a:extLst>
            </p:cNvPr>
            <p:cNvSpPr/>
            <p:nvPr/>
          </p:nvSpPr>
          <p:spPr>
            <a:xfrm>
              <a:off x="4772526" y="3188155"/>
              <a:ext cx="2641734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4339368-2C48-4B84-AEB5-E87898450593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1953517-0B53-4E7B-80AB-4A714165A10B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CE6166E-0C26-41F9-A761-CC6F3EA4A25B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2B6EA5F-9F40-47C7-8D68-C3D65E3E2D94}"/>
              </a:ext>
            </a:extLst>
          </p:cNvPr>
          <p:cNvGrpSpPr/>
          <p:nvPr/>
        </p:nvGrpSpPr>
        <p:grpSpPr>
          <a:xfrm rot="21058442">
            <a:off x="13065095" y="2817690"/>
            <a:ext cx="1676400" cy="1391906"/>
            <a:chOff x="5255193" y="4132274"/>
            <a:chExt cx="1676400" cy="13919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42443F8-B94C-4AF5-BDAE-17F316ED054D}"/>
                </a:ext>
              </a:extLst>
            </p:cNvPr>
            <p:cNvSpPr/>
            <p:nvPr/>
          </p:nvSpPr>
          <p:spPr>
            <a:xfrm>
              <a:off x="5255193" y="4132274"/>
              <a:ext cx="167640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44B1D8B-2072-4B4C-89BB-9091DE148B4A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C5EE1E0-49D4-4F5E-820D-C8585B38CC10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B5D2FF33-8560-4D5B-B923-1C9532BC5889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F041F15-6F2A-40C2-B328-5A0FC9CA7DF4}"/>
              </a:ext>
            </a:extLst>
          </p:cNvPr>
          <p:cNvGrpSpPr/>
          <p:nvPr/>
        </p:nvGrpSpPr>
        <p:grpSpPr>
          <a:xfrm rot="21058442">
            <a:off x="12586100" y="878083"/>
            <a:ext cx="3367540" cy="1391906"/>
            <a:chOff x="4409623" y="2277308"/>
            <a:chExt cx="3367540" cy="139190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3328429-368F-47AC-AA71-B129FF44407A}"/>
                </a:ext>
              </a:extLst>
            </p:cNvPr>
            <p:cNvSpPr/>
            <p:nvPr/>
          </p:nvSpPr>
          <p:spPr>
            <a:xfrm>
              <a:off x="4409623" y="2277308"/>
              <a:ext cx="336754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90EE81C-CFD7-4FD0-B04E-1678BF617C86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02C10AF-6BF0-4F37-A4FD-F11F4E81215A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F6EFDD0F-FD80-46D2-A318-A2EB13904384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51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70469 -0.2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34" y="-10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0833E-6 1.85185E-6 L -0.66888 0.2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51" y="100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79167E-6 3.7037E-6 L 0.71888 -0.2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-1071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1.48148E-6 L -0.79179 0.2469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96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EAEEAC-1887-44DF-BF5B-FE4B7595700D}"/>
              </a:ext>
            </a:extLst>
          </p:cNvPr>
          <p:cNvGrpSpPr/>
          <p:nvPr/>
        </p:nvGrpSpPr>
        <p:grpSpPr>
          <a:xfrm>
            <a:off x="5039198" y="737973"/>
            <a:ext cx="3367540" cy="1391906"/>
            <a:chOff x="1514023" y="484823"/>
            <a:chExt cx="3367540" cy="13919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7416375-964D-4F20-B8CB-62BCC0002559}"/>
                </a:ext>
              </a:extLst>
            </p:cNvPr>
            <p:cNvSpPr/>
            <p:nvPr/>
          </p:nvSpPr>
          <p:spPr>
            <a:xfrm>
              <a:off x="1514023" y="484823"/>
              <a:ext cx="336754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16C3C53-7B7D-47B4-A5AD-2BC0B42CBA52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57568A3D-CABC-401A-AC88-F9E742823162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77A9F76E-3AD1-4ADE-AE7C-01471FF3A9CE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EEC593C-D6E0-42A2-B4C8-06A49959C524}"/>
              </a:ext>
            </a:extLst>
          </p:cNvPr>
          <p:cNvGrpSpPr/>
          <p:nvPr/>
        </p:nvGrpSpPr>
        <p:grpSpPr>
          <a:xfrm>
            <a:off x="5537758" y="2561311"/>
            <a:ext cx="2641734" cy="1391906"/>
            <a:chOff x="4772526" y="3188155"/>
            <a:chExt cx="2641734" cy="13919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DFE65A2-D8D6-4F9A-8CFC-514C52A1022C}"/>
                </a:ext>
              </a:extLst>
            </p:cNvPr>
            <p:cNvSpPr/>
            <p:nvPr/>
          </p:nvSpPr>
          <p:spPr>
            <a:xfrm>
              <a:off x="4772526" y="3188155"/>
              <a:ext cx="2641734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2CFCDC80-D6E9-4D5F-998A-4A3AC7A5A783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B7357521-EA6F-420A-95BC-DD5D29B3317A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3747C45-8143-4990-B179-2C0E7A2CBE76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477EFB-EB8F-4E3A-9FFD-55BFCE679633}"/>
              </a:ext>
            </a:extLst>
          </p:cNvPr>
          <p:cNvGrpSpPr/>
          <p:nvPr/>
        </p:nvGrpSpPr>
        <p:grpSpPr>
          <a:xfrm>
            <a:off x="1968977" y="4666891"/>
            <a:ext cx="1676400" cy="1391906"/>
            <a:chOff x="5255193" y="4132274"/>
            <a:chExt cx="1676400" cy="139190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CF93796-6250-4778-B1A2-BB847199A66A}"/>
                </a:ext>
              </a:extLst>
            </p:cNvPr>
            <p:cNvSpPr/>
            <p:nvPr/>
          </p:nvSpPr>
          <p:spPr>
            <a:xfrm>
              <a:off x="5255193" y="4132274"/>
              <a:ext cx="167640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EEB8868-7B0D-4038-8F69-6ABDBD333ACF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6DCE365-C736-4BD5-BBDE-E07C5F9F180D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3F5BC0F-6644-4BD7-9DD4-E2689CF0D1E9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527699-2C27-48DE-8111-1469D06D08F6}"/>
              </a:ext>
            </a:extLst>
          </p:cNvPr>
          <p:cNvGrpSpPr/>
          <p:nvPr/>
        </p:nvGrpSpPr>
        <p:grpSpPr>
          <a:xfrm>
            <a:off x="1489982" y="2727284"/>
            <a:ext cx="3367540" cy="1391906"/>
            <a:chOff x="4409623" y="2277308"/>
            <a:chExt cx="3367540" cy="13919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4BD26E-76AB-4885-ABD8-11A3904203BC}"/>
                </a:ext>
              </a:extLst>
            </p:cNvPr>
            <p:cNvSpPr/>
            <p:nvPr/>
          </p:nvSpPr>
          <p:spPr>
            <a:xfrm>
              <a:off x="4409623" y="2277308"/>
              <a:ext cx="336754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DE94AFE-1D1F-45D0-A9AA-18450E0E6F9B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453230B-EFBB-4EEE-AF68-C69563D0ECCB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42996C-717B-429F-9FFD-889506CE4E0B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631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777FF3-923C-4198-92B4-12CE9B6B07B4}"/>
              </a:ext>
            </a:extLst>
          </p:cNvPr>
          <p:cNvGrpSpPr/>
          <p:nvPr/>
        </p:nvGrpSpPr>
        <p:grpSpPr>
          <a:xfrm>
            <a:off x="5805553" y="701336"/>
            <a:ext cx="1356523" cy="2223450"/>
            <a:chOff x="5805553" y="701336"/>
            <a:chExt cx="1356523" cy="222345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101180AF-386E-4FFF-87EF-16936507B8D8}"/>
                </a:ext>
              </a:extLst>
            </p:cNvPr>
            <p:cNvSpPr/>
            <p:nvPr/>
          </p:nvSpPr>
          <p:spPr>
            <a:xfrm>
              <a:off x="5942111" y="809347"/>
              <a:ext cx="1219965" cy="2115439"/>
            </a:xfrm>
            <a:custGeom>
              <a:avLst/>
              <a:gdLst/>
              <a:ahLst/>
              <a:cxnLst/>
              <a:rect l="l" t="t" r="r" b="b"/>
              <a:pathLst>
                <a:path w="482715" h="837037">
                  <a:moveTo>
                    <a:pt x="242850" y="0"/>
                  </a:moveTo>
                  <a:cubicBezTo>
                    <a:pt x="299250" y="0"/>
                    <a:pt x="345531" y="9123"/>
                    <a:pt x="381693" y="27370"/>
                  </a:cubicBezTo>
                  <a:cubicBezTo>
                    <a:pt x="417855" y="45617"/>
                    <a:pt x="443733" y="71329"/>
                    <a:pt x="459325" y="104505"/>
                  </a:cubicBezTo>
                  <a:cubicBezTo>
                    <a:pt x="474918" y="137681"/>
                    <a:pt x="482715" y="179483"/>
                    <a:pt x="482715" y="229911"/>
                  </a:cubicBezTo>
                  <a:lnTo>
                    <a:pt x="281667" y="229911"/>
                  </a:lnTo>
                  <a:cubicBezTo>
                    <a:pt x="281667" y="192422"/>
                    <a:pt x="281252" y="168784"/>
                    <a:pt x="280422" y="158997"/>
                  </a:cubicBezTo>
                  <a:cubicBezTo>
                    <a:pt x="279593" y="149210"/>
                    <a:pt x="275612" y="140999"/>
                    <a:pt x="268479" y="134364"/>
                  </a:cubicBezTo>
                  <a:cubicBezTo>
                    <a:pt x="261346" y="127728"/>
                    <a:pt x="251642" y="124411"/>
                    <a:pt x="239367" y="124411"/>
                  </a:cubicBezTo>
                  <a:cubicBezTo>
                    <a:pt x="229082" y="124411"/>
                    <a:pt x="220622" y="127563"/>
                    <a:pt x="213987" y="133866"/>
                  </a:cubicBezTo>
                  <a:cubicBezTo>
                    <a:pt x="207352" y="140170"/>
                    <a:pt x="203536" y="148298"/>
                    <a:pt x="202541" y="158251"/>
                  </a:cubicBezTo>
                  <a:cubicBezTo>
                    <a:pt x="201546" y="168204"/>
                    <a:pt x="201048" y="188275"/>
                    <a:pt x="201048" y="218466"/>
                  </a:cubicBezTo>
                  <a:lnTo>
                    <a:pt x="201048" y="346858"/>
                  </a:lnTo>
                  <a:cubicBezTo>
                    <a:pt x="211333" y="325293"/>
                    <a:pt x="226428" y="309120"/>
                    <a:pt x="246334" y="298337"/>
                  </a:cubicBezTo>
                  <a:cubicBezTo>
                    <a:pt x="266239" y="287555"/>
                    <a:pt x="290790" y="282164"/>
                    <a:pt x="319985" y="282164"/>
                  </a:cubicBezTo>
                  <a:cubicBezTo>
                    <a:pt x="356811" y="282164"/>
                    <a:pt x="389324" y="292117"/>
                    <a:pt x="417523" y="312023"/>
                  </a:cubicBezTo>
                  <a:cubicBezTo>
                    <a:pt x="445723" y="331928"/>
                    <a:pt x="463638" y="355815"/>
                    <a:pt x="471269" y="383683"/>
                  </a:cubicBezTo>
                  <a:cubicBezTo>
                    <a:pt x="478900" y="411551"/>
                    <a:pt x="482715" y="449207"/>
                    <a:pt x="482715" y="496649"/>
                  </a:cubicBezTo>
                  <a:lnTo>
                    <a:pt x="482715" y="560845"/>
                  </a:lnTo>
                  <a:cubicBezTo>
                    <a:pt x="482715" y="617244"/>
                    <a:pt x="480558" y="659212"/>
                    <a:pt x="476246" y="686749"/>
                  </a:cubicBezTo>
                  <a:cubicBezTo>
                    <a:pt x="471932" y="714285"/>
                    <a:pt x="460404" y="739748"/>
                    <a:pt x="441659" y="763137"/>
                  </a:cubicBezTo>
                  <a:cubicBezTo>
                    <a:pt x="422914" y="786526"/>
                    <a:pt x="397203" y="804690"/>
                    <a:pt x="364524" y="817629"/>
                  </a:cubicBezTo>
                  <a:cubicBezTo>
                    <a:pt x="331846" y="830568"/>
                    <a:pt x="293776" y="837037"/>
                    <a:pt x="250315" y="837037"/>
                  </a:cubicBezTo>
                  <a:cubicBezTo>
                    <a:pt x="196238" y="837037"/>
                    <a:pt x="151947" y="829573"/>
                    <a:pt x="117444" y="814643"/>
                  </a:cubicBezTo>
                  <a:cubicBezTo>
                    <a:pt x="82941" y="799714"/>
                    <a:pt x="56317" y="778232"/>
                    <a:pt x="37572" y="750198"/>
                  </a:cubicBezTo>
                  <a:cubicBezTo>
                    <a:pt x="18828" y="722164"/>
                    <a:pt x="7879" y="692720"/>
                    <a:pt x="4728" y="661866"/>
                  </a:cubicBezTo>
                  <a:cubicBezTo>
                    <a:pt x="1576" y="631013"/>
                    <a:pt x="0" y="571129"/>
                    <a:pt x="0" y="482217"/>
                  </a:cubicBezTo>
                  <a:lnTo>
                    <a:pt x="0" y="370745"/>
                  </a:lnTo>
                  <a:cubicBezTo>
                    <a:pt x="0" y="274865"/>
                    <a:pt x="1410" y="210752"/>
                    <a:pt x="4230" y="178405"/>
                  </a:cubicBezTo>
                  <a:cubicBezTo>
                    <a:pt x="7050" y="146058"/>
                    <a:pt x="18579" y="115453"/>
                    <a:pt x="38816" y="86590"/>
                  </a:cubicBezTo>
                  <a:cubicBezTo>
                    <a:pt x="59054" y="57727"/>
                    <a:pt x="86673" y="36079"/>
                    <a:pt x="121674" y="21647"/>
                  </a:cubicBezTo>
                  <a:cubicBezTo>
                    <a:pt x="156675" y="7216"/>
                    <a:pt x="197067" y="0"/>
                    <a:pt x="242850" y="0"/>
                  </a:cubicBezTo>
                  <a:close/>
                  <a:moveTo>
                    <a:pt x="241358" y="406575"/>
                  </a:moveTo>
                  <a:cubicBezTo>
                    <a:pt x="227424" y="406575"/>
                    <a:pt x="217222" y="411634"/>
                    <a:pt x="210752" y="421753"/>
                  </a:cubicBezTo>
                  <a:cubicBezTo>
                    <a:pt x="204283" y="431872"/>
                    <a:pt x="201048" y="451695"/>
                    <a:pt x="201048" y="481222"/>
                  </a:cubicBezTo>
                  <a:lnTo>
                    <a:pt x="201048" y="627031"/>
                  </a:lnTo>
                  <a:cubicBezTo>
                    <a:pt x="201048" y="662530"/>
                    <a:pt x="204117" y="685753"/>
                    <a:pt x="210254" y="696701"/>
                  </a:cubicBezTo>
                  <a:cubicBezTo>
                    <a:pt x="216392" y="707650"/>
                    <a:pt x="226594" y="713124"/>
                    <a:pt x="240860" y="713124"/>
                  </a:cubicBezTo>
                  <a:cubicBezTo>
                    <a:pt x="249486" y="713124"/>
                    <a:pt x="258443" y="708894"/>
                    <a:pt x="267732" y="700434"/>
                  </a:cubicBezTo>
                  <a:cubicBezTo>
                    <a:pt x="277022" y="691974"/>
                    <a:pt x="281667" y="669165"/>
                    <a:pt x="281667" y="632008"/>
                  </a:cubicBezTo>
                  <a:lnTo>
                    <a:pt x="281667" y="481222"/>
                  </a:lnTo>
                  <a:cubicBezTo>
                    <a:pt x="281667" y="452690"/>
                    <a:pt x="278515" y="433116"/>
                    <a:pt x="272211" y="422500"/>
                  </a:cubicBezTo>
                  <a:cubicBezTo>
                    <a:pt x="265908" y="411883"/>
                    <a:pt x="255623" y="406575"/>
                    <a:pt x="241358" y="406575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AB09372-47A8-43B3-8B64-54709BEAA208}"/>
                </a:ext>
              </a:extLst>
            </p:cNvPr>
            <p:cNvSpPr/>
            <p:nvPr/>
          </p:nvSpPr>
          <p:spPr>
            <a:xfrm>
              <a:off x="5805553" y="701336"/>
              <a:ext cx="1219965" cy="2115439"/>
            </a:xfrm>
            <a:custGeom>
              <a:avLst/>
              <a:gdLst/>
              <a:ahLst/>
              <a:cxnLst/>
              <a:rect l="l" t="t" r="r" b="b"/>
              <a:pathLst>
                <a:path w="482715" h="837037">
                  <a:moveTo>
                    <a:pt x="242850" y="0"/>
                  </a:moveTo>
                  <a:cubicBezTo>
                    <a:pt x="299250" y="0"/>
                    <a:pt x="345531" y="9123"/>
                    <a:pt x="381693" y="27370"/>
                  </a:cubicBezTo>
                  <a:cubicBezTo>
                    <a:pt x="417855" y="45617"/>
                    <a:pt x="443733" y="71329"/>
                    <a:pt x="459325" y="104505"/>
                  </a:cubicBezTo>
                  <a:cubicBezTo>
                    <a:pt x="474918" y="137681"/>
                    <a:pt x="482715" y="179483"/>
                    <a:pt x="482715" y="229911"/>
                  </a:cubicBezTo>
                  <a:lnTo>
                    <a:pt x="281667" y="229911"/>
                  </a:lnTo>
                  <a:cubicBezTo>
                    <a:pt x="281667" y="192422"/>
                    <a:pt x="281252" y="168784"/>
                    <a:pt x="280422" y="158997"/>
                  </a:cubicBezTo>
                  <a:cubicBezTo>
                    <a:pt x="279593" y="149210"/>
                    <a:pt x="275612" y="140999"/>
                    <a:pt x="268479" y="134364"/>
                  </a:cubicBezTo>
                  <a:cubicBezTo>
                    <a:pt x="261346" y="127728"/>
                    <a:pt x="251642" y="124411"/>
                    <a:pt x="239367" y="124411"/>
                  </a:cubicBezTo>
                  <a:cubicBezTo>
                    <a:pt x="229082" y="124411"/>
                    <a:pt x="220622" y="127563"/>
                    <a:pt x="213987" y="133866"/>
                  </a:cubicBezTo>
                  <a:cubicBezTo>
                    <a:pt x="207352" y="140170"/>
                    <a:pt x="203536" y="148298"/>
                    <a:pt x="202541" y="158251"/>
                  </a:cubicBezTo>
                  <a:cubicBezTo>
                    <a:pt x="201546" y="168204"/>
                    <a:pt x="201048" y="188275"/>
                    <a:pt x="201048" y="218466"/>
                  </a:cubicBezTo>
                  <a:lnTo>
                    <a:pt x="201048" y="346858"/>
                  </a:lnTo>
                  <a:cubicBezTo>
                    <a:pt x="211333" y="325293"/>
                    <a:pt x="226428" y="309120"/>
                    <a:pt x="246334" y="298337"/>
                  </a:cubicBezTo>
                  <a:cubicBezTo>
                    <a:pt x="266239" y="287555"/>
                    <a:pt x="290790" y="282164"/>
                    <a:pt x="319985" y="282164"/>
                  </a:cubicBezTo>
                  <a:cubicBezTo>
                    <a:pt x="356811" y="282164"/>
                    <a:pt x="389324" y="292117"/>
                    <a:pt x="417523" y="312023"/>
                  </a:cubicBezTo>
                  <a:cubicBezTo>
                    <a:pt x="445723" y="331928"/>
                    <a:pt x="463638" y="355815"/>
                    <a:pt x="471269" y="383683"/>
                  </a:cubicBezTo>
                  <a:cubicBezTo>
                    <a:pt x="478900" y="411551"/>
                    <a:pt x="482715" y="449207"/>
                    <a:pt x="482715" y="496649"/>
                  </a:cubicBezTo>
                  <a:lnTo>
                    <a:pt x="482715" y="560845"/>
                  </a:lnTo>
                  <a:cubicBezTo>
                    <a:pt x="482715" y="617244"/>
                    <a:pt x="480558" y="659212"/>
                    <a:pt x="476246" y="686749"/>
                  </a:cubicBezTo>
                  <a:cubicBezTo>
                    <a:pt x="471932" y="714285"/>
                    <a:pt x="460404" y="739748"/>
                    <a:pt x="441659" y="763137"/>
                  </a:cubicBezTo>
                  <a:cubicBezTo>
                    <a:pt x="422914" y="786526"/>
                    <a:pt x="397203" y="804690"/>
                    <a:pt x="364524" y="817629"/>
                  </a:cubicBezTo>
                  <a:cubicBezTo>
                    <a:pt x="331846" y="830568"/>
                    <a:pt x="293776" y="837037"/>
                    <a:pt x="250315" y="837037"/>
                  </a:cubicBezTo>
                  <a:cubicBezTo>
                    <a:pt x="196238" y="837037"/>
                    <a:pt x="151947" y="829573"/>
                    <a:pt x="117444" y="814643"/>
                  </a:cubicBezTo>
                  <a:cubicBezTo>
                    <a:pt x="82941" y="799714"/>
                    <a:pt x="56317" y="778232"/>
                    <a:pt x="37572" y="750198"/>
                  </a:cubicBezTo>
                  <a:cubicBezTo>
                    <a:pt x="18828" y="722164"/>
                    <a:pt x="7879" y="692720"/>
                    <a:pt x="4728" y="661866"/>
                  </a:cubicBezTo>
                  <a:cubicBezTo>
                    <a:pt x="1576" y="631013"/>
                    <a:pt x="0" y="571129"/>
                    <a:pt x="0" y="482217"/>
                  </a:cubicBezTo>
                  <a:lnTo>
                    <a:pt x="0" y="370745"/>
                  </a:lnTo>
                  <a:cubicBezTo>
                    <a:pt x="0" y="274865"/>
                    <a:pt x="1410" y="210752"/>
                    <a:pt x="4230" y="178405"/>
                  </a:cubicBezTo>
                  <a:cubicBezTo>
                    <a:pt x="7050" y="146058"/>
                    <a:pt x="18579" y="115453"/>
                    <a:pt x="38816" y="86590"/>
                  </a:cubicBezTo>
                  <a:cubicBezTo>
                    <a:pt x="59054" y="57727"/>
                    <a:pt x="86673" y="36079"/>
                    <a:pt x="121674" y="21647"/>
                  </a:cubicBezTo>
                  <a:cubicBezTo>
                    <a:pt x="156675" y="7216"/>
                    <a:pt x="197067" y="0"/>
                    <a:pt x="242850" y="0"/>
                  </a:cubicBezTo>
                  <a:close/>
                  <a:moveTo>
                    <a:pt x="241358" y="406575"/>
                  </a:moveTo>
                  <a:cubicBezTo>
                    <a:pt x="227424" y="406575"/>
                    <a:pt x="217222" y="411634"/>
                    <a:pt x="210752" y="421753"/>
                  </a:cubicBezTo>
                  <a:cubicBezTo>
                    <a:pt x="204283" y="431872"/>
                    <a:pt x="201048" y="451695"/>
                    <a:pt x="201048" y="481222"/>
                  </a:cubicBezTo>
                  <a:lnTo>
                    <a:pt x="201048" y="627031"/>
                  </a:lnTo>
                  <a:cubicBezTo>
                    <a:pt x="201048" y="662530"/>
                    <a:pt x="204117" y="685753"/>
                    <a:pt x="210254" y="696701"/>
                  </a:cubicBezTo>
                  <a:cubicBezTo>
                    <a:pt x="216392" y="707650"/>
                    <a:pt x="226594" y="713124"/>
                    <a:pt x="240860" y="713124"/>
                  </a:cubicBezTo>
                  <a:cubicBezTo>
                    <a:pt x="249486" y="713124"/>
                    <a:pt x="258443" y="708894"/>
                    <a:pt x="267732" y="700434"/>
                  </a:cubicBezTo>
                  <a:cubicBezTo>
                    <a:pt x="277022" y="691974"/>
                    <a:pt x="281667" y="669165"/>
                    <a:pt x="281667" y="632008"/>
                  </a:cubicBezTo>
                  <a:lnTo>
                    <a:pt x="281667" y="481222"/>
                  </a:lnTo>
                  <a:cubicBezTo>
                    <a:pt x="281667" y="452690"/>
                    <a:pt x="278515" y="433116"/>
                    <a:pt x="272211" y="422500"/>
                  </a:cubicBezTo>
                  <a:cubicBezTo>
                    <a:pt x="265908" y="411883"/>
                    <a:pt x="255623" y="406575"/>
                    <a:pt x="241358" y="40657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BCDDE2A-1966-4F6E-8400-3C700E965B81}"/>
              </a:ext>
            </a:extLst>
          </p:cNvPr>
          <p:cNvGrpSpPr/>
          <p:nvPr/>
        </p:nvGrpSpPr>
        <p:grpSpPr>
          <a:xfrm>
            <a:off x="2349364" y="3559945"/>
            <a:ext cx="1335143" cy="2224709"/>
            <a:chOff x="2349364" y="3559945"/>
            <a:chExt cx="1335143" cy="2224709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F74432D0-784D-4D05-8B4F-737D7FA5D53A}"/>
                </a:ext>
              </a:extLst>
            </p:cNvPr>
            <p:cNvSpPr/>
            <p:nvPr/>
          </p:nvSpPr>
          <p:spPr>
            <a:xfrm>
              <a:off x="2485922" y="3667956"/>
              <a:ext cx="1198585" cy="2116698"/>
            </a:xfrm>
            <a:custGeom>
              <a:avLst/>
              <a:gdLst/>
              <a:ahLst/>
              <a:cxnLst/>
              <a:rect l="l" t="t" r="r" b="b"/>
              <a:pathLst>
                <a:path w="474255" h="837535">
                  <a:moveTo>
                    <a:pt x="220456" y="0"/>
                  </a:moveTo>
                  <a:cubicBezTo>
                    <a:pt x="316336" y="0"/>
                    <a:pt x="381362" y="18731"/>
                    <a:pt x="415533" y="56195"/>
                  </a:cubicBezTo>
                  <a:cubicBezTo>
                    <a:pt x="449705" y="93658"/>
                    <a:pt x="466790" y="145708"/>
                    <a:pt x="466790" y="212346"/>
                  </a:cubicBezTo>
                  <a:cubicBezTo>
                    <a:pt x="466790" y="257435"/>
                    <a:pt x="460653" y="290008"/>
                    <a:pt x="448378" y="310067"/>
                  </a:cubicBezTo>
                  <a:cubicBezTo>
                    <a:pt x="436102" y="330126"/>
                    <a:pt x="414538" y="348444"/>
                    <a:pt x="383684" y="365022"/>
                  </a:cubicBezTo>
                  <a:cubicBezTo>
                    <a:pt x="414206" y="375312"/>
                    <a:pt x="436932" y="392158"/>
                    <a:pt x="451861" y="415560"/>
                  </a:cubicBezTo>
                  <a:cubicBezTo>
                    <a:pt x="466790" y="438962"/>
                    <a:pt x="474255" y="493816"/>
                    <a:pt x="474255" y="580121"/>
                  </a:cubicBezTo>
                  <a:cubicBezTo>
                    <a:pt x="474255" y="644182"/>
                    <a:pt x="466956" y="693888"/>
                    <a:pt x="452359" y="729239"/>
                  </a:cubicBezTo>
                  <a:cubicBezTo>
                    <a:pt x="437761" y="764590"/>
                    <a:pt x="412547" y="791477"/>
                    <a:pt x="376717" y="809900"/>
                  </a:cubicBezTo>
                  <a:cubicBezTo>
                    <a:pt x="340886" y="828323"/>
                    <a:pt x="294937" y="837535"/>
                    <a:pt x="238869" y="837535"/>
                  </a:cubicBezTo>
                  <a:cubicBezTo>
                    <a:pt x="175171" y="837535"/>
                    <a:pt x="125158" y="826835"/>
                    <a:pt x="88830" y="805437"/>
                  </a:cubicBezTo>
                  <a:cubicBezTo>
                    <a:pt x="52502" y="784038"/>
                    <a:pt x="28615" y="757829"/>
                    <a:pt x="17169" y="726809"/>
                  </a:cubicBezTo>
                  <a:cubicBezTo>
                    <a:pt x="5723" y="695789"/>
                    <a:pt x="0" y="641961"/>
                    <a:pt x="0" y="565324"/>
                  </a:cubicBezTo>
                  <a:lnTo>
                    <a:pt x="0" y="501625"/>
                  </a:lnTo>
                  <a:lnTo>
                    <a:pt x="201048" y="501625"/>
                  </a:lnTo>
                  <a:lnTo>
                    <a:pt x="201048" y="632505"/>
                  </a:lnTo>
                  <a:cubicBezTo>
                    <a:pt x="201048" y="667341"/>
                    <a:pt x="203122" y="689486"/>
                    <a:pt x="207269" y="698941"/>
                  </a:cubicBezTo>
                  <a:cubicBezTo>
                    <a:pt x="211416" y="708396"/>
                    <a:pt x="220622" y="713124"/>
                    <a:pt x="234888" y="713124"/>
                  </a:cubicBezTo>
                  <a:cubicBezTo>
                    <a:pt x="250481" y="713124"/>
                    <a:pt x="260766" y="707152"/>
                    <a:pt x="265742" y="695209"/>
                  </a:cubicBezTo>
                  <a:cubicBezTo>
                    <a:pt x="270719" y="683265"/>
                    <a:pt x="273207" y="652079"/>
                    <a:pt x="273207" y="601652"/>
                  </a:cubicBezTo>
                  <a:lnTo>
                    <a:pt x="273207" y="545915"/>
                  </a:lnTo>
                  <a:cubicBezTo>
                    <a:pt x="273207" y="515061"/>
                    <a:pt x="269723" y="492502"/>
                    <a:pt x="262756" y="478236"/>
                  </a:cubicBezTo>
                  <a:cubicBezTo>
                    <a:pt x="255789" y="463970"/>
                    <a:pt x="245505" y="454598"/>
                    <a:pt x="231902" y="450119"/>
                  </a:cubicBezTo>
                  <a:cubicBezTo>
                    <a:pt x="218300" y="445640"/>
                    <a:pt x="191925" y="443069"/>
                    <a:pt x="152777" y="442405"/>
                  </a:cubicBezTo>
                  <a:lnTo>
                    <a:pt x="152777" y="325459"/>
                  </a:lnTo>
                  <a:cubicBezTo>
                    <a:pt x="200551" y="325459"/>
                    <a:pt x="230078" y="323634"/>
                    <a:pt x="241358" y="319985"/>
                  </a:cubicBezTo>
                  <a:cubicBezTo>
                    <a:pt x="252638" y="316336"/>
                    <a:pt x="260766" y="308373"/>
                    <a:pt x="265742" y="296098"/>
                  </a:cubicBezTo>
                  <a:cubicBezTo>
                    <a:pt x="270719" y="283823"/>
                    <a:pt x="273207" y="264581"/>
                    <a:pt x="273207" y="238371"/>
                  </a:cubicBezTo>
                  <a:lnTo>
                    <a:pt x="273207" y="193583"/>
                  </a:lnTo>
                  <a:cubicBezTo>
                    <a:pt x="273207" y="165384"/>
                    <a:pt x="270304" y="146805"/>
                    <a:pt x="264498" y="137847"/>
                  </a:cubicBezTo>
                  <a:cubicBezTo>
                    <a:pt x="258692" y="128890"/>
                    <a:pt x="249652" y="124411"/>
                    <a:pt x="237376" y="124411"/>
                  </a:cubicBezTo>
                  <a:cubicBezTo>
                    <a:pt x="223442" y="124411"/>
                    <a:pt x="213904" y="129138"/>
                    <a:pt x="208762" y="138594"/>
                  </a:cubicBezTo>
                  <a:cubicBezTo>
                    <a:pt x="203620" y="148049"/>
                    <a:pt x="201048" y="168204"/>
                    <a:pt x="201048" y="199057"/>
                  </a:cubicBezTo>
                  <a:lnTo>
                    <a:pt x="201048" y="265244"/>
                  </a:lnTo>
                  <a:lnTo>
                    <a:pt x="0" y="265244"/>
                  </a:lnTo>
                  <a:lnTo>
                    <a:pt x="0" y="196569"/>
                  </a:lnTo>
                  <a:cubicBezTo>
                    <a:pt x="0" y="119600"/>
                    <a:pt x="17584" y="67596"/>
                    <a:pt x="52750" y="40558"/>
                  </a:cubicBezTo>
                  <a:cubicBezTo>
                    <a:pt x="87917" y="13519"/>
                    <a:pt x="143819" y="0"/>
                    <a:pt x="220456" y="0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4B48D0B-DF02-49B3-9D2A-E3699512E871}"/>
                </a:ext>
              </a:extLst>
            </p:cNvPr>
            <p:cNvSpPr/>
            <p:nvPr/>
          </p:nvSpPr>
          <p:spPr>
            <a:xfrm>
              <a:off x="2349364" y="3559945"/>
              <a:ext cx="1198585" cy="2116698"/>
            </a:xfrm>
            <a:custGeom>
              <a:avLst/>
              <a:gdLst/>
              <a:ahLst/>
              <a:cxnLst/>
              <a:rect l="l" t="t" r="r" b="b"/>
              <a:pathLst>
                <a:path w="474255" h="837535">
                  <a:moveTo>
                    <a:pt x="220456" y="0"/>
                  </a:moveTo>
                  <a:cubicBezTo>
                    <a:pt x="316336" y="0"/>
                    <a:pt x="381362" y="18731"/>
                    <a:pt x="415533" y="56195"/>
                  </a:cubicBezTo>
                  <a:cubicBezTo>
                    <a:pt x="449705" y="93658"/>
                    <a:pt x="466790" y="145708"/>
                    <a:pt x="466790" y="212346"/>
                  </a:cubicBezTo>
                  <a:cubicBezTo>
                    <a:pt x="466790" y="257435"/>
                    <a:pt x="460653" y="290008"/>
                    <a:pt x="448378" y="310067"/>
                  </a:cubicBezTo>
                  <a:cubicBezTo>
                    <a:pt x="436102" y="330126"/>
                    <a:pt x="414538" y="348444"/>
                    <a:pt x="383684" y="365022"/>
                  </a:cubicBezTo>
                  <a:cubicBezTo>
                    <a:pt x="414206" y="375312"/>
                    <a:pt x="436932" y="392158"/>
                    <a:pt x="451861" y="415560"/>
                  </a:cubicBezTo>
                  <a:cubicBezTo>
                    <a:pt x="466790" y="438962"/>
                    <a:pt x="474255" y="493816"/>
                    <a:pt x="474255" y="580121"/>
                  </a:cubicBezTo>
                  <a:cubicBezTo>
                    <a:pt x="474255" y="644182"/>
                    <a:pt x="466956" y="693888"/>
                    <a:pt x="452359" y="729239"/>
                  </a:cubicBezTo>
                  <a:cubicBezTo>
                    <a:pt x="437761" y="764590"/>
                    <a:pt x="412547" y="791477"/>
                    <a:pt x="376717" y="809900"/>
                  </a:cubicBezTo>
                  <a:cubicBezTo>
                    <a:pt x="340886" y="828323"/>
                    <a:pt x="294937" y="837535"/>
                    <a:pt x="238869" y="837535"/>
                  </a:cubicBezTo>
                  <a:cubicBezTo>
                    <a:pt x="175171" y="837535"/>
                    <a:pt x="125158" y="826835"/>
                    <a:pt x="88830" y="805437"/>
                  </a:cubicBezTo>
                  <a:cubicBezTo>
                    <a:pt x="52502" y="784038"/>
                    <a:pt x="28615" y="757829"/>
                    <a:pt x="17169" y="726809"/>
                  </a:cubicBezTo>
                  <a:cubicBezTo>
                    <a:pt x="5723" y="695789"/>
                    <a:pt x="0" y="641961"/>
                    <a:pt x="0" y="565324"/>
                  </a:cubicBezTo>
                  <a:lnTo>
                    <a:pt x="0" y="501625"/>
                  </a:lnTo>
                  <a:lnTo>
                    <a:pt x="201048" y="501625"/>
                  </a:lnTo>
                  <a:lnTo>
                    <a:pt x="201048" y="632505"/>
                  </a:lnTo>
                  <a:cubicBezTo>
                    <a:pt x="201048" y="667341"/>
                    <a:pt x="203122" y="689486"/>
                    <a:pt x="207269" y="698941"/>
                  </a:cubicBezTo>
                  <a:cubicBezTo>
                    <a:pt x="211416" y="708396"/>
                    <a:pt x="220622" y="713124"/>
                    <a:pt x="234888" y="713124"/>
                  </a:cubicBezTo>
                  <a:cubicBezTo>
                    <a:pt x="250481" y="713124"/>
                    <a:pt x="260766" y="707152"/>
                    <a:pt x="265742" y="695209"/>
                  </a:cubicBezTo>
                  <a:cubicBezTo>
                    <a:pt x="270719" y="683265"/>
                    <a:pt x="273207" y="652079"/>
                    <a:pt x="273207" y="601652"/>
                  </a:cubicBezTo>
                  <a:lnTo>
                    <a:pt x="273207" y="545915"/>
                  </a:lnTo>
                  <a:cubicBezTo>
                    <a:pt x="273207" y="515061"/>
                    <a:pt x="269723" y="492502"/>
                    <a:pt x="262756" y="478236"/>
                  </a:cubicBezTo>
                  <a:cubicBezTo>
                    <a:pt x="255789" y="463970"/>
                    <a:pt x="245505" y="454598"/>
                    <a:pt x="231902" y="450119"/>
                  </a:cubicBezTo>
                  <a:cubicBezTo>
                    <a:pt x="218300" y="445640"/>
                    <a:pt x="191925" y="443069"/>
                    <a:pt x="152777" y="442405"/>
                  </a:cubicBezTo>
                  <a:lnTo>
                    <a:pt x="152777" y="325459"/>
                  </a:lnTo>
                  <a:cubicBezTo>
                    <a:pt x="200551" y="325459"/>
                    <a:pt x="230078" y="323634"/>
                    <a:pt x="241358" y="319985"/>
                  </a:cubicBezTo>
                  <a:cubicBezTo>
                    <a:pt x="252638" y="316336"/>
                    <a:pt x="260766" y="308373"/>
                    <a:pt x="265742" y="296098"/>
                  </a:cubicBezTo>
                  <a:cubicBezTo>
                    <a:pt x="270719" y="283823"/>
                    <a:pt x="273207" y="264581"/>
                    <a:pt x="273207" y="238371"/>
                  </a:cubicBezTo>
                  <a:lnTo>
                    <a:pt x="273207" y="193583"/>
                  </a:lnTo>
                  <a:cubicBezTo>
                    <a:pt x="273207" y="165384"/>
                    <a:pt x="270304" y="146805"/>
                    <a:pt x="264498" y="137847"/>
                  </a:cubicBezTo>
                  <a:cubicBezTo>
                    <a:pt x="258692" y="128890"/>
                    <a:pt x="249652" y="124411"/>
                    <a:pt x="237376" y="124411"/>
                  </a:cubicBezTo>
                  <a:cubicBezTo>
                    <a:pt x="223442" y="124411"/>
                    <a:pt x="213904" y="129138"/>
                    <a:pt x="208762" y="138594"/>
                  </a:cubicBezTo>
                  <a:cubicBezTo>
                    <a:pt x="203620" y="148049"/>
                    <a:pt x="201048" y="168204"/>
                    <a:pt x="201048" y="199057"/>
                  </a:cubicBezTo>
                  <a:lnTo>
                    <a:pt x="201048" y="265244"/>
                  </a:lnTo>
                  <a:lnTo>
                    <a:pt x="0" y="265244"/>
                  </a:lnTo>
                  <a:lnTo>
                    <a:pt x="0" y="196569"/>
                  </a:lnTo>
                  <a:cubicBezTo>
                    <a:pt x="0" y="119600"/>
                    <a:pt x="17584" y="67596"/>
                    <a:pt x="52750" y="40558"/>
                  </a:cubicBezTo>
                  <a:cubicBezTo>
                    <a:pt x="87917" y="13519"/>
                    <a:pt x="143819" y="0"/>
                    <a:pt x="220456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D60065-6719-48FC-BE3B-693372407D03}"/>
              </a:ext>
            </a:extLst>
          </p:cNvPr>
          <p:cNvGrpSpPr/>
          <p:nvPr/>
        </p:nvGrpSpPr>
        <p:grpSpPr>
          <a:xfrm>
            <a:off x="685640" y="702590"/>
            <a:ext cx="1356523" cy="2223452"/>
            <a:chOff x="685640" y="702590"/>
            <a:chExt cx="1356523" cy="2223452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740F02F-EE07-4D83-8268-0C30377984C9}"/>
                </a:ext>
              </a:extLst>
            </p:cNvPr>
            <p:cNvSpPr/>
            <p:nvPr/>
          </p:nvSpPr>
          <p:spPr>
            <a:xfrm>
              <a:off x="822198" y="810601"/>
              <a:ext cx="1219965" cy="2115441"/>
            </a:xfrm>
            <a:custGeom>
              <a:avLst/>
              <a:gdLst/>
              <a:ahLst/>
              <a:cxnLst/>
              <a:rect l="l" t="t" r="r" b="b"/>
              <a:pathLst>
                <a:path w="482715" h="837038">
                  <a:moveTo>
                    <a:pt x="232898" y="0"/>
                  </a:moveTo>
                  <a:cubicBezTo>
                    <a:pt x="286643" y="0"/>
                    <a:pt x="330768" y="7465"/>
                    <a:pt x="365271" y="22394"/>
                  </a:cubicBezTo>
                  <a:cubicBezTo>
                    <a:pt x="399774" y="37324"/>
                    <a:pt x="426481" y="58805"/>
                    <a:pt x="445392" y="86839"/>
                  </a:cubicBezTo>
                  <a:cubicBezTo>
                    <a:pt x="464302" y="114873"/>
                    <a:pt x="475250" y="144317"/>
                    <a:pt x="478236" y="175171"/>
                  </a:cubicBezTo>
                  <a:cubicBezTo>
                    <a:pt x="481222" y="206025"/>
                    <a:pt x="482715" y="265742"/>
                    <a:pt x="482715" y="354323"/>
                  </a:cubicBezTo>
                  <a:lnTo>
                    <a:pt x="482715" y="466293"/>
                  </a:lnTo>
                  <a:cubicBezTo>
                    <a:pt x="482715" y="562172"/>
                    <a:pt x="481388" y="626286"/>
                    <a:pt x="478734" y="658632"/>
                  </a:cubicBezTo>
                  <a:cubicBezTo>
                    <a:pt x="476080" y="690979"/>
                    <a:pt x="464551" y="721584"/>
                    <a:pt x="444147" y="750448"/>
                  </a:cubicBezTo>
                  <a:cubicBezTo>
                    <a:pt x="423744" y="779311"/>
                    <a:pt x="396125" y="800959"/>
                    <a:pt x="361290" y="815390"/>
                  </a:cubicBezTo>
                  <a:cubicBezTo>
                    <a:pt x="326455" y="829822"/>
                    <a:pt x="286145" y="837038"/>
                    <a:pt x="240362" y="837038"/>
                  </a:cubicBezTo>
                  <a:cubicBezTo>
                    <a:pt x="183631" y="837038"/>
                    <a:pt x="137267" y="827914"/>
                    <a:pt x="101271" y="809667"/>
                  </a:cubicBezTo>
                  <a:cubicBezTo>
                    <a:pt x="65274" y="791420"/>
                    <a:pt x="39397" y="765709"/>
                    <a:pt x="23638" y="732532"/>
                  </a:cubicBezTo>
                  <a:cubicBezTo>
                    <a:pt x="7879" y="699356"/>
                    <a:pt x="0" y="657554"/>
                    <a:pt x="0" y="607126"/>
                  </a:cubicBezTo>
                  <a:lnTo>
                    <a:pt x="201048" y="607126"/>
                  </a:lnTo>
                  <a:cubicBezTo>
                    <a:pt x="201048" y="644615"/>
                    <a:pt x="201546" y="668253"/>
                    <a:pt x="202541" y="678040"/>
                  </a:cubicBezTo>
                  <a:cubicBezTo>
                    <a:pt x="203536" y="687827"/>
                    <a:pt x="207601" y="696039"/>
                    <a:pt x="214734" y="702674"/>
                  </a:cubicBezTo>
                  <a:cubicBezTo>
                    <a:pt x="221866" y="709309"/>
                    <a:pt x="231570" y="712627"/>
                    <a:pt x="243846" y="712627"/>
                  </a:cubicBezTo>
                  <a:cubicBezTo>
                    <a:pt x="254130" y="712627"/>
                    <a:pt x="262590" y="709475"/>
                    <a:pt x="269225" y="703172"/>
                  </a:cubicBezTo>
                  <a:cubicBezTo>
                    <a:pt x="275861" y="696868"/>
                    <a:pt x="279593" y="688740"/>
                    <a:pt x="280423" y="678787"/>
                  </a:cubicBezTo>
                  <a:cubicBezTo>
                    <a:pt x="281252" y="668834"/>
                    <a:pt x="281667" y="648762"/>
                    <a:pt x="281667" y="618572"/>
                  </a:cubicBezTo>
                  <a:lnTo>
                    <a:pt x="281667" y="490180"/>
                  </a:lnTo>
                  <a:cubicBezTo>
                    <a:pt x="271714" y="511744"/>
                    <a:pt x="256784" y="527918"/>
                    <a:pt x="236879" y="538700"/>
                  </a:cubicBezTo>
                  <a:cubicBezTo>
                    <a:pt x="216973" y="549482"/>
                    <a:pt x="192257" y="554874"/>
                    <a:pt x="162730" y="554874"/>
                  </a:cubicBezTo>
                  <a:cubicBezTo>
                    <a:pt x="125904" y="554874"/>
                    <a:pt x="93391" y="544921"/>
                    <a:pt x="65191" y="525015"/>
                  </a:cubicBezTo>
                  <a:cubicBezTo>
                    <a:pt x="36992" y="505109"/>
                    <a:pt x="19076" y="481222"/>
                    <a:pt x="11446" y="453354"/>
                  </a:cubicBezTo>
                  <a:cubicBezTo>
                    <a:pt x="3815" y="425486"/>
                    <a:pt x="0" y="387831"/>
                    <a:pt x="0" y="340389"/>
                  </a:cubicBezTo>
                  <a:lnTo>
                    <a:pt x="0" y="276193"/>
                  </a:lnTo>
                  <a:cubicBezTo>
                    <a:pt x="0" y="219793"/>
                    <a:pt x="2239" y="177825"/>
                    <a:pt x="6718" y="150289"/>
                  </a:cubicBezTo>
                  <a:cubicBezTo>
                    <a:pt x="11197" y="122753"/>
                    <a:pt x="22726" y="97290"/>
                    <a:pt x="41305" y="73901"/>
                  </a:cubicBezTo>
                  <a:cubicBezTo>
                    <a:pt x="59883" y="50511"/>
                    <a:pt x="85595" y="32347"/>
                    <a:pt x="118439" y="19409"/>
                  </a:cubicBezTo>
                  <a:cubicBezTo>
                    <a:pt x="151284" y="6470"/>
                    <a:pt x="189437" y="0"/>
                    <a:pt x="232898" y="0"/>
                  </a:cubicBezTo>
                  <a:close/>
                  <a:moveTo>
                    <a:pt x="241855" y="123914"/>
                  </a:moveTo>
                  <a:cubicBezTo>
                    <a:pt x="233229" y="123914"/>
                    <a:pt x="224272" y="128144"/>
                    <a:pt x="214982" y="136604"/>
                  </a:cubicBezTo>
                  <a:cubicBezTo>
                    <a:pt x="205693" y="145064"/>
                    <a:pt x="201048" y="167872"/>
                    <a:pt x="201048" y="205030"/>
                  </a:cubicBezTo>
                  <a:lnTo>
                    <a:pt x="201048" y="355816"/>
                  </a:lnTo>
                  <a:cubicBezTo>
                    <a:pt x="201048" y="389656"/>
                    <a:pt x="205444" y="410557"/>
                    <a:pt x="214236" y="418519"/>
                  </a:cubicBezTo>
                  <a:cubicBezTo>
                    <a:pt x="223028" y="426481"/>
                    <a:pt x="232068" y="430463"/>
                    <a:pt x="241357" y="430463"/>
                  </a:cubicBezTo>
                  <a:cubicBezTo>
                    <a:pt x="255291" y="430463"/>
                    <a:pt x="265493" y="425403"/>
                    <a:pt x="271963" y="415284"/>
                  </a:cubicBezTo>
                  <a:cubicBezTo>
                    <a:pt x="278432" y="405166"/>
                    <a:pt x="281667" y="385343"/>
                    <a:pt x="281667" y="355816"/>
                  </a:cubicBezTo>
                  <a:lnTo>
                    <a:pt x="281667" y="210006"/>
                  </a:lnTo>
                  <a:cubicBezTo>
                    <a:pt x="281667" y="174508"/>
                    <a:pt x="278598" y="151284"/>
                    <a:pt x="272460" y="140336"/>
                  </a:cubicBezTo>
                  <a:cubicBezTo>
                    <a:pt x="266323" y="129388"/>
                    <a:pt x="256121" y="123914"/>
                    <a:pt x="241855" y="123914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818338CC-F21A-4F30-96C4-D25B13E49AC9}"/>
                </a:ext>
              </a:extLst>
            </p:cNvPr>
            <p:cNvSpPr/>
            <p:nvPr/>
          </p:nvSpPr>
          <p:spPr>
            <a:xfrm>
              <a:off x="685640" y="702590"/>
              <a:ext cx="1219965" cy="2115441"/>
            </a:xfrm>
            <a:custGeom>
              <a:avLst/>
              <a:gdLst/>
              <a:ahLst/>
              <a:cxnLst/>
              <a:rect l="l" t="t" r="r" b="b"/>
              <a:pathLst>
                <a:path w="482715" h="837038">
                  <a:moveTo>
                    <a:pt x="232898" y="0"/>
                  </a:moveTo>
                  <a:cubicBezTo>
                    <a:pt x="286643" y="0"/>
                    <a:pt x="330768" y="7465"/>
                    <a:pt x="365271" y="22394"/>
                  </a:cubicBezTo>
                  <a:cubicBezTo>
                    <a:pt x="399774" y="37324"/>
                    <a:pt x="426481" y="58805"/>
                    <a:pt x="445392" y="86839"/>
                  </a:cubicBezTo>
                  <a:cubicBezTo>
                    <a:pt x="464302" y="114873"/>
                    <a:pt x="475250" y="144317"/>
                    <a:pt x="478236" y="175171"/>
                  </a:cubicBezTo>
                  <a:cubicBezTo>
                    <a:pt x="481222" y="206025"/>
                    <a:pt x="482715" y="265742"/>
                    <a:pt x="482715" y="354323"/>
                  </a:cubicBezTo>
                  <a:lnTo>
                    <a:pt x="482715" y="466293"/>
                  </a:lnTo>
                  <a:cubicBezTo>
                    <a:pt x="482715" y="562172"/>
                    <a:pt x="481388" y="626286"/>
                    <a:pt x="478734" y="658632"/>
                  </a:cubicBezTo>
                  <a:cubicBezTo>
                    <a:pt x="476080" y="690979"/>
                    <a:pt x="464551" y="721584"/>
                    <a:pt x="444147" y="750448"/>
                  </a:cubicBezTo>
                  <a:cubicBezTo>
                    <a:pt x="423744" y="779311"/>
                    <a:pt x="396125" y="800959"/>
                    <a:pt x="361290" y="815390"/>
                  </a:cubicBezTo>
                  <a:cubicBezTo>
                    <a:pt x="326455" y="829822"/>
                    <a:pt x="286145" y="837038"/>
                    <a:pt x="240362" y="837038"/>
                  </a:cubicBezTo>
                  <a:cubicBezTo>
                    <a:pt x="183631" y="837038"/>
                    <a:pt x="137267" y="827914"/>
                    <a:pt x="101271" y="809667"/>
                  </a:cubicBezTo>
                  <a:cubicBezTo>
                    <a:pt x="65274" y="791420"/>
                    <a:pt x="39397" y="765709"/>
                    <a:pt x="23638" y="732532"/>
                  </a:cubicBezTo>
                  <a:cubicBezTo>
                    <a:pt x="7879" y="699356"/>
                    <a:pt x="0" y="657554"/>
                    <a:pt x="0" y="607126"/>
                  </a:cubicBezTo>
                  <a:lnTo>
                    <a:pt x="201048" y="607126"/>
                  </a:lnTo>
                  <a:cubicBezTo>
                    <a:pt x="201048" y="644615"/>
                    <a:pt x="201546" y="668253"/>
                    <a:pt x="202541" y="678040"/>
                  </a:cubicBezTo>
                  <a:cubicBezTo>
                    <a:pt x="203536" y="687827"/>
                    <a:pt x="207601" y="696039"/>
                    <a:pt x="214734" y="702674"/>
                  </a:cubicBezTo>
                  <a:cubicBezTo>
                    <a:pt x="221866" y="709309"/>
                    <a:pt x="231570" y="712627"/>
                    <a:pt x="243846" y="712627"/>
                  </a:cubicBezTo>
                  <a:cubicBezTo>
                    <a:pt x="254130" y="712627"/>
                    <a:pt x="262590" y="709475"/>
                    <a:pt x="269225" y="703172"/>
                  </a:cubicBezTo>
                  <a:cubicBezTo>
                    <a:pt x="275861" y="696868"/>
                    <a:pt x="279593" y="688740"/>
                    <a:pt x="280423" y="678787"/>
                  </a:cubicBezTo>
                  <a:cubicBezTo>
                    <a:pt x="281252" y="668834"/>
                    <a:pt x="281667" y="648762"/>
                    <a:pt x="281667" y="618572"/>
                  </a:cubicBezTo>
                  <a:lnTo>
                    <a:pt x="281667" y="490180"/>
                  </a:lnTo>
                  <a:cubicBezTo>
                    <a:pt x="271714" y="511744"/>
                    <a:pt x="256784" y="527918"/>
                    <a:pt x="236879" y="538700"/>
                  </a:cubicBezTo>
                  <a:cubicBezTo>
                    <a:pt x="216973" y="549482"/>
                    <a:pt x="192257" y="554874"/>
                    <a:pt x="162730" y="554874"/>
                  </a:cubicBezTo>
                  <a:cubicBezTo>
                    <a:pt x="125904" y="554874"/>
                    <a:pt x="93391" y="544921"/>
                    <a:pt x="65191" y="525015"/>
                  </a:cubicBezTo>
                  <a:cubicBezTo>
                    <a:pt x="36992" y="505109"/>
                    <a:pt x="19076" y="481222"/>
                    <a:pt x="11446" y="453354"/>
                  </a:cubicBezTo>
                  <a:cubicBezTo>
                    <a:pt x="3815" y="425486"/>
                    <a:pt x="0" y="387831"/>
                    <a:pt x="0" y="340389"/>
                  </a:cubicBezTo>
                  <a:lnTo>
                    <a:pt x="0" y="276193"/>
                  </a:lnTo>
                  <a:cubicBezTo>
                    <a:pt x="0" y="219793"/>
                    <a:pt x="2239" y="177825"/>
                    <a:pt x="6718" y="150289"/>
                  </a:cubicBezTo>
                  <a:cubicBezTo>
                    <a:pt x="11197" y="122753"/>
                    <a:pt x="22726" y="97290"/>
                    <a:pt x="41305" y="73901"/>
                  </a:cubicBezTo>
                  <a:cubicBezTo>
                    <a:pt x="59883" y="50511"/>
                    <a:pt x="85595" y="32347"/>
                    <a:pt x="118439" y="19409"/>
                  </a:cubicBezTo>
                  <a:cubicBezTo>
                    <a:pt x="151284" y="6470"/>
                    <a:pt x="189437" y="0"/>
                    <a:pt x="232898" y="0"/>
                  </a:cubicBezTo>
                  <a:close/>
                  <a:moveTo>
                    <a:pt x="241855" y="123914"/>
                  </a:moveTo>
                  <a:cubicBezTo>
                    <a:pt x="233229" y="123914"/>
                    <a:pt x="224272" y="128144"/>
                    <a:pt x="214982" y="136604"/>
                  </a:cubicBezTo>
                  <a:cubicBezTo>
                    <a:pt x="205693" y="145064"/>
                    <a:pt x="201048" y="167872"/>
                    <a:pt x="201048" y="205030"/>
                  </a:cubicBezTo>
                  <a:lnTo>
                    <a:pt x="201048" y="355816"/>
                  </a:lnTo>
                  <a:cubicBezTo>
                    <a:pt x="201048" y="389656"/>
                    <a:pt x="205444" y="410557"/>
                    <a:pt x="214236" y="418519"/>
                  </a:cubicBezTo>
                  <a:cubicBezTo>
                    <a:pt x="223028" y="426481"/>
                    <a:pt x="232068" y="430463"/>
                    <a:pt x="241357" y="430463"/>
                  </a:cubicBezTo>
                  <a:cubicBezTo>
                    <a:pt x="255291" y="430463"/>
                    <a:pt x="265493" y="425403"/>
                    <a:pt x="271963" y="415284"/>
                  </a:cubicBezTo>
                  <a:cubicBezTo>
                    <a:pt x="278432" y="405166"/>
                    <a:pt x="281667" y="385343"/>
                    <a:pt x="281667" y="355816"/>
                  </a:cubicBezTo>
                  <a:lnTo>
                    <a:pt x="281667" y="210006"/>
                  </a:lnTo>
                  <a:cubicBezTo>
                    <a:pt x="281667" y="174508"/>
                    <a:pt x="278598" y="151284"/>
                    <a:pt x="272460" y="140336"/>
                  </a:cubicBezTo>
                  <a:cubicBezTo>
                    <a:pt x="266323" y="129388"/>
                    <a:pt x="256121" y="123914"/>
                    <a:pt x="241855" y="123914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E9F91D-F1DA-43B0-ADBA-FC69CD1FB038}"/>
              </a:ext>
            </a:extLst>
          </p:cNvPr>
          <p:cNvGrpSpPr/>
          <p:nvPr/>
        </p:nvGrpSpPr>
        <p:grpSpPr>
          <a:xfrm>
            <a:off x="2438282" y="702591"/>
            <a:ext cx="1346463" cy="2222193"/>
            <a:chOff x="2438282" y="702591"/>
            <a:chExt cx="1346463" cy="2222193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26EF0CF3-DE10-4302-9119-565C80DEB831}"/>
                </a:ext>
              </a:extLst>
            </p:cNvPr>
            <p:cNvSpPr/>
            <p:nvPr/>
          </p:nvSpPr>
          <p:spPr>
            <a:xfrm>
              <a:off x="2574840" y="810602"/>
              <a:ext cx="1209905" cy="2114182"/>
            </a:xfrm>
            <a:custGeom>
              <a:avLst/>
              <a:gdLst/>
              <a:ahLst/>
              <a:cxnLst/>
              <a:rect l="l" t="t" r="r" b="b"/>
              <a:pathLst>
                <a:path w="478734" h="836540">
                  <a:moveTo>
                    <a:pt x="237376" y="0"/>
                  </a:moveTo>
                  <a:cubicBezTo>
                    <a:pt x="325957" y="0"/>
                    <a:pt x="387167" y="18400"/>
                    <a:pt x="421007" y="55200"/>
                  </a:cubicBezTo>
                  <a:cubicBezTo>
                    <a:pt x="454847" y="92000"/>
                    <a:pt x="471767" y="144548"/>
                    <a:pt x="471767" y="212844"/>
                  </a:cubicBezTo>
                  <a:cubicBezTo>
                    <a:pt x="471767" y="256279"/>
                    <a:pt x="466210" y="287610"/>
                    <a:pt x="455096" y="306837"/>
                  </a:cubicBezTo>
                  <a:cubicBezTo>
                    <a:pt x="443982" y="326064"/>
                    <a:pt x="421173" y="345127"/>
                    <a:pt x="386670" y="364027"/>
                  </a:cubicBezTo>
                  <a:cubicBezTo>
                    <a:pt x="416196" y="375976"/>
                    <a:pt x="438922" y="393817"/>
                    <a:pt x="454847" y="417551"/>
                  </a:cubicBezTo>
                  <a:cubicBezTo>
                    <a:pt x="470771" y="441285"/>
                    <a:pt x="478734" y="497797"/>
                    <a:pt x="478734" y="587088"/>
                  </a:cubicBezTo>
                  <a:cubicBezTo>
                    <a:pt x="478734" y="652150"/>
                    <a:pt x="472430" y="700116"/>
                    <a:pt x="459823" y="730985"/>
                  </a:cubicBezTo>
                  <a:cubicBezTo>
                    <a:pt x="447216" y="761855"/>
                    <a:pt x="422666" y="787165"/>
                    <a:pt x="386172" y="806915"/>
                  </a:cubicBezTo>
                  <a:cubicBezTo>
                    <a:pt x="349678" y="826665"/>
                    <a:pt x="300743" y="836540"/>
                    <a:pt x="239367" y="836540"/>
                  </a:cubicBezTo>
                  <a:cubicBezTo>
                    <a:pt x="179650" y="836540"/>
                    <a:pt x="132374" y="827080"/>
                    <a:pt x="97538" y="808159"/>
                  </a:cubicBezTo>
                  <a:cubicBezTo>
                    <a:pt x="62703" y="789238"/>
                    <a:pt x="37738" y="764177"/>
                    <a:pt x="22643" y="732976"/>
                  </a:cubicBezTo>
                  <a:cubicBezTo>
                    <a:pt x="7548" y="701774"/>
                    <a:pt x="0" y="649825"/>
                    <a:pt x="0" y="577128"/>
                  </a:cubicBezTo>
                  <a:cubicBezTo>
                    <a:pt x="0" y="528333"/>
                    <a:pt x="3733" y="486011"/>
                    <a:pt x="11197" y="450162"/>
                  </a:cubicBezTo>
                  <a:cubicBezTo>
                    <a:pt x="18662" y="414314"/>
                    <a:pt x="42134" y="385602"/>
                    <a:pt x="81614" y="364027"/>
                  </a:cubicBezTo>
                  <a:cubicBezTo>
                    <a:pt x="56732" y="352094"/>
                    <a:pt x="38070" y="333114"/>
                    <a:pt x="25629" y="307086"/>
                  </a:cubicBezTo>
                  <a:cubicBezTo>
                    <a:pt x="13188" y="281058"/>
                    <a:pt x="6967" y="247988"/>
                    <a:pt x="6967" y="207876"/>
                  </a:cubicBezTo>
                  <a:cubicBezTo>
                    <a:pt x="6967" y="138584"/>
                    <a:pt x="26210" y="86615"/>
                    <a:pt x="64694" y="51969"/>
                  </a:cubicBezTo>
                  <a:cubicBezTo>
                    <a:pt x="103179" y="17323"/>
                    <a:pt x="160739" y="0"/>
                    <a:pt x="237376" y="0"/>
                  </a:cubicBezTo>
                  <a:close/>
                  <a:moveTo>
                    <a:pt x="238869" y="123914"/>
                  </a:moveTo>
                  <a:cubicBezTo>
                    <a:pt x="225599" y="123914"/>
                    <a:pt x="216641" y="128641"/>
                    <a:pt x="211997" y="138097"/>
                  </a:cubicBezTo>
                  <a:cubicBezTo>
                    <a:pt x="207352" y="147552"/>
                    <a:pt x="205030" y="165218"/>
                    <a:pt x="205030" y="191096"/>
                  </a:cubicBezTo>
                  <a:lnTo>
                    <a:pt x="205030" y="252306"/>
                  </a:lnTo>
                  <a:cubicBezTo>
                    <a:pt x="205030" y="276525"/>
                    <a:pt x="207684" y="293279"/>
                    <a:pt x="212992" y="302568"/>
                  </a:cubicBezTo>
                  <a:cubicBezTo>
                    <a:pt x="218300" y="311857"/>
                    <a:pt x="227258" y="316502"/>
                    <a:pt x="239865" y="316502"/>
                  </a:cubicBezTo>
                  <a:cubicBezTo>
                    <a:pt x="253135" y="316502"/>
                    <a:pt x="262093" y="311940"/>
                    <a:pt x="266737" y="302817"/>
                  </a:cubicBezTo>
                  <a:cubicBezTo>
                    <a:pt x="271382" y="293693"/>
                    <a:pt x="273704" y="274866"/>
                    <a:pt x="273704" y="246334"/>
                  </a:cubicBezTo>
                  <a:lnTo>
                    <a:pt x="273704" y="191096"/>
                  </a:lnTo>
                  <a:cubicBezTo>
                    <a:pt x="273704" y="163891"/>
                    <a:pt x="271299" y="145893"/>
                    <a:pt x="266489" y="137101"/>
                  </a:cubicBezTo>
                  <a:cubicBezTo>
                    <a:pt x="261678" y="128310"/>
                    <a:pt x="252472" y="123914"/>
                    <a:pt x="238869" y="123914"/>
                  </a:cubicBezTo>
                  <a:close/>
                  <a:moveTo>
                    <a:pt x="238372" y="449373"/>
                  </a:moveTo>
                  <a:cubicBezTo>
                    <a:pt x="225101" y="449373"/>
                    <a:pt x="215563" y="454267"/>
                    <a:pt x="209757" y="464054"/>
                  </a:cubicBezTo>
                  <a:cubicBezTo>
                    <a:pt x="203951" y="473841"/>
                    <a:pt x="201048" y="494493"/>
                    <a:pt x="201048" y="526010"/>
                  </a:cubicBezTo>
                  <a:lnTo>
                    <a:pt x="201048" y="630516"/>
                  </a:lnTo>
                  <a:cubicBezTo>
                    <a:pt x="201048" y="665351"/>
                    <a:pt x="204283" y="687745"/>
                    <a:pt x="210752" y="697697"/>
                  </a:cubicBezTo>
                  <a:cubicBezTo>
                    <a:pt x="217222" y="707650"/>
                    <a:pt x="227424" y="712627"/>
                    <a:pt x="241358" y="712627"/>
                  </a:cubicBezTo>
                  <a:cubicBezTo>
                    <a:pt x="255623" y="712627"/>
                    <a:pt x="265245" y="707567"/>
                    <a:pt x="270221" y="697449"/>
                  </a:cubicBezTo>
                  <a:cubicBezTo>
                    <a:pt x="275197" y="687330"/>
                    <a:pt x="277686" y="664521"/>
                    <a:pt x="277686" y="629023"/>
                  </a:cubicBezTo>
                  <a:lnTo>
                    <a:pt x="277686" y="526010"/>
                  </a:lnTo>
                  <a:cubicBezTo>
                    <a:pt x="277686" y="495156"/>
                    <a:pt x="274534" y="474670"/>
                    <a:pt x="268230" y="464551"/>
                  </a:cubicBezTo>
                  <a:cubicBezTo>
                    <a:pt x="261927" y="454432"/>
                    <a:pt x="251974" y="449373"/>
                    <a:pt x="238372" y="449373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AE1DD5D-FBAC-4B91-9F66-5283A4E88B65}"/>
                </a:ext>
              </a:extLst>
            </p:cNvPr>
            <p:cNvSpPr/>
            <p:nvPr/>
          </p:nvSpPr>
          <p:spPr>
            <a:xfrm>
              <a:off x="2438282" y="702591"/>
              <a:ext cx="1209905" cy="2114182"/>
            </a:xfrm>
            <a:custGeom>
              <a:avLst/>
              <a:gdLst/>
              <a:ahLst/>
              <a:cxnLst/>
              <a:rect l="l" t="t" r="r" b="b"/>
              <a:pathLst>
                <a:path w="478734" h="836540">
                  <a:moveTo>
                    <a:pt x="237376" y="0"/>
                  </a:moveTo>
                  <a:cubicBezTo>
                    <a:pt x="325957" y="0"/>
                    <a:pt x="387167" y="18400"/>
                    <a:pt x="421007" y="55200"/>
                  </a:cubicBezTo>
                  <a:cubicBezTo>
                    <a:pt x="454847" y="92000"/>
                    <a:pt x="471767" y="144548"/>
                    <a:pt x="471767" y="212844"/>
                  </a:cubicBezTo>
                  <a:cubicBezTo>
                    <a:pt x="471767" y="256279"/>
                    <a:pt x="466210" y="287610"/>
                    <a:pt x="455096" y="306837"/>
                  </a:cubicBezTo>
                  <a:cubicBezTo>
                    <a:pt x="443982" y="326064"/>
                    <a:pt x="421173" y="345127"/>
                    <a:pt x="386670" y="364027"/>
                  </a:cubicBezTo>
                  <a:cubicBezTo>
                    <a:pt x="416196" y="375976"/>
                    <a:pt x="438922" y="393817"/>
                    <a:pt x="454847" y="417551"/>
                  </a:cubicBezTo>
                  <a:cubicBezTo>
                    <a:pt x="470771" y="441285"/>
                    <a:pt x="478734" y="497797"/>
                    <a:pt x="478734" y="587088"/>
                  </a:cubicBezTo>
                  <a:cubicBezTo>
                    <a:pt x="478734" y="652150"/>
                    <a:pt x="472430" y="700116"/>
                    <a:pt x="459823" y="730985"/>
                  </a:cubicBezTo>
                  <a:cubicBezTo>
                    <a:pt x="447216" y="761855"/>
                    <a:pt x="422666" y="787165"/>
                    <a:pt x="386172" y="806915"/>
                  </a:cubicBezTo>
                  <a:cubicBezTo>
                    <a:pt x="349678" y="826665"/>
                    <a:pt x="300743" y="836540"/>
                    <a:pt x="239367" y="836540"/>
                  </a:cubicBezTo>
                  <a:cubicBezTo>
                    <a:pt x="179650" y="836540"/>
                    <a:pt x="132374" y="827080"/>
                    <a:pt x="97538" y="808159"/>
                  </a:cubicBezTo>
                  <a:cubicBezTo>
                    <a:pt x="62703" y="789238"/>
                    <a:pt x="37738" y="764177"/>
                    <a:pt x="22643" y="732976"/>
                  </a:cubicBezTo>
                  <a:cubicBezTo>
                    <a:pt x="7548" y="701774"/>
                    <a:pt x="0" y="649825"/>
                    <a:pt x="0" y="577128"/>
                  </a:cubicBezTo>
                  <a:cubicBezTo>
                    <a:pt x="0" y="528333"/>
                    <a:pt x="3733" y="486011"/>
                    <a:pt x="11197" y="450162"/>
                  </a:cubicBezTo>
                  <a:cubicBezTo>
                    <a:pt x="18662" y="414314"/>
                    <a:pt x="42134" y="385602"/>
                    <a:pt x="81614" y="364027"/>
                  </a:cubicBezTo>
                  <a:cubicBezTo>
                    <a:pt x="56732" y="352094"/>
                    <a:pt x="38070" y="333114"/>
                    <a:pt x="25629" y="307086"/>
                  </a:cubicBezTo>
                  <a:cubicBezTo>
                    <a:pt x="13188" y="281058"/>
                    <a:pt x="6967" y="247988"/>
                    <a:pt x="6967" y="207876"/>
                  </a:cubicBezTo>
                  <a:cubicBezTo>
                    <a:pt x="6967" y="138584"/>
                    <a:pt x="26210" y="86615"/>
                    <a:pt x="64694" y="51969"/>
                  </a:cubicBezTo>
                  <a:cubicBezTo>
                    <a:pt x="103179" y="17323"/>
                    <a:pt x="160739" y="0"/>
                    <a:pt x="237376" y="0"/>
                  </a:cubicBezTo>
                  <a:close/>
                  <a:moveTo>
                    <a:pt x="238869" y="123914"/>
                  </a:moveTo>
                  <a:cubicBezTo>
                    <a:pt x="225599" y="123914"/>
                    <a:pt x="216641" y="128641"/>
                    <a:pt x="211997" y="138097"/>
                  </a:cubicBezTo>
                  <a:cubicBezTo>
                    <a:pt x="207352" y="147552"/>
                    <a:pt x="205030" y="165218"/>
                    <a:pt x="205030" y="191096"/>
                  </a:cubicBezTo>
                  <a:lnTo>
                    <a:pt x="205030" y="252306"/>
                  </a:lnTo>
                  <a:cubicBezTo>
                    <a:pt x="205030" y="276525"/>
                    <a:pt x="207684" y="293279"/>
                    <a:pt x="212992" y="302568"/>
                  </a:cubicBezTo>
                  <a:cubicBezTo>
                    <a:pt x="218300" y="311857"/>
                    <a:pt x="227258" y="316502"/>
                    <a:pt x="239865" y="316502"/>
                  </a:cubicBezTo>
                  <a:cubicBezTo>
                    <a:pt x="253135" y="316502"/>
                    <a:pt x="262093" y="311940"/>
                    <a:pt x="266737" y="302817"/>
                  </a:cubicBezTo>
                  <a:cubicBezTo>
                    <a:pt x="271382" y="293693"/>
                    <a:pt x="273704" y="274866"/>
                    <a:pt x="273704" y="246334"/>
                  </a:cubicBezTo>
                  <a:lnTo>
                    <a:pt x="273704" y="191096"/>
                  </a:lnTo>
                  <a:cubicBezTo>
                    <a:pt x="273704" y="163891"/>
                    <a:pt x="271299" y="145893"/>
                    <a:pt x="266489" y="137101"/>
                  </a:cubicBezTo>
                  <a:cubicBezTo>
                    <a:pt x="261678" y="128310"/>
                    <a:pt x="252472" y="123914"/>
                    <a:pt x="238869" y="123914"/>
                  </a:cubicBezTo>
                  <a:close/>
                  <a:moveTo>
                    <a:pt x="238372" y="449373"/>
                  </a:moveTo>
                  <a:cubicBezTo>
                    <a:pt x="225101" y="449373"/>
                    <a:pt x="215563" y="454267"/>
                    <a:pt x="209757" y="464054"/>
                  </a:cubicBezTo>
                  <a:cubicBezTo>
                    <a:pt x="203951" y="473841"/>
                    <a:pt x="201048" y="494493"/>
                    <a:pt x="201048" y="526010"/>
                  </a:cubicBezTo>
                  <a:lnTo>
                    <a:pt x="201048" y="630516"/>
                  </a:lnTo>
                  <a:cubicBezTo>
                    <a:pt x="201048" y="665351"/>
                    <a:pt x="204283" y="687745"/>
                    <a:pt x="210752" y="697697"/>
                  </a:cubicBezTo>
                  <a:cubicBezTo>
                    <a:pt x="217222" y="707650"/>
                    <a:pt x="227424" y="712627"/>
                    <a:pt x="241358" y="712627"/>
                  </a:cubicBezTo>
                  <a:cubicBezTo>
                    <a:pt x="255623" y="712627"/>
                    <a:pt x="265245" y="707567"/>
                    <a:pt x="270221" y="697449"/>
                  </a:cubicBezTo>
                  <a:cubicBezTo>
                    <a:pt x="275197" y="687330"/>
                    <a:pt x="277686" y="664521"/>
                    <a:pt x="277686" y="629023"/>
                  </a:cubicBezTo>
                  <a:lnTo>
                    <a:pt x="277686" y="526010"/>
                  </a:lnTo>
                  <a:cubicBezTo>
                    <a:pt x="277686" y="495156"/>
                    <a:pt x="274534" y="474670"/>
                    <a:pt x="268230" y="464551"/>
                  </a:cubicBezTo>
                  <a:cubicBezTo>
                    <a:pt x="261927" y="454432"/>
                    <a:pt x="251974" y="449373"/>
                    <a:pt x="238372" y="44937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0783B44-3EF7-4189-A1FE-634A0E572438}"/>
              </a:ext>
            </a:extLst>
          </p:cNvPr>
          <p:cNvGrpSpPr/>
          <p:nvPr/>
        </p:nvGrpSpPr>
        <p:grpSpPr>
          <a:xfrm>
            <a:off x="4228855" y="3561203"/>
            <a:ext cx="1299927" cy="2183205"/>
            <a:chOff x="4228855" y="3561203"/>
            <a:chExt cx="1299927" cy="2183205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EA5234E4-D4ED-4367-A42A-1016F5CEB2EF}"/>
                </a:ext>
              </a:extLst>
            </p:cNvPr>
            <p:cNvSpPr/>
            <p:nvPr/>
          </p:nvSpPr>
          <p:spPr>
            <a:xfrm>
              <a:off x="4365413" y="3669214"/>
              <a:ext cx="1163369" cy="2075194"/>
            </a:xfrm>
            <a:custGeom>
              <a:avLst/>
              <a:gdLst/>
              <a:ahLst/>
              <a:cxnLst/>
              <a:rect l="l" t="t" r="r" b="b"/>
              <a:pathLst>
                <a:path w="460321" h="821113">
                  <a:moveTo>
                    <a:pt x="217471" y="0"/>
                  </a:moveTo>
                  <a:cubicBezTo>
                    <a:pt x="297426" y="0"/>
                    <a:pt x="357890" y="19823"/>
                    <a:pt x="398862" y="59469"/>
                  </a:cubicBezTo>
                  <a:cubicBezTo>
                    <a:pt x="439835" y="99115"/>
                    <a:pt x="460321" y="149294"/>
                    <a:pt x="460321" y="210006"/>
                  </a:cubicBezTo>
                  <a:cubicBezTo>
                    <a:pt x="460321" y="256121"/>
                    <a:pt x="448791" y="304890"/>
                    <a:pt x="425731" y="356314"/>
                  </a:cubicBezTo>
                  <a:cubicBezTo>
                    <a:pt x="402671" y="407737"/>
                    <a:pt x="334739" y="516887"/>
                    <a:pt x="221934" y="683763"/>
                  </a:cubicBezTo>
                  <a:lnTo>
                    <a:pt x="442406" y="683763"/>
                  </a:lnTo>
                  <a:lnTo>
                    <a:pt x="442406" y="821113"/>
                  </a:lnTo>
                  <a:lnTo>
                    <a:pt x="0" y="821113"/>
                  </a:lnTo>
                  <a:lnTo>
                    <a:pt x="125" y="706157"/>
                  </a:lnTo>
                  <a:cubicBezTo>
                    <a:pt x="131171" y="491839"/>
                    <a:pt x="209052" y="359217"/>
                    <a:pt x="233769" y="308291"/>
                  </a:cubicBezTo>
                  <a:cubicBezTo>
                    <a:pt x="258485" y="257365"/>
                    <a:pt x="270843" y="217637"/>
                    <a:pt x="270843" y="189105"/>
                  </a:cubicBezTo>
                  <a:cubicBezTo>
                    <a:pt x="270843" y="167209"/>
                    <a:pt x="267106" y="150870"/>
                    <a:pt x="259631" y="140087"/>
                  </a:cubicBezTo>
                  <a:cubicBezTo>
                    <a:pt x="252156" y="129305"/>
                    <a:pt x="240777" y="123914"/>
                    <a:pt x="225495" y="123914"/>
                  </a:cubicBezTo>
                  <a:cubicBezTo>
                    <a:pt x="210214" y="123914"/>
                    <a:pt x="198835" y="129886"/>
                    <a:pt x="191360" y="141829"/>
                  </a:cubicBezTo>
                  <a:cubicBezTo>
                    <a:pt x="183885" y="153772"/>
                    <a:pt x="180148" y="177493"/>
                    <a:pt x="180148" y="212992"/>
                  </a:cubicBezTo>
                  <a:lnTo>
                    <a:pt x="180148" y="289629"/>
                  </a:lnTo>
                  <a:lnTo>
                    <a:pt x="0" y="289629"/>
                  </a:lnTo>
                  <a:lnTo>
                    <a:pt x="0" y="260268"/>
                  </a:lnTo>
                  <a:cubicBezTo>
                    <a:pt x="0" y="215149"/>
                    <a:pt x="2323" y="179567"/>
                    <a:pt x="6967" y="153524"/>
                  </a:cubicBezTo>
                  <a:cubicBezTo>
                    <a:pt x="11612" y="127480"/>
                    <a:pt x="23058" y="101852"/>
                    <a:pt x="41305" y="76638"/>
                  </a:cubicBezTo>
                  <a:cubicBezTo>
                    <a:pt x="59552" y="51424"/>
                    <a:pt x="83273" y="32347"/>
                    <a:pt x="112468" y="19409"/>
                  </a:cubicBezTo>
                  <a:cubicBezTo>
                    <a:pt x="141663" y="6470"/>
                    <a:pt x="176664" y="0"/>
                    <a:pt x="217471" y="0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7EFBA6BC-F772-4ACC-8A69-4B66550A82A4}"/>
                </a:ext>
              </a:extLst>
            </p:cNvPr>
            <p:cNvSpPr/>
            <p:nvPr/>
          </p:nvSpPr>
          <p:spPr>
            <a:xfrm>
              <a:off x="4228855" y="3561203"/>
              <a:ext cx="1163369" cy="2075194"/>
            </a:xfrm>
            <a:custGeom>
              <a:avLst/>
              <a:gdLst/>
              <a:ahLst/>
              <a:cxnLst/>
              <a:rect l="l" t="t" r="r" b="b"/>
              <a:pathLst>
                <a:path w="460321" h="821113">
                  <a:moveTo>
                    <a:pt x="217471" y="0"/>
                  </a:moveTo>
                  <a:cubicBezTo>
                    <a:pt x="297426" y="0"/>
                    <a:pt x="357890" y="19823"/>
                    <a:pt x="398862" y="59469"/>
                  </a:cubicBezTo>
                  <a:cubicBezTo>
                    <a:pt x="439835" y="99115"/>
                    <a:pt x="460321" y="149294"/>
                    <a:pt x="460321" y="210006"/>
                  </a:cubicBezTo>
                  <a:cubicBezTo>
                    <a:pt x="460321" y="256121"/>
                    <a:pt x="448791" y="304890"/>
                    <a:pt x="425731" y="356314"/>
                  </a:cubicBezTo>
                  <a:cubicBezTo>
                    <a:pt x="402671" y="407737"/>
                    <a:pt x="334739" y="516887"/>
                    <a:pt x="221934" y="683763"/>
                  </a:cubicBezTo>
                  <a:lnTo>
                    <a:pt x="442406" y="683763"/>
                  </a:lnTo>
                  <a:lnTo>
                    <a:pt x="442406" y="821113"/>
                  </a:lnTo>
                  <a:lnTo>
                    <a:pt x="0" y="821113"/>
                  </a:lnTo>
                  <a:lnTo>
                    <a:pt x="125" y="706157"/>
                  </a:lnTo>
                  <a:cubicBezTo>
                    <a:pt x="131171" y="491839"/>
                    <a:pt x="209052" y="359217"/>
                    <a:pt x="233769" y="308291"/>
                  </a:cubicBezTo>
                  <a:cubicBezTo>
                    <a:pt x="258485" y="257365"/>
                    <a:pt x="270843" y="217637"/>
                    <a:pt x="270843" y="189105"/>
                  </a:cubicBezTo>
                  <a:cubicBezTo>
                    <a:pt x="270843" y="167209"/>
                    <a:pt x="267106" y="150870"/>
                    <a:pt x="259631" y="140087"/>
                  </a:cubicBezTo>
                  <a:cubicBezTo>
                    <a:pt x="252156" y="129305"/>
                    <a:pt x="240777" y="123914"/>
                    <a:pt x="225495" y="123914"/>
                  </a:cubicBezTo>
                  <a:cubicBezTo>
                    <a:pt x="210214" y="123914"/>
                    <a:pt x="198835" y="129886"/>
                    <a:pt x="191360" y="141829"/>
                  </a:cubicBezTo>
                  <a:cubicBezTo>
                    <a:pt x="183885" y="153772"/>
                    <a:pt x="180148" y="177493"/>
                    <a:pt x="180148" y="212992"/>
                  </a:cubicBezTo>
                  <a:lnTo>
                    <a:pt x="180148" y="289629"/>
                  </a:lnTo>
                  <a:lnTo>
                    <a:pt x="0" y="289629"/>
                  </a:lnTo>
                  <a:lnTo>
                    <a:pt x="0" y="260268"/>
                  </a:lnTo>
                  <a:cubicBezTo>
                    <a:pt x="0" y="215149"/>
                    <a:pt x="2323" y="179567"/>
                    <a:pt x="6967" y="153524"/>
                  </a:cubicBezTo>
                  <a:cubicBezTo>
                    <a:pt x="11612" y="127480"/>
                    <a:pt x="23058" y="101852"/>
                    <a:pt x="41305" y="76638"/>
                  </a:cubicBezTo>
                  <a:cubicBezTo>
                    <a:pt x="59552" y="51424"/>
                    <a:pt x="83273" y="32347"/>
                    <a:pt x="112468" y="19409"/>
                  </a:cubicBezTo>
                  <a:cubicBezTo>
                    <a:pt x="141663" y="6470"/>
                    <a:pt x="176664" y="0"/>
                    <a:pt x="21747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A31702-EB39-4521-B145-590FA781ECEF}"/>
              </a:ext>
            </a:extLst>
          </p:cNvPr>
          <p:cNvGrpSpPr/>
          <p:nvPr/>
        </p:nvGrpSpPr>
        <p:grpSpPr>
          <a:xfrm>
            <a:off x="4257409" y="741578"/>
            <a:ext cx="1107500" cy="2144217"/>
            <a:chOff x="4257409" y="741578"/>
            <a:chExt cx="1107500" cy="2144217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2CE4BB98-9845-4FB8-B467-ECF82BDCF91C}"/>
                </a:ext>
              </a:extLst>
            </p:cNvPr>
            <p:cNvSpPr/>
            <p:nvPr/>
          </p:nvSpPr>
          <p:spPr>
            <a:xfrm>
              <a:off x="4393967" y="849589"/>
              <a:ext cx="970942" cy="2036206"/>
            </a:xfrm>
            <a:custGeom>
              <a:avLst/>
              <a:gdLst/>
              <a:ahLst/>
              <a:cxnLst/>
              <a:rect l="l" t="t" r="r" b="b"/>
              <a:pathLst>
                <a:path w="384181" h="805686">
                  <a:moveTo>
                    <a:pt x="0" y="0"/>
                  </a:moveTo>
                  <a:lnTo>
                    <a:pt x="384181" y="0"/>
                  </a:lnTo>
                  <a:lnTo>
                    <a:pt x="384181" y="175544"/>
                  </a:lnTo>
                  <a:lnTo>
                    <a:pt x="255788" y="805686"/>
                  </a:lnTo>
                  <a:lnTo>
                    <a:pt x="55736" y="805686"/>
                  </a:lnTo>
                  <a:lnTo>
                    <a:pt x="198808" y="144815"/>
                  </a:lnTo>
                  <a:lnTo>
                    <a:pt x="0" y="14481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24BCC26-30D1-48C7-ABF1-315EFFE927D9}"/>
                </a:ext>
              </a:extLst>
            </p:cNvPr>
            <p:cNvSpPr/>
            <p:nvPr/>
          </p:nvSpPr>
          <p:spPr>
            <a:xfrm>
              <a:off x="4257409" y="741578"/>
              <a:ext cx="970942" cy="2036206"/>
            </a:xfrm>
            <a:custGeom>
              <a:avLst/>
              <a:gdLst/>
              <a:ahLst/>
              <a:cxnLst/>
              <a:rect l="l" t="t" r="r" b="b"/>
              <a:pathLst>
                <a:path w="384181" h="805686">
                  <a:moveTo>
                    <a:pt x="0" y="0"/>
                  </a:moveTo>
                  <a:lnTo>
                    <a:pt x="384181" y="0"/>
                  </a:lnTo>
                  <a:lnTo>
                    <a:pt x="384181" y="175544"/>
                  </a:lnTo>
                  <a:lnTo>
                    <a:pt x="255788" y="805686"/>
                  </a:lnTo>
                  <a:lnTo>
                    <a:pt x="55736" y="805686"/>
                  </a:lnTo>
                  <a:lnTo>
                    <a:pt x="198808" y="144815"/>
                  </a:lnTo>
                  <a:lnTo>
                    <a:pt x="0" y="144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F8F9F9D-79E5-4E07-9709-5FCBC2DED40A}"/>
              </a:ext>
            </a:extLst>
          </p:cNvPr>
          <p:cNvGrpSpPr/>
          <p:nvPr/>
        </p:nvGrpSpPr>
        <p:grpSpPr>
          <a:xfrm>
            <a:off x="7513808" y="741582"/>
            <a:ext cx="1352751" cy="2183205"/>
            <a:chOff x="7513808" y="741582"/>
            <a:chExt cx="1352751" cy="2183205"/>
          </a:xfrm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3DCBC59-0265-4AA0-8B50-7951B32473A1}"/>
                </a:ext>
              </a:extLst>
            </p:cNvPr>
            <p:cNvSpPr/>
            <p:nvPr/>
          </p:nvSpPr>
          <p:spPr>
            <a:xfrm>
              <a:off x="7650366" y="849593"/>
              <a:ext cx="1216193" cy="2075194"/>
            </a:xfrm>
            <a:custGeom>
              <a:avLst/>
              <a:gdLst/>
              <a:ahLst/>
              <a:cxnLst/>
              <a:rect l="l" t="t" r="r" b="b"/>
              <a:pathLst>
                <a:path w="481222" h="821113">
                  <a:moveTo>
                    <a:pt x="10451" y="0"/>
                  </a:moveTo>
                  <a:lnTo>
                    <a:pt x="441908" y="0"/>
                  </a:lnTo>
                  <a:lnTo>
                    <a:pt x="441908" y="128890"/>
                  </a:lnTo>
                  <a:lnTo>
                    <a:pt x="192588" y="128890"/>
                  </a:lnTo>
                  <a:lnTo>
                    <a:pt x="192588" y="265742"/>
                  </a:lnTo>
                  <a:cubicBezTo>
                    <a:pt x="223774" y="228917"/>
                    <a:pt x="263917" y="210504"/>
                    <a:pt x="313018" y="210504"/>
                  </a:cubicBezTo>
                  <a:cubicBezTo>
                    <a:pt x="368423" y="210504"/>
                    <a:pt x="410308" y="226014"/>
                    <a:pt x="438673" y="257034"/>
                  </a:cubicBezTo>
                  <a:cubicBezTo>
                    <a:pt x="467039" y="288053"/>
                    <a:pt x="481222" y="347688"/>
                    <a:pt x="481222" y="435937"/>
                  </a:cubicBezTo>
                  <a:lnTo>
                    <a:pt x="481222" y="550892"/>
                  </a:lnTo>
                  <a:cubicBezTo>
                    <a:pt x="481222" y="607956"/>
                    <a:pt x="478485" y="649841"/>
                    <a:pt x="473011" y="676548"/>
                  </a:cubicBezTo>
                  <a:cubicBezTo>
                    <a:pt x="467537" y="703254"/>
                    <a:pt x="455842" y="727971"/>
                    <a:pt x="437927" y="750697"/>
                  </a:cubicBezTo>
                  <a:cubicBezTo>
                    <a:pt x="420012" y="773422"/>
                    <a:pt x="395047" y="790840"/>
                    <a:pt x="363031" y="802949"/>
                  </a:cubicBezTo>
                  <a:cubicBezTo>
                    <a:pt x="331016" y="815058"/>
                    <a:pt x="291951" y="821113"/>
                    <a:pt x="245836" y="821113"/>
                  </a:cubicBezTo>
                  <a:cubicBezTo>
                    <a:pt x="194081" y="821113"/>
                    <a:pt x="148464" y="812073"/>
                    <a:pt x="108984" y="793992"/>
                  </a:cubicBezTo>
                  <a:cubicBezTo>
                    <a:pt x="69504" y="775910"/>
                    <a:pt x="41470" y="748955"/>
                    <a:pt x="24882" y="713124"/>
                  </a:cubicBezTo>
                  <a:cubicBezTo>
                    <a:pt x="8294" y="677294"/>
                    <a:pt x="0" y="621890"/>
                    <a:pt x="0" y="546911"/>
                  </a:cubicBezTo>
                  <a:lnTo>
                    <a:pt x="0" y="503119"/>
                  </a:lnTo>
                  <a:lnTo>
                    <a:pt x="201048" y="503119"/>
                  </a:lnTo>
                  <a:lnTo>
                    <a:pt x="201048" y="553381"/>
                  </a:lnTo>
                  <a:cubicBezTo>
                    <a:pt x="201048" y="605467"/>
                    <a:pt x="202873" y="642459"/>
                    <a:pt x="206522" y="664355"/>
                  </a:cubicBezTo>
                  <a:cubicBezTo>
                    <a:pt x="210172" y="686252"/>
                    <a:pt x="222779" y="697200"/>
                    <a:pt x="244343" y="697200"/>
                  </a:cubicBezTo>
                  <a:cubicBezTo>
                    <a:pt x="254296" y="697200"/>
                    <a:pt x="262341" y="694048"/>
                    <a:pt x="268479" y="687745"/>
                  </a:cubicBezTo>
                  <a:cubicBezTo>
                    <a:pt x="274617" y="681441"/>
                    <a:pt x="277934" y="674640"/>
                    <a:pt x="278432" y="667341"/>
                  </a:cubicBezTo>
                  <a:cubicBezTo>
                    <a:pt x="278930" y="660042"/>
                    <a:pt x="279510" y="628359"/>
                    <a:pt x="280174" y="572291"/>
                  </a:cubicBezTo>
                  <a:lnTo>
                    <a:pt x="280174" y="412547"/>
                  </a:lnTo>
                  <a:cubicBezTo>
                    <a:pt x="280174" y="382357"/>
                    <a:pt x="277022" y="361788"/>
                    <a:pt x="270718" y="350839"/>
                  </a:cubicBezTo>
                  <a:cubicBezTo>
                    <a:pt x="264415" y="339891"/>
                    <a:pt x="253964" y="334417"/>
                    <a:pt x="239367" y="334417"/>
                  </a:cubicBezTo>
                  <a:cubicBezTo>
                    <a:pt x="230078" y="334417"/>
                    <a:pt x="222281" y="337237"/>
                    <a:pt x="215978" y="342877"/>
                  </a:cubicBezTo>
                  <a:cubicBezTo>
                    <a:pt x="209674" y="348517"/>
                    <a:pt x="205610" y="354572"/>
                    <a:pt x="203785" y="361041"/>
                  </a:cubicBezTo>
                  <a:cubicBezTo>
                    <a:pt x="201961" y="367511"/>
                    <a:pt x="201048" y="382523"/>
                    <a:pt x="201048" y="406078"/>
                  </a:cubicBezTo>
                  <a:lnTo>
                    <a:pt x="1991" y="406078"/>
                  </a:lnTo>
                  <a:lnTo>
                    <a:pt x="10451" y="0"/>
                  </a:lnTo>
                  <a:close/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90FD4EA4-B29F-4E84-AC58-BBDF5200A092}"/>
                </a:ext>
              </a:extLst>
            </p:cNvPr>
            <p:cNvSpPr/>
            <p:nvPr/>
          </p:nvSpPr>
          <p:spPr>
            <a:xfrm>
              <a:off x="7513808" y="741582"/>
              <a:ext cx="1216193" cy="2075194"/>
            </a:xfrm>
            <a:custGeom>
              <a:avLst/>
              <a:gdLst/>
              <a:ahLst/>
              <a:cxnLst/>
              <a:rect l="l" t="t" r="r" b="b"/>
              <a:pathLst>
                <a:path w="481222" h="821113">
                  <a:moveTo>
                    <a:pt x="10451" y="0"/>
                  </a:moveTo>
                  <a:lnTo>
                    <a:pt x="441908" y="0"/>
                  </a:lnTo>
                  <a:lnTo>
                    <a:pt x="441908" y="128890"/>
                  </a:lnTo>
                  <a:lnTo>
                    <a:pt x="192588" y="128890"/>
                  </a:lnTo>
                  <a:lnTo>
                    <a:pt x="192588" y="265742"/>
                  </a:lnTo>
                  <a:cubicBezTo>
                    <a:pt x="223774" y="228917"/>
                    <a:pt x="263917" y="210504"/>
                    <a:pt x="313018" y="210504"/>
                  </a:cubicBezTo>
                  <a:cubicBezTo>
                    <a:pt x="368423" y="210504"/>
                    <a:pt x="410308" y="226014"/>
                    <a:pt x="438673" y="257034"/>
                  </a:cubicBezTo>
                  <a:cubicBezTo>
                    <a:pt x="467039" y="288053"/>
                    <a:pt x="481222" y="347688"/>
                    <a:pt x="481222" y="435937"/>
                  </a:cubicBezTo>
                  <a:lnTo>
                    <a:pt x="481222" y="550892"/>
                  </a:lnTo>
                  <a:cubicBezTo>
                    <a:pt x="481222" y="607956"/>
                    <a:pt x="478485" y="649841"/>
                    <a:pt x="473011" y="676548"/>
                  </a:cubicBezTo>
                  <a:cubicBezTo>
                    <a:pt x="467537" y="703254"/>
                    <a:pt x="455842" y="727971"/>
                    <a:pt x="437927" y="750697"/>
                  </a:cubicBezTo>
                  <a:cubicBezTo>
                    <a:pt x="420012" y="773422"/>
                    <a:pt x="395047" y="790840"/>
                    <a:pt x="363031" y="802949"/>
                  </a:cubicBezTo>
                  <a:cubicBezTo>
                    <a:pt x="331016" y="815058"/>
                    <a:pt x="291951" y="821113"/>
                    <a:pt x="245836" y="821113"/>
                  </a:cubicBezTo>
                  <a:cubicBezTo>
                    <a:pt x="194081" y="821113"/>
                    <a:pt x="148464" y="812073"/>
                    <a:pt x="108984" y="793992"/>
                  </a:cubicBezTo>
                  <a:cubicBezTo>
                    <a:pt x="69504" y="775910"/>
                    <a:pt x="41470" y="748955"/>
                    <a:pt x="24882" y="713124"/>
                  </a:cubicBezTo>
                  <a:cubicBezTo>
                    <a:pt x="8294" y="677294"/>
                    <a:pt x="0" y="621890"/>
                    <a:pt x="0" y="546911"/>
                  </a:cubicBezTo>
                  <a:lnTo>
                    <a:pt x="0" y="503119"/>
                  </a:lnTo>
                  <a:lnTo>
                    <a:pt x="201048" y="503119"/>
                  </a:lnTo>
                  <a:lnTo>
                    <a:pt x="201048" y="553381"/>
                  </a:lnTo>
                  <a:cubicBezTo>
                    <a:pt x="201048" y="605467"/>
                    <a:pt x="202873" y="642459"/>
                    <a:pt x="206522" y="664355"/>
                  </a:cubicBezTo>
                  <a:cubicBezTo>
                    <a:pt x="210172" y="686252"/>
                    <a:pt x="222779" y="697200"/>
                    <a:pt x="244343" y="697200"/>
                  </a:cubicBezTo>
                  <a:cubicBezTo>
                    <a:pt x="254296" y="697200"/>
                    <a:pt x="262341" y="694048"/>
                    <a:pt x="268479" y="687745"/>
                  </a:cubicBezTo>
                  <a:cubicBezTo>
                    <a:pt x="274617" y="681441"/>
                    <a:pt x="277934" y="674640"/>
                    <a:pt x="278432" y="667341"/>
                  </a:cubicBezTo>
                  <a:cubicBezTo>
                    <a:pt x="278930" y="660042"/>
                    <a:pt x="279510" y="628359"/>
                    <a:pt x="280174" y="572291"/>
                  </a:cubicBezTo>
                  <a:lnTo>
                    <a:pt x="280174" y="412547"/>
                  </a:lnTo>
                  <a:cubicBezTo>
                    <a:pt x="280174" y="382357"/>
                    <a:pt x="277022" y="361788"/>
                    <a:pt x="270718" y="350839"/>
                  </a:cubicBezTo>
                  <a:cubicBezTo>
                    <a:pt x="264415" y="339891"/>
                    <a:pt x="253964" y="334417"/>
                    <a:pt x="239367" y="334417"/>
                  </a:cubicBezTo>
                  <a:cubicBezTo>
                    <a:pt x="230078" y="334417"/>
                    <a:pt x="222281" y="337237"/>
                    <a:pt x="215978" y="342877"/>
                  </a:cubicBezTo>
                  <a:cubicBezTo>
                    <a:pt x="209674" y="348517"/>
                    <a:pt x="205610" y="354572"/>
                    <a:pt x="203785" y="361041"/>
                  </a:cubicBezTo>
                  <a:cubicBezTo>
                    <a:pt x="201961" y="367511"/>
                    <a:pt x="201048" y="382523"/>
                    <a:pt x="201048" y="406078"/>
                  </a:cubicBezTo>
                  <a:lnTo>
                    <a:pt x="1991" y="406078"/>
                  </a:lnTo>
                  <a:lnTo>
                    <a:pt x="10451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05C159-6C0E-4562-84E1-8C9488D1C34A}"/>
              </a:ext>
            </a:extLst>
          </p:cNvPr>
          <p:cNvGrpSpPr/>
          <p:nvPr/>
        </p:nvGrpSpPr>
        <p:grpSpPr>
          <a:xfrm>
            <a:off x="649165" y="3600187"/>
            <a:ext cx="1392998" cy="2144217"/>
            <a:chOff x="649165" y="3600187"/>
            <a:chExt cx="1392998" cy="2144217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7E49D7BD-9447-4FEE-B4D3-8E332EA6151C}"/>
                </a:ext>
              </a:extLst>
            </p:cNvPr>
            <p:cNvSpPr/>
            <p:nvPr/>
          </p:nvSpPr>
          <p:spPr>
            <a:xfrm>
              <a:off x="785723" y="3708198"/>
              <a:ext cx="1256440" cy="2036206"/>
            </a:xfrm>
            <a:custGeom>
              <a:avLst/>
              <a:gdLst/>
              <a:ahLst/>
              <a:cxnLst/>
              <a:rect l="l" t="t" r="r" b="b"/>
              <a:pathLst>
                <a:path w="497147" h="805686">
                  <a:moveTo>
                    <a:pt x="173678" y="0"/>
                  </a:moveTo>
                  <a:lnTo>
                    <a:pt x="439918" y="0"/>
                  </a:lnTo>
                  <a:lnTo>
                    <a:pt x="439918" y="526508"/>
                  </a:lnTo>
                  <a:lnTo>
                    <a:pt x="497147" y="526508"/>
                  </a:lnTo>
                  <a:lnTo>
                    <a:pt x="497147" y="663858"/>
                  </a:lnTo>
                  <a:lnTo>
                    <a:pt x="439918" y="663858"/>
                  </a:lnTo>
                  <a:lnTo>
                    <a:pt x="439918" y="805686"/>
                  </a:lnTo>
                  <a:lnTo>
                    <a:pt x="238869" y="805686"/>
                  </a:lnTo>
                  <a:lnTo>
                    <a:pt x="238869" y="663858"/>
                  </a:lnTo>
                  <a:lnTo>
                    <a:pt x="0" y="663858"/>
                  </a:lnTo>
                  <a:lnTo>
                    <a:pt x="0" y="526508"/>
                  </a:lnTo>
                  <a:lnTo>
                    <a:pt x="173678" y="0"/>
                  </a:lnTo>
                  <a:close/>
                  <a:moveTo>
                    <a:pt x="238869" y="183631"/>
                  </a:moveTo>
                  <a:lnTo>
                    <a:pt x="150040" y="526508"/>
                  </a:lnTo>
                  <a:lnTo>
                    <a:pt x="238869" y="526508"/>
                  </a:lnTo>
                  <a:lnTo>
                    <a:pt x="238869" y="183631"/>
                  </a:lnTo>
                  <a:close/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915203A8-F6F4-4B33-B37E-C1B65C988EC4}"/>
                </a:ext>
              </a:extLst>
            </p:cNvPr>
            <p:cNvSpPr/>
            <p:nvPr/>
          </p:nvSpPr>
          <p:spPr>
            <a:xfrm>
              <a:off x="649165" y="3600187"/>
              <a:ext cx="1256440" cy="2036206"/>
            </a:xfrm>
            <a:custGeom>
              <a:avLst/>
              <a:gdLst/>
              <a:ahLst/>
              <a:cxnLst/>
              <a:rect l="l" t="t" r="r" b="b"/>
              <a:pathLst>
                <a:path w="497147" h="805686">
                  <a:moveTo>
                    <a:pt x="173678" y="0"/>
                  </a:moveTo>
                  <a:lnTo>
                    <a:pt x="439918" y="0"/>
                  </a:lnTo>
                  <a:lnTo>
                    <a:pt x="439918" y="526508"/>
                  </a:lnTo>
                  <a:lnTo>
                    <a:pt x="497147" y="526508"/>
                  </a:lnTo>
                  <a:lnTo>
                    <a:pt x="497147" y="663858"/>
                  </a:lnTo>
                  <a:lnTo>
                    <a:pt x="439918" y="663858"/>
                  </a:lnTo>
                  <a:lnTo>
                    <a:pt x="439918" y="805686"/>
                  </a:lnTo>
                  <a:lnTo>
                    <a:pt x="238869" y="805686"/>
                  </a:lnTo>
                  <a:lnTo>
                    <a:pt x="238869" y="663858"/>
                  </a:lnTo>
                  <a:lnTo>
                    <a:pt x="0" y="663858"/>
                  </a:lnTo>
                  <a:lnTo>
                    <a:pt x="0" y="526508"/>
                  </a:lnTo>
                  <a:lnTo>
                    <a:pt x="173678" y="0"/>
                  </a:lnTo>
                  <a:close/>
                  <a:moveTo>
                    <a:pt x="238869" y="183631"/>
                  </a:moveTo>
                  <a:lnTo>
                    <a:pt x="150040" y="526508"/>
                  </a:lnTo>
                  <a:lnTo>
                    <a:pt x="238869" y="526508"/>
                  </a:lnTo>
                  <a:lnTo>
                    <a:pt x="238869" y="183631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2BB8E2-7291-426A-B0D2-094403ADBECB}"/>
              </a:ext>
            </a:extLst>
          </p:cNvPr>
          <p:cNvGrpSpPr/>
          <p:nvPr/>
        </p:nvGrpSpPr>
        <p:grpSpPr>
          <a:xfrm>
            <a:off x="5937587" y="3600187"/>
            <a:ext cx="995564" cy="2144217"/>
            <a:chOff x="5937587" y="3600187"/>
            <a:chExt cx="995564" cy="2144217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56740FCD-40F9-4CC5-BDF7-EA9CC0641A42}"/>
                </a:ext>
              </a:extLst>
            </p:cNvPr>
            <p:cNvSpPr/>
            <p:nvPr/>
          </p:nvSpPr>
          <p:spPr>
            <a:xfrm>
              <a:off x="6074145" y="3708198"/>
              <a:ext cx="859006" cy="2036206"/>
            </a:xfrm>
            <a:custGeom>
              <a:avLst/>
              <a:gdLst/>
              <a:ahLst/>
              <a:cxnLst/>
              <a:rect l="l" t="t" r="r" b="b"/>
              <a:pathLst>
                <a:path w="339891" h="805686">
                  <a:moveTo>
                    <a:pt x="221452" y="0"/>
                  </a:moveTo>
                  <a:lnTo>
                    <a:pt x="339891" y="0"/>
                  </a:lnTo>
                  <a:lnTo>
                    <a:pt x="339891" y="805686"/>
                  </a:lnTo>
                  <a:lnTo>
                    <a:pt x="138843" y="805686"/>
                  </a:lnTo>
                  <a:lnTo>
                    <a:pt x="138843" y="373731"/>
                  </a:lnTo>
                  <a:cubicBezTo>
                    <a:pt x="138843" y="311360"/>
                    <a:pt x="137350" y="273871"/>
                    <a:pt x="134364" y="261264"/>
                  </a:cubicBezTo>
                  <a:cubicBezTo>
                    <a:pt x="131378" y="248657"/>
                    <a:pt x="123167" y="239118"/>
                    <a:pt x="109731" y="232649"/>
                  </a:cubicBezTo>
                  <a:cubicBezTo>
                    <a:pt x="96294" y="226180"/>
                    <a:pt x="66353" y="222945"/>
                    <a:pt x="19906" y="222945"/>
                  </a:cubicBezTo>
                  <a:lnTo>
                    <a:pt x="0" y="222945"/>
                  </a:lnTo>
                  <a:lnTo>
                    <a:pt x="0" y="129015"/>
                  </a:lnTo>
                  <a:cubicBezTo>
                    <a:pt x="97207" y="108093"/>
                    <a:pt x="171024" y="65088"/>
                    <a:pt x="221452" y="0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7E321B6F-8E66-4406-BFE2-2913517645CD}"/>
                </a:ext>
              </a:extLst>
            </p:cNvPr>
            <p:cNvSpPr/>
            <p:nvPr/>
          </p:nvSpPr>
          <p:spPr>
            <a:xfrm>
              <a:off x="5937587" y="3600187"/>
              <a:ext cx="859006" cy="2036206"/>
            </a:xfrm>
            <a:custGeom>
              <a:avLst/>
              <a:gdLst/>
              <a:ahLst/>
              <a:cxnLst/>
              <a:rect l="l" t="t" r="r" b="b"/>
              <a:pathLst>
                <a:path w="339891" h="805686">
                  <a:moveTo>
                    <a:pt x="221452" y="0"/>
                  </a:moveTo>
                  <a:lnTo>
                    <a:pt x="339891" y="0"/>
                  </a:lnTo>
                  <a:lnTo>
                    <a:pt x="339891" y="805686"/>
                  </a:lnTo>
                  <a:lnTo>
                    <a:pt x="138843" y="805686"/>
                  </a:lnTo>
                  <a:lnTo>
                    <a:pt x="138843" y="373731"/>
                  </a:lnTo>
                  <a:cubicBezTo>
                    <a:pt x="138843" y="311360"/>
                    <a:pt x="137350" y="273871"/>
                    <a:pt x="134364" y="261264"/>
                  </a:cubicBezTo>
                  <a:cubicBezTo>
                    <a:pt x="131378" y="248657"/>
                    <a:pt x="123167" y="239118"/>
                    <a:pt x="109731" y="232649"/>
                  </a:cubicBezTo>
                  <a:cubicBezTo>
                    <a:pt x="96294" y="226180"/>
                    <a:pt x="66353" y="222945"/>
                    <a:pt x="19906" y="222945"/>
                  </a:cubicBezTo>
                  <a:lnTo>
                    <a:pt x="0" y="222945"/>
                  </a:lnTo>
                  <a:lnTo>
                    <a:pt x="0" y="129015"/>
                  </a:lnTo>
                  <a:cubicBezTo>
                    <a:pt x="97207" y="108093"/>
                    <a:pt x="171024" y="65088"/>
                    <a:pt x="22145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7535F9-F96E-4044-A13C-1AA70C343651}"/>
              </a:ext>
            </a:extLst>
          </p:cNvPr>
          <p:cNvGrpSpPr/>
          <p:nvPr/>
        </p:nvGrpSpPr>
        <p:grpSpPr>
          <a:xfrm>
            <a:off x="9271501" y="750848"/>
            <a:ext cx="1352751" cy="2183205"/>
            <a:chOff x="9271501" y="750848"/>
            <a:chExt cx="1352751" cy="2183205"/>
          </a:xfrm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7AB84865-42F2-40C3-91C3-C4DE0EDEE73E}"/>
                </a:ext>
              </a:extLst>
            </p:cNvPr>
            <p:cNvSpPr/>
            <p:nvPr/>
          </p:nvSpPr>
          <p:spPr>
            <a:xfrm>
              <a:off x="9408059" y="858859"/>
              <a:ext cx="1216193" cy="2075194"/>
            </a:xfrm>
            <a:custGeom>
              <a:avLst/>
              <a:gdLst/>
              <a:ahLst/>
              <a:cxnLst/>
              <a:rect l="l" t="t" r="r" b="b"/>
              <a:pathLst>
                <a:path w="481222" h="821113">
                  <a:moveTo>
                    <a:pt x="10451" y="0"/>
                  </a:moveTo>
                  <a:lnTo>
                    <a:pt x="441908" y="0"/>
                  </a:lnTo>
                  <a:lnTo>
                    <a:pt x="441908" y="128890"/>
                  </a:lnTo>
                  <a:lnTo>
                    <a:pt x="192588" y="128890"/>
                  </a:lnTo>
                  <a:lnTo>
                    <a:pt x="192588" y="265742"/>
                  </a:lnTo>
                  <a:cubicBezTo>
                    <a:pt x="223774" y="228917"/>
                    <a:pt x="263917" y="210504"/>
                    <a:pt x="313018" y="210504"/>
                  </a:cubicBezTo>
                  <a:cubicBezTo>
                    <a:pt x="368423" y="210504"/>
                    <a:pt x="410308" y="226014"/>
                    <a:pt x="438673" y="257034"/>
                  </a:cubicBezTo>
                  <a:cubicBezTo>
                    <a:pt x="467039" y="288053"/>
                    <a:pt x="481222" y="347688"/>
                    <a:pt x="481222" y="435937"/>
                  </a:cubicBezTo>
                  <a:lnTo>
                    <a:pt x="481222" y="550892"/>
                  </a:lnTo>
                  <a:cubicBezTo>
                    <a:pt x="481222" y="607956"/>
                    <a:pt x="478485" y="649841"/>
                    <a:pt x="473011" y="676548"/>
                  </a:cubicBezTo>
                  <a:cubicBezTo>
                    <a:pt x="467537" y="703254"/>
                    <a:pt x="455842" y="727971"/>
                    <a:pt x="437927" y="750697"/>
                  </a:cubicBezTo>
                  <a:cubicBezTo>
                    <a:pt x="420012" y="773422"/>
                    <a:pt x="395047" y="790840"/>
                    <a:pt x="363031" y="802949"/>
                  </a:cubicBezTo>
                  <a:cubicBezTo>
                    <a:pt x="331016" y="815058"/>
                    <a:pt x="291951" y="821113"/>
                    <a:pt x="245836" y="821113"/>
                  </a:cubicBezTo>
                  <a:cubicBezTo>
                    <a:pt x="194081" y="821113"/>
                    <a:pt x="148464" y="812073"/>
                    <a:pt x="108984" y="793992"/>
                  </a:cubicBezTo>
                  <a:cubicBezTo>
                    <a:pt x="69504" y="775910"/>
                    <a:pt x="41470" y="748955"/>
                    <a:pt x="24882" y="713124"/>
                  </a:cubicBezTo>
                  <a:cubicBezTo>
                    <a:pt x="8294" y="677294"/>
                    <a:pt x="0" y="621890"/>
                    <a:pt x="0" y="546911"/>
                  </a:cubicBezTo>
                  <a:lnTo>
                    <a:pt x="0" y="503119"/>
                  </a:lnTo>
                  <a:lnTo>
                    <a:pt x="201048" y="503119"/>
                  </a:lnTo>
                  <a:lnTo>
                    <a:pt x="201048" y="553381"/>
                  </a:lnTo>
                  <a:cubicBezTo>
                    <a:pt x="201048" y="605467"/>
                    <a:pt x="202873" y="642459"/>
                    <a:pt x="206522" y="664355"/>
                  </a:cubicBezTo>
                  <a:cubicBezTo>
                    <a:pt x="210172" y="686252"/>
                    <a:pt x="222779" y="697200"/>
                    <a:pt x="244343" y="697200"/>
                  </a:cubicBezTo>
                  <a:cubicBezTo>
                    <a:pt x="254296" y="697200"/>
                    <a:pt x="262341" y="694048"/>
                    <a:pt x="268479" y="687745"/>
                  </a:cubicBezTo>
                  <a:cubicBezTo>
                    <a:pt x="274617" y="681441"/>
                    <a:pt x="277934" y="674640"/>
                    <a:pt x="278432" y="667341"/>
                  </a:cubicBezTo>
                  <a:cubicBezTo>
                    <a:pt x="278930" y="660042"/>
                    <a:pt x="279510" y="628359"/>
                    <a:pt x="280174" y="572291"/>
                  </a:cubicBezTo>
                  <a:lnTo>
                    <a:pt x="280174" y="412547"/>
                  </a:lnTo>
                  <a:cubicBezTo>
                    <a:pt x="280174" y="382357"/>
                    <a:pt x="277022" y="361788"/>
                    <a:pt x="270718" y="350839"/>
                  </a:cubicBezTo>
                  <a:cubicBezTo>
                    <a:pt x="264415" y="339891"/>
                    <a:pt x="253964" y="334417"/>
                    <a:pt x="239367" y="334417"/>
                  </a:cubicBezTo>
                  <a:cubicBezTo>
                    <a:pt x="230078" y="334417"/>
                    <a:pt x="222281" y="337237"/>
                    <a:pt x="215978" y="342877"/>
                  </a:cubicBezTo>
                  <a:cubicBezTo>
                    <a:pt x="209674" y="348517"/>
                    <a:pt x="205610" y="354572"/>
                    <a:pt x="203785" y="361041"/>
                  </a:cubicBezTo>
                  <a:cubicBezTo>
                    <a:pt x="201961" y="367511"/>
                    <a:pt x="201048" y="382523"/>
                    <a:pt x="201048" y="406078"/>
                  </a:cubicBezTo>
                  <a:lnTo>
                    <a:pt x="1991" y="406078"/>
                  </a:lnTo>
                  <a:lnTo>
                    <a:pt x="10451" y="0"/>
                  </a:lnTo>
                  <a:close/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39C7673-861B-4AA3-A64E-62D0111E4CF2}"/>
                </a:ext>
              </a:extLst>
            </p:cNvPr>
            <p:cNvSpPr/>
            <p:nvPr/>
          </p:nvSpPr>
          <p:spPr>
            <a:xfrm>
              <a:off x="9271501" y="750848"/>
              <a:ext cx="1216193" cy="2075194"/>
            </a:xfrm>
            <a:custGeom>
              <a:avLst/>
              <a:gdLst/>
              <a:ahLst/>
              <a:cxnLst/>
              <a:rect l="l" t="t" r="r" b="b"/>
              <a:pathLst>
                <a:path w="481222" h="821113">
                  <a:moveTo>
                    <a:pt x="10451" y="0"/>
                  </a:moveTo>
                  <a:lnTo>
                    <a:pt x="441908" y="0"/>
                  </a:lnTo>
                  <a:lnTo>
                    <a:pt x="441908" y="128890"/>
                  </a:lnTo>
                  <a:lnTo>
                    <a:pt x="192588" y="128890"/>
                  </a:lnTo>
                  <a:lnTo>
                    <a:pt x="192588" y="265742"/>
                  </a:lnTo>
                  <a:cubicBezTo>
                    <a:pt x="223774" y="228917"/>
                    <a:pt x="263917" y="210504"/>
                    <a:pt x="313018" y="210504"/>
                  </a:cubicBezTo>
                  <a:cubicBezTo>
                    <a:pt x="368423" y="210504"/>
                    <a:pt x="410308" y="226014"/>
                    <a:pt x="438673" y="257034"/>
                  </a:cubicBezTo>
                  <a:cubicBezTo>
                    <a:pt x="467039" y="288053"/>
                    <a:pt x="481222" y="347688"/>
                    <a:pt x="481222" y="435937"/>
                  </a:cubicBezTo>
                  <a:lnTo>
                    <a:pt x="481222" y="550892"/>
                  </a:lnTo>
                  <a:cubicBezTo>
                    <a:pt x="481222" y="607956"/>
                    <a:pt x="478485" y="649841"/>
                    <a:pt x="473011" y="676548"/>
                  </a:cubicBezTo>
                  <a:cubicBezTo>
                    <a:pt x="467537" y="703254"/>
                    <a:pt x="455842" y="727971"/>
                    <a:pt x="437927" y="750697"/>
                  </a:cubicBezTo>
                  <a:cubicBezTo>
                    <a:pt x="420012" y="773422"/>
                    <a:pt x="395047" y="790840"/>
                    <a:pt x="363031" y="802949"/>
                  </a:cubicBezTo>
                  <a:cubicBezTo>
                    <a:pt x="331016" y="815058"/>
                    <a:pt x="291951" y="821113"/>
                    <a:pt x="245836" y="821113"/>
                  </a:cubicBezTo>
                  <a:cubicBezTo>
                    <a:pt x="194081" y="821113"/>
                    <a:pt x="148464" y="812073"/>
                    <a:pt x="108984" y="793992"/>
                  </a:cubicBezTo>
                  <a:cubicBezTo>
                    <a:pt x="69504" y="775910"/>
                    <a:pt x="41470" y="748955"/>
                    <a:pt x="24882" y="713124"/>
                  </a:cubicBezTo>
                  <a:cubicBezTo>
                    <a:pt x="8294" y="677294"/>
                    <a:pt x="0" y="621890"/>
                    <a:pt x="0" y="546911"/>
                  </a:cubicBezTo>
                  <a:lnTo>
                    <a:pt x="0" y="503119"/>
                  </a:lnTo>
                  <a:lnTo>
                    <a:pt x="201048" y="503119"/>
                  </a:lnTo>
                  <a:lnTo>
                    <a:pt x="201048" y="553381"/>
                  </a:lnTo>
                  <a:cubicBezTo>
                    <a:pt x="201048" y="605467"/>
                    <a:pt x="202873" y="642459"/>
                    <a:pt x="206522" y="664355"/>
                  </a:cubicBezTo>
                  <a:cubicBezTo>
                    <a:pt x="210172" y="686252"/>
                    <a:pt x="222779" y="697200"/>
                    <a:pt x="244343" y="697200"/>
                  </a:cubicBezTo>
                  <a:cubicBezTo>
                    <a:pt x="254296" y="697200"/>
                    <a:pt x="262341" y="694048"/>
                    <a:pt x="268479" y="687745"/>
                  </a:cubicBezTo>
                  <a:cubicBezTo>
                    <a:pt x="274617" y="681441"/>
                    <a:pt x="277934" y="674640"/>
                    <a:pt x="278432" y="667341"/>
                  </a:cubicBezTo>
                  <a:cubicBezTo>
                    <a:pt x="278930" y="660042"/>
                    <a:pt x="279510" y="628359"/>
                    <a:pt x="280174" y="572291"/>
                  </a:cubicBezTo>
                  <a:lnTo>
                    <a:pt x="280174" y="412547"/>
                  </a:lnTo>
                  <a:cubicBezTo>
                    <a:pt x="280174" y="382357"/>
                    <a:pt x="277022" y="361788"/>
                    <a:pt x="270718" y="350839"/>
                  </a:cubicBezTo>
                  <a:cubicBezTo>
                    <a:pt x="264415" y="339891"/>
                    <a:pt x="253964" y="334417"/>
                    <a:pt x="239367" y="334417"/>
                  </a:cubicBezTo>
                  <a:cubicBezTo>
                    <a:pt x="230078" y="334417"/>
                    <a:pt x="222281" y="337237"/>
                    <a:pt x="215978" y="342877"/>
                  </a:cubicBezTo>
                  <a:cubicBezTo>
                    <a:pt x="209674" y="348517"/>
                    <a:pt x="205610" y="354572"/>
                    <a:pt x="203785" y="361041"/>
                  </a:cubicBezTo>
                  <a:cubicBezTo>
                    <a:pt x="201961" y="367511"/>
                    <a:pt x="201048" y="382523"/>
                    <a:pt x="201048" y="406078"/>
                  </a:cubicBezTo>
                  <a:lnTo>
                    <a:pt x="1991" y="406078"/>
                  </a:lnTo>
                  <a:lnTo>
                    <a:pt x="10451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9C15FDA-1192-412F-BAA7-3ECE5C642739}"/>
                </a:ext>
              </a:extLst>
            </p:cNvPr>
            <p:cNvSpPr/>
            <p:nvPr/>
          </p:nvSpPr>
          <p:spPr>
            <a:xfrm>
              <a:off x="9382125" y="862013"/>
              <a:ext cx="852488" cy="800100"/>
            </a:xfrm>
            <a:custGeom>
              <a:avLst/>
              <a:gdLst>
                <a:gd name="connsiteX0" fmla="*/ 19050 w 852488"/>
                <a:gd name="connsiteY0" fmla="*/ 4762 h 800100"/>
                <a:gd name="connsiteX1" fmla="*/ 0 w 852488"/>
                <a:gd name="connsiteY1" fmla="*/ 800100 h 800100"/>
                <a:gd name="connsiteX2" fmla="*/ 276225 w 852488"/>
                <a:gd name="connsiteY2" fmla="*/ 800100 h 800100"/>
                <a:gd name="connsiteX3" fmla="*/ 280988 w 852488"/>
                <a:gd name="connsiteY3" fmla="*/ 133350 h 800100"/>
                <a:gd name="connsiteX4" fmla="*/ 847725 w 852488"/>
                <a:gd name="connsiteY4" fmla="*/ 128587 h 800100"/>
                <a:gd name="connsiteX5" fmla="*/ 852488 w 852488"/>
                <a:gd name="connsiteY5" fmla="*/ 0 h 800100"/>
                <a:gd name="connsiteX6" fmla="*/ 19050 w 852488"/>
                <a:gd name="connsiteY6" fmla="*/ 4762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488" h="800100">
                  <a:moveTo>
                    <a:pt x="19050" y="4762"/>
                  </a:moveTo>
                  <a:lnTo>
                    <a:pt x="0" y="800100"/>
                  </a:lnTo>
                  <a:lnTo>
                    <a:pt x="276225" y="800100"/>
                  </a:lnTo>
                  <a:cubicBezTo>
                    <a:pt x="277813" y="577850"/>
                    <a:pt x="279400" y="355600"/>
                    <a:pt x="280988" y="133350"/>
                  </a:cubicBezTo>
                  <a:lnTo>
                    <a:pt x="847725" y="128587"/>
                  </a:lnTo>
                  <a:lnTo>
                    <a:pt x="852488" y="0"/>
                  </a:lnTo>
                  <a:lnTo>
                    <a:pt x="19050" y="476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DF525486-72DE-4BBB-8415-72FEC4221FC1}"/>
                </a:ext>
              </a:extLst>
            </p:cNvPr>
            <p:cNvSpPr/>
            <p:nvPr/>
          </p:nvSpPr>
          <p:spPr>
            <a:xfrm>
              <a:off x="9372600" y="1771650"/>
              <a:ext cx="1014232" cy="960622"/>
            </a:xfrm>
            <a:custGeom>
              <a:avLst/>
              <a:gdLst>
                <a:gd name="connsiteX0" fmla="*/ 0 w 1014232"/>
                <a:gd name="connsiteY0" fmla="*/ 376238 h 960622"/>
                <a:gd name="connsiteX1" fmla="*/ 23813 w 1014232"/>
                <a:gd name="connsiteY1" fmla="*/ 628650 h 960622"/>
                <a:gd name="connsiteX2" fmla="*/ 138113 w 1014232"/>
                <a:gd name="connsiteY2" fmla="*/ 833438 h 960622"/>
                <a:gd name="connsiteX3" fmla="*/ 390525 w 1014232"/>
                <a:gd name="connsiteY3" fmla="*/ 952500 h 960622"/>
                <a:gd name="connsiteX4" fmla="*/ 781050 w 1014232"/>
                <a:gd name="connsiteY4" fmla="*/ 923925 h 960622"/>
                <a:gd name="connsiteX5" fmla="*/ 962025 w 1014232"/>
                <a:gd name="connsiteY5" fmla="*/ 714375 h 960622"/>
                <a:gd name="connsiteX6" fmla="*/ 1009650 w 1014232"/>
                <a:gd name="connsiteY6" fmla="*/ 242888 h 960622"/>
                <a:gd name="connsiteX7" fmla="*/ 1009650 w 1014232"/>
                <a:gd name="connsiteY7" fmla="*/ 0 h 960622"/>
                <a:gd name="connsiteX8" fmla="*/ 723900 w 1014232"/>
                <a:gd name="connsiteY8" fmla="*/ 0 h 960622"/>
                <a:gd name="connsiteX9" fmla="*/ 723900 w 1014232"/>
                <a:gd name="connsiteY9" fmla="*/ 538163 h 960622"/>
                <a:gd name="connsiteX10" fmla="*/ 685800 w 1014232"/>
                <a:gd name="connsiteY10" fmla="*/ 766763 h 960622"/>
                <a:gd name="connsiteX11" fmla="*/ 571500 w 1014232"/>
                <a:gd name="connsiteY11" fmla="*/ 828675 h 960622"/>
                <a:gd name="connsiteX12" fmla="*/ 371475 w 1014232"/>
                <a:gd name="connsiteY12" fmla="*/ 800100 h 960622"/>
                <a:gd name="connsiteX13" fmla="*/ 309563 w 1014232"/>
                <a:gd name="connsiteY13" fmla="*/ 666750 h 960622"/>
                <a:gd name="connsiteX14" fmla="*/ 314325 w 1014232"/>
                <a:gd name="connsiteY14" fmla="*/ 390525 h 960622"/>
                <a:gd name="connsiteX15" fmla="*/ 0 w 1014232"/>
                <a:gd name="connsiteY15" fmla="*/ 376238 h 96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4232" h="960622">
                  <a:moveTo>
                    <a:pt x="0" y="376238"/>
                  </a:moveTo>
                  <a:cubicBezTo>
                    <a:pt x="397" y="464344"/>
                    <a:pt x="794" y="552450"/>
                    <a:pt x="23813" y="628650"/>
                  </a:cubicBezTo>
                  <a:cubicBezTo>
                    <a:pt x="46832" y="704850"/>
                    <a:pt x="76995" y="779463"/>
                    <a:pt x="138113" y="833438"/>
                  </a:cubicBezTo>
                  <a:cubicBezTo>
                    <a:pt x="199231" y="887413"/>
                    <a:pt x="283369" y="937419"/>
                    <a:pt x="390525" y="952500"/>
                  </a:cubicBezTo>
                  <a:cubicBezTo>
                    <a:pt x="497681" y="967581"/>
                    <a:pt x="685800" y="963612"/>
                    <a:pt x="781050" y="923925"/>
                  </a:cubicBezTo>
                  <a:cubicBezTo>
                    <a:pt x="876300" y="884238"/>
                    <a:pt x="923925" y="827881"/>
                    <a:pt x="962025" y="714375"/>
                  </a:cubicBezTo>
                  <a:cubicBezTo>
                    <a:pt x="1000125" y="600869"/>
                    <a:pt x="1001713" y="361950"/>
                    <a:pt x="1009650" y="242888"/>
                  </a:cubicBezTo>
                  <a:cubicBezTo>
                    <a:pt x="1017587" y="123826"/>
                    <a:pt x="1013618" y="61913"/>
                    <a:pt x="1009650" y="0"/>
                  </a:cubicBezTo>
                  <a:lnTo>
                    <a:pt x="723900" y="0"/>
                  </a:lnTo>
                  <a:cubicBezTo>
                    <a:pt x="723900" y="179388"/>
                    <a:pt x="730250" y="410369"/>
                    <a:pt x="723900" y="538163"/>
                  </a:cubicBezTo>
                  <a:cubicBezTo>
                    <a:pt x="717550" y="665957"/>
                    <a:pt x="711200" y="718344"/>
                    <a:pt x="685800" y="766763"/>
                  </a:cubicBezTo>
                  <a:cubicBezTo>
                    <a:pt x="660400" y="815182"/>
                    <a:pt x="623888" y="823119"/>
                    <a:pt x="571500" y="828675"/>
                  </a:cubicBezTo>
                  <a:cubicBezTo>
                    <a:pt x="519112" y="834231"/>
                    <a:pt x="415131" y="827088"/>
                    <a:pt x="371475" y="800100"/>
                  </a:cubicBezTo>
                  <a:cubicBezTo>
                    <a:pt x="327819" y="773112"/>
                    <a:pt x="319088" y="735012"/>
                    <a:pt x="309563" y="666750"/>
                  </a:cubicBezTo>
                  <a:cubicBezTo>
                    <a:pt x="300038" y="598488"/>
                    <a:pt x="307181" y="494506"/>
                    <a:pt x="314325" y="390525"/>
                  </a:cubicBezTo>
                  <a:lnTo>
                    <a:pt x="0" y="3762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3A9307F-5F98-44F3-9513-38A547580A6F}"/>
              </a:ext>
            </a:extLst>
          </p:cNvPr>
          <p:cNvGrpSpPr/>
          <p:nvPr/>
        </p:nvGrpSpPr>
        <p:grpSpPr>
          <a:xfrm>
            <a:off x="7513807" y="3252563"/>
            <a:ext cx="1352752" cy="2183205"/>
            <a:chOff x="7513807" y="3252563"/>
            <a:chExt cx="1352752" cy="2183205"/>
          </a:xfrm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B830A93-A6F6-4014-9A38-DE726A4C4337}"/>
                </a:ext>
              </a:extLst>
            </p:cNvPr>
            <p:cNvSpPr/>
            <p:nvPr/>
          </p:nvSpPr>
          <p:spPr>
            <a:xfrm>
              <a:off x="7650366" y="3360574"/>
              <a:ext cx="1216193" cy="2075194"/>
            </a:xfrm>
            <a:custGeom>
              <a:avLst/>
              <a:gdLst/>
              <a:ahLst/>
              <a:cxnLst/>
              <a:rect l="l" t="t" r="r" b="b"/>
              <a:pathLst>
                <a:path w="481222" h="821113">
                  <a:moveTo>
                    <a:pt x="10451" y="0"/>
                  </a:moveTo>
                  <a:lnTo>
                    <a:pt x="441908" y="0"/>
                  </a:lnTo>
                  <a:lnTo>
                    <a:pt x="441908" y="128890"/>
                  </a:lnTo>
                  <a:lnTo>
                    <a:pt x="192588" y="128890"/>
                  </a:lnTo>
                  <a:lnTo>
                    <a:pt x="192588" y="265742"/>
                  </a:lnTo>
                  <a:cubicBezTo>
                    <a:pt x="223774" y="228917"/>
                    <a:pt x="263917" y="210504"/>
                    <a:pt x="313018" y="210504"/>
                  </a:cubicBezTo>
                  <a:cubicBezTo>
                    <a:pt x="368423" y="210504"/>
                    <a:pt x="410308" y="226014"/>
                    <a:pt x="438673" y="257034"/>
                  </a:cubicBezTo>
                  <a:cubicBezTo>
                    <a:pt x="467039" y="288053"/>
                    <a:pt x="481222" y="347688"/>
                    <a:pt x="481222" y="435937"/>
                  </a:cubicBezTo>
                  <a:lnTo>
                    <a:pt x="481222" y="550892"/>
                  </a:lnTo>
                  <a:cubicBezTo>
                    <a:pt x="481222" y="607956"/>
                    <a:pt x="478485" y="649841"/>
                    <a:pt x="473011" y="676548"/>
                  </a:cubicBezTo>
                  <a:cubicBezTo>
                    <a:pt x="467537" y="703254"/>
                    <a:pt x="455842" y="727971"/>
                    <a:pt x="437927" y="750697"/>
                  </a:cubicBezTo>
                  <a:cubicBezTo>
                    <a:pt x="420012" y="773422"/>
                    <a:pt x="395047" y="790840"/>
                    <a:pt x="363031" y="802949"/>
                  </a:cubicBezTo>
                  <a:cubicBezTo>
                    <a:pt x="331016" y="815058"/>
                    <a:pt x="291951" y="821113"/>
                    <a:pt x="245836" y="821113"/>
                  </a:cubicBezTo>
                  <a:cubicBezTo>
                    <a:pt x="194081" y="821113"/>
                    <a:pt x="148464" y="812073"/>
                    <a:pt x="108984" y="793992"/>
                  </a:cubicBezTo>
                  <a:cubicBezTo>
                    <a:pt x="69504" y="775910"/>
                    <a:pt x="41470" y="748955"/>
                    <a:pt x="24882" y="713124"/>
                  </a:cubicBezTo>
                  <a:cubicBezTo>
                    <a:pt x="8294" y="677294"/>
                    <a:pt x="0" y="621890"/>
                    <a:pt x="0" y="546911"/>
                  </a:cubicBezTo>
                  <a:lnTo>
                    <a:pt x="0" y="503119"/>
                  </a:lnTo>
                  <a:lnTo>
                    <a:pt x="201048" y="503119"/>
                  </a:lnTo>
                  <a:lnTo>
                    <a:pt x="201048" y="553381"/>
                  </a:lnTo>
                  <a:cubicBezTo>
                    <a:pt x="201048" y="605467"/>
                    <a:pt x="202873" y="642459"/>
                    <a:pt x="206522" y="664355"/>
                  </a:cubicBezTo>
                  <a:cubicBezTo>
                    <a:pt x="210172" y="686252"/>
                    <a:pt x="222779" y="697200"/>
                    <a:pt x="244343" y="697200"/>
                  </a:cubicBezTo>
                  <a:cubicBezTo>
                    <a:pt x="254296" y="697200"/>
                    <a:pt x="262341" y="694048"/>
                    <a:pt x="268479" y="687745"/>
                  </a:cubicBezTo>
                  <a:cubicBezTo>
                    <a:pt x="274617" y="681441"/>
                    <a:pt x="277934" y="674640"/>
                    <a:pt x="278432" y="667341"/>
                  </a:cubicBezTo>
                  <a:cubicBezTo>
                    <a:pt x="278930" y="660042"/>
                    <a:pt x="279510" y="628359"/>
                    <a:pt x="280174" y="572291"/>
                  </a:cubicBezTo>
                  <a:lnTo>
                    <a:pt x="280174" y="412547"/>
                  </a:lnTo>
                  <a:cubicBezTo>
                    <a:pt x="280174" y="382357"/>
                    <a:pt x="277022" y="361788"/>
                    <a:pt x="270718" y="350839"/>
                  </a:cubicBezTo>
                  <a:cubicBezTo>
                    <a:pt x="264415" y="339891"/>
                    <a:pt x="253964" y="334417"/>
                    <a:pt x="239367" y="334417"/>
                  </a:cubicBezTo>
                  <a:cubicBezTo>
                    <a:pt x="230078" y="334417"/>
                    <a:pt x="222281" y="337237"/>
                    <a:pt x="215978" y="342877"/>
                  </a:cubicBezTo>
                  <a:cubicBezTo>
                    <a:pt x="209674" y="348517"/>
                    <a:pt x="205610" y="354572"/>
                    <a:pt x="203785" y="361041"/>
                  </a:cubicBezTo>
                  <a:cubicBezTo>
                    <a:pt x="201961" y="367511"/>
                    <a:pt x="201048" y="382523"/>
                    <a:pt x="201048" y="406078"/>
                  </a:cubicBezTo>
                  <a:lnTo>
                    <a:pt x="1991" y="406078"/>
                  </a:lnTo>
                  <a:lnTo>
                    <a:pt x="10451" y="0"/>
                  </a:lnTo>
                  <a:close/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ABD15D19-9A48-428C-8AD0-7448FD1E1630}"/>
                </a:ext>
              </a:extLst>
            </p:cNvPr>
            <p:cNvSpPr/>
            <p:nvPr/>
          </p:nvSpPr>
          <p:spPr>
            <a:xfrm>
              <a:off x="7513807" y="3252563"/>
              <a:ext cx="1216193" cy="2075194"/>
            </a:xfrm>
            <a:custGeom>
              <a:avLst/>
              <a:gdLst>
                <a:gd name="connsiteX0" fmla="*/ 791091 w 1216193"/>
                <a:gd name="connsiteY0" fmla="*/ 532006 h 2075194"/>
                <a:gd name="connsiteX1" fmla="*/ 1048487 w 1216193"/>
                <a:gd name="connsiteY1" fmla="*/ 598153 h 2075194"/>
                <a:gd name="connsiteX2" fmla="*/ 1084930 w 1216193"/>
                <a:gd name="connsiteY2" fmla="*/ 629312 h 2075194"/>
                <a:gd name="connsiteX3" fmla="*/ 774950 w 1216193"/>
                <a:gd name="connsiteY3" fmla="*/ 939293 h 2075194"/>
                <a:gd name="connsiteX4" fmla="*/ 946293 w 1216193"/>
                <a:gd name="connsiteY4" fmla="*/ 1110636 h 2075194"/>
                <a:gd name="connsiteX5" fmla="*/ 1195655 w 1216193"/>
                <a:gd name="connsiteY5" fmla="*/ 861274 h 2075194"/>
                <a:gd name="connsiteX6" fmla="*/ 1209472 w 1216193"/>
                <a:gd name="connsiteY6" fmla="*/ 948027 h 2075194"/>
                <a:gd name="connsiteX7" fmla="*/ 1216193 w 1216193"/>
                <a:gd name="connsiteY7" fmla="*/ 1101741 h 2075194"/>
                <a:gd name="connsiteX8" fmla="*/ 1216193 w 1216193"/>
                <a:gd name="connsiteY8" fmla="*/ 1187426 h 2075194"/>
                <a:gd name="connsiteX9" fmla="*/ 839051 w 1216193"/>
                <a:gd name="connsiteY9" fmla="*/ 1564567 h 2075194"/>
                <a:gd name="connsiteX10" fmla="*/ 1010394 w 1216193"/>
                <a:gd name="connsiteY10" fmla="*/ 1735911 h 2075194"/>
                <a:gd name="connsiteX11" fmla="*/ 1213100 w 1216193"/>
                <a:gd name="connsiteY11" fmla="*/ 1533205 h 2075194"/>
                <a:gd name="connsiteX12" fmla="*/ 1211005 w 1216193"/>
                <a:gd name="connsiteY12" fmla="*/ 1579821 h 2075194"/>
                <a:gd name="connsiteX13" fmla="*/ 1195441 w 1216193"/>
                <a:gd name="connsiteY13" fmla="*/ 1709836 h 2075194"/>
                <a:gd name="connsiteX14" fmla="*/ 1106774 w 1216193"/>
                <a:gd name="connsiteY14" fmla="*/ 1897232 h 2075194"/>
                <a:gd name="connsiteX15" fmla="*/ 917489 w 1216193"/>
                <a:gd name="connsiteY15" fmla="*/ 2029288 h 2075194"/>
                <a:gd name="connsiteX16" fmla="*/ 621302 w 1216193"/>
                <a:gd name="connsiteY16" fmla="*/ 2075194 h 2075194"/>
                <a:gd name="connsiteX17" fmla="*/ 275436 w 1216193"/>
                <a:gd name="connsiteY17" fmla="*/ 2006651 h 2075194"/>
                <a:gd name="connsiteX18" fmla="*/ 206026 w 1216193"/>
                <a:gd name="connsiteY18" fmla="*/ 1968173 h 2075194"/>
                <a:gd name="connsiteX19" fmla="*/ 167303 w 1216193"/>
                <a:gd name="connsiteY19" fmla="*/ 1937168 h 2075194"/>
                <a:gd name="connsiteX20" fmla="*/ 328526 w 1216193"/>
                <a:gd name="connsiteY20" fmla="*/ 1775945 h 2075194"/>
                <a:gd name="connsiteX21" fmla="*/ 414198 w 1216193"/>
                <a:gd name="connsiteY21" fmla="*/ 1861616 h 2075194"/>
                <a:gd name="connsiteX22" fmla="*/ 414198 w 1216193"/>
                <a:gd name="connsiteY22" fmla="*/ 1518930 h 2075194"/>
                <a:gd name="connsiteX23" fmla="*/ 71511 w 1216193"/>
                <a:gd name="connsiteY23" fmla="*/ 1518930 h 2075194"/>
                <a:gd name="connsiteX24" fmla="*/ 157183 w 1216193"/>
                <a:gd name="connsiteY24" fmla="*/ 1604601 h 2075194"/>
                <a:gd name="connsiteX25" fmla="*/ 35722 w 1216193"/>
                <a:gd name="connsiteY25" fmla="*/ 1726063 h 2075194"/>
                <a:gd name="connsiteX26" fmla="*/ 35373 w 1216193"/>
                <a:gd name="connsiteY26" fmla="*/ 1725084 h 2075194"/>
                <a:gd name="connsiteX27" fmla="*/ 0 w 1216193"/>
                <a:gd name="connsiteY27" fmla="*/ 1382205 h 2075194"/>
                <a:gd name="connsiteX28" fmla="*/ 0 w 1216193"/>
                <a:gd name="connsiteY28" fmla="*/ 1271530 h 2075194"/>
                <a:gd name="connsiteX29" fmla="*/ 508109 w 1216193"/>
                <a:gd name="connsiteY29" fmla="*/ 1271530 h 2075194"/>
                <a:gd name="connsiteX30" fmla="*/ 508109 w 1216193"/>
                <a:gd name="connsiteY30" fmla="*/ 1398557 h 2075194"/>
                <a:gd name="connsiteX31" fmla="*/ 521944 w 1216193"/>
                <a:gd name="connsiteY31" fmla="*/ 1679021 h 2075194"/>
                <a:gd name="connsiteX32" fmla="*/ 617529 w 1216193"/>
                <a:gd name="connsiteY32" fmla="*/ 1762030 h 2075194"/>
                <a:gd name="connsiteX33" fmla="*/ 678528 w 1216193"/>
                <a:gd name="connsiteY33" fmla="*/ 1738134 h 2075194"/>
                <a:gd name="connsiteX34" fmla="*/ 703682 w 1216193"/>
                <a:gd name="connsiteY34" fmla="*/ 1686567 h 2075194"/>
                <a:gd name="connsiteX35" fmla="*/ 708084 w 1216193"/>
                <a:gd name="connsiteY35" fmla="*/ 1446348 h 2075194"/>
                <a:gd name="connsiteX36" fmla="*/ 708084 w 1216193"/>
                <a:gd name="connsiteY36" fmla="*/ 1042628 h 2075194"/>
                <a:gd name="connsiteX37" fmla="*/ 684186 w 1216193"/>
                <a:gd name="connsiteY37" fmla="*/ 886673 h 2075194"/>
                <a:gd name="connsiteX38" fmla="*/ 604953 w 1216193"/>
                <a:gd name="connsiteY38" fmla="*/ 845170 h 2075194"/>
                <a:gd name="connsiteX39" fmla="*/ 545842 w 1216193"/>
                <a:gd name="connsiteY39" fmla="*/ 866551 h 2075194"/>
                <a:gd name="connsiteX40" fmla="*/ 515026 w 1216193"/>
                <a:gd name="connsiteY40" fmla="*/ 912457 h 2075194"/>
                <a:gd name="connsiteX41" fmla="*/ 508109 w 1216193"/>
                <a:gd name="connsiteY41" fmla="*/ 1026279 h 2075194"/>
                <a:gd name="connsiteX42" fmla="*/ 181011 w 1216193"/>
                <a:gd name="connsiteY42" fmla="*/ 1026279 h 2075194"/>
                <a:gd name="connsiteX43" fmla="*/ 511964 w 1216193"/>
                <a:gd name="connsiteY43" fmla="*/ 695326 h 2075194"/>
                <a:gd name="connsiteX44" fmla="*/ 597636 w 1216193"/>
                <a:gd name="connsiteY44" fmla="*/ 780997 h 2075194"/>
                <a:gd name="connsiteX45" fmla="*/ 597636 w 1216193"/>
                <a:gd name="connsiteY45" fmla="*/ 581659 h 2075194"/>
                <a:gd name="connsiteX46" fmla="*/ 621931 w 1216193"/>
                <a:gd name="connsiteY46" fmla="*/ 566907 h 2075194"/>
                <a:gd name="connsiteX47" fmla="*/ 791091 w 1216193"/>
                <a:gd name="connsiteY47" fmla="*/ 532006 h 2075194"/>
                <a:gd name="connsiteX48" fmla="*/ 26413 w 1216193"/>
                <a:gd name="connsiteY48" fmla="*/ 0 h 2075194"/>
                <a:gd name="connsiteX49" fmla="*/ 334284 w 1216193"/>
                <a:gd name="connsiteY49" fmla="*/ 0 h 2075194"/>
                <a:gd name="connsiteX50" fmla="*/ 138245 w 1216193"/>
                <a:gd name="connsiteY50" fmla="*/ 196040 h 2075194"/>
                <a:gd name="connsiteX51" fmla="*/ 309588 w 1216193"/>
                <a:gd name="connsiteY51" fmla="*/ 367383 h 2075194"/>
                <a:gd name="connsiteX52" fmla="*/ 676971 w 1216193"/>
                <a:gd name="connsiteY52" fmla="*/ 0 h 2075194"/>
                <a:gd name="connsiteX53" fmla="*/ 1116835 w 1216193"/>
                <a:gd name="connsiteY53" fmla="*/ 0 h 2075194"/>
                <a:gd name="connsiteX54" fmla="*/ 1116835 w 1216193"/>
                <a:gd name="connsiteY54" fmla="*/ 325743 h 2075194"/>
                <a:gd name="connsiteX55" fmla="*/ 486728 w 1216193"/>
                <a:gd name="connsiteY55" fmla="*/ 325743 h 2075194"/>
                <a:gd name="connsiteX56" fmla="*/ 486728 w 1216193"/>
                <a:gd name="connsiteY56" fmla="*/ 438311 h 2075194"/>
                <a:gd name="connsiteX57" fmla="*/ 254949 w 1216193"/>
                <a:gd name="connsiteY57" fmla="*/ 438311 h 2075194"/>
                <a:gd name="connsiteX58" fmla="*/ 340621 w 1216193"/>
                <a:gd name="connsiteY58" fmla="*/ 523982 h 2075194"/>
                <a:gd name="connsiteX59" fmla="*/ 8579 w 1216193"/>
                <a:gd name="connsiteY59" fmla="*/ 856024 h 207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216193" h="2075194">
                  <a:moveTo>
                    <a:pt x="791091" y="532006"/>
                  </a:moveTo>
                  <a:cubicBezTo>
                    <a:pt x="896110" y="532006"/>
                    <a:pt x="981908" y="554055"/>
                    <a:pt x="1048487" y="598153"/>
                  </a:cubicBezTo>
                  <a:lnTo>
                    <a:pt x="1084930" y="629312"/>
                  </a:lnTo>
                  <a:lnTo>
                    <a:pt x="774950" y="939293"/>
                  </a:lnTo>
                  <a:lnTo>
                    <a:pt x="946293" y="1110636"/>
                  </a:lnTo>
                  <a:lnTo>
                    <a:pt x="1195655" y="861274"/>
                  </a:lnTo>
                  <a:lnTo>
                    <a:pt x="1209472" y="948027"/>
                  </a:lnTo>
                  <a:cubicBezTo>
                    <a:pt x="1213953" y="994745"/>
                    <a:pt x="1216193" y="1045983"/>
                    <a:pt x="1216193" y="1101741"/>
                  </a:cubicBezTo>
                  <a:lnTo>
                    <a:pt x="1216193" y="1187426"/>
                  </a:lnTo>
                  <a:lnTo>
                    <a:pt x="839051" y="1564567"/>
                  </a:lnTo>
                  <a:lnTo>
                    <a:pt x="1010394" y="1735911"/>
                  </a:lnTo>
                  <a:lnTo>
                    <a:pt x="1213100" y="1533205"/>
                  </a:lnTo>
                  <a:lnTo>
                    <a:pt x="1211005" y="1579821"/>
                  </a:lnTo>
                  <a:cubicBezTo>
                    <a:pt x="1207547" y="1632750"/>
                    <a:pt x="1202359" y="1676088"/>
                    <a:pt x="1195441" y="1709836"/>
                  </a:cubicBezTo>
                  <a:cubicBezTo>
                    <a:pt x="1181607" y="1777330"/>
                    <a:pt x="1152050" y="1839797"/>
                    <a:pt x="1106774" y="1897232"/>
                  </a:cubicBezTo>
                  <a:cubicBezTo>
                    <a:pt x="1061497" y="1954665"/>
                    <a:pt x="998403" y="1998685"/>
                    <a:pt x="917489" y="2029288"/>
                  </a:cubicBezTo>
                  <a:cubicBezTo>
                    <a:pt x="836577" y="2059891"/>
                    <a:pt x="737848" y="2075194"/>
                    <a:pt x="621302" y="2075194"/>
                  </a:cubicBezTo>
                  <a:cubicBezTo>
                    <a:pt x="490501" y="2075194"/>
                    <a:pt x="375213" y="2052347"/>
                    <a:pt x="275436" y="2006651"/>
                  </a:cubicBezTo>
                  <a:cubicBezTo>
                    <a:pt x="250491" y="1995227"/>
                    <a:pt x="227355" y="1982401"/>
                    <a:pt x="206026" y="1968173"/>
                  </a:cubicBezTo>
                  <a:lnTo>
                    <a:pt x="167303" y="1937168"/>
                  </a:lnTo>
                  <a:lnTo>
                    <a:pt x="328526" y="1775945"/>
                  </a:lnTo>
                  <a:lnTo>
                    <a:pt x="414198" y="1861616"/>
                  </a:lnTo>
                  <a:lnTo>
                    <a:pt x="414198" y="1518930"/>
                  </a:lnTo>
                  <a:lnTo>
                    <a:pt x="71511" y="1518930"/>
                  </a:lnTo>
                  <a:lnTo>
                    <a:pt x="157183" y="1604601"/>
                  </a:lnTo>
                  <a:lnTo>
                    <a:pt x="35722" y="1726063"/>
                  </a:lnTo>
                  <a:lnTo>
                    <a:pt x="35373" y="1725084"/>
                  </a:lnTo>
                  <a:cubicBezTo>
                    <a:pt x="11791" y="1638618"/>
                    <a:pt x="0" y="1524326"/>
                    <a:pt x="0" y="1382205"/>
                  </a:cubicBezTo>
                  <a:lnTo>
                    <a:pt x="0" y="1271530"/>
                  </a:lnTo>
                  <a:lnTo>
                    <a:pt x="508109" y="1271530"/>
                  </a:lnTo>
                  <a:lnTo>
                    <a:pt x="508109" y="1398557"/>
                  </a:lnTo>
                  <a:cubicBezTo>
                    <a:pt x="508109" y="1530193"/>
                    <a:pt x="512721" y="1623683"/>
                    <a:pt x="521944" y="1679021"/>
                  </a:cubicBezTo>
                  <a:cubicBezTo>
                    <a:pt x="531168" y="1734361"/>
                    <a:pt x="563030" y="1762030"/>
                    <a:pt x="617529" y="1762030"/>
                  </a:cubicBezTo>
                  <a:cubicBezTo>
                    <a:pt x="642683" y="1762030"/>
                    <a:pt x="663015" y="1754064"/>
                    <a:pt x="678528" y="1738134"/>
                  </a:cubicBezTo>
                  <a:cubicBezTo>
                    <a:pt x="694040" y="1722202"/>
                    <a:pt x="702423" y="1705014"/>
                    <a:pt x="703682" y="1686567"/>
                  </a:cubicBezTo>
                  <a:cubicBezTo>
                    <a:pt x="704940" y="1668120"/>
                    <a:pt x="706406" y="1588048"/>
                    <a:pt x="708084" y="1446348"/>
                  </a:cubicBezTo>
                  <a:lnTo>
                    <a:pt x="708084" y="1042628"/>
                  </a:lnTo>
                  <a:cubicBezTo>
                    <a:pt x="708084" y="966329"/>
                    <a:pt x="700118" y="914345"/>
                    <a:pt x="684186" y="886673"/>
                  </a:cubicBezTo>
                  <a:cubicBezTo>
                    <a:pt x="668257" y="859005"/>
                    <a:pt x="641844" y="845170"/>
                    <a:pt x="604953" y="845170"/>
                  </a:cubicBezTo>
                  <a:cubicBezTo>
                    <a:pt x="581477" y="845170"/>
                    <a:pt x="561771" y="852297"/>
                    <a:pt x="545842" y="866551"/>
                  </a:cubicBezTo>
                  <a:cubicBezTo>
                    <a:pt x="529910" y="880805"/>
                    <a:pt x="519639" y="896108"/>
                    <a:pt x="515026" y="912457"/>
                  </a:cubicBezTo>
                  <a:cubicBezTo>
                    <a:pt x="510417" y="928809"/>
                    <a:pt x="508109" y="966748"/>
                    <a:pt x="508109" y="1026279"/>
                  </a:cubicBezTo>
                  <a:lnTo>
                    <a:pt x="181011" y="1026279"/>
                  </a:lnTo>
                  <a:lnTo>
                    <a:pt x="511964" y="695326"/>
                  </a:lnTo>
                  <a:lnTo>
                    <a:pt x="597636" y="780997"/>
                  </a:lnTo>
                  <a:lnTo>
                    <a:pt x="597636" y="581659"/>
                  </a:lnTo>
                  <a:lnTo>
                    <a:pt x="621931" y="566907"/>
                  </a:lnTo>
                  <a:cubicBezTo>
                    <a:pt x="672658" y="543639"/>
                    <a:pt x="729045" y="532006"/>
                    <a:pt x="791091" y="532006"/>
                  </a:cubicBezTo>
                  <a:close/>
                  <a:moveTo>
                    <a:pt x="26413" y="0"/>
                  </a:moveTo>
                  <a:lnTo>
                    <a:pt x="334284" y="0"/>
                  </a:lnTo>
                  <a:lnTo>
                    <a:pt x="138245" y="196040"/>
                  </a:lnTo>
                  <a:lnTo>
                    <a:pt x="309588" y="367383"/>
                  </a:lnTo>
                  <a:lnTo>
                    <a:pt x="676971" y="0"/>
                  </a:lnTo>
                  <a:lnTo>
                    <a:pt x="1116835" y="0"/>
                  </a:lnTo>
                  <a:lnTo>
                    <a:pt x="1116835" y="325743"/>
                  </a:lnTo>
                  <a:lnTo>
                    <a:pt x="486728" y="325743"/>
                  </a:lnTo>
                  <a:lnTo>
                    <a:pt x="486728" y="438311"/>
                  </a:lnTo>
                  <a:lnTo>
                    <a:pt x="254949" y="438311"/>
                  </a:lnTo>
                  <a:lnTo>
                    <a:pt x="340621" y="523982"/>
                  </a:lnTo>
                  <a:lnTo>
                    <a:pt x="8579" y="856024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81A5BAE-8DC8-475E-97B8-A3F176CAE296}"/>
                </a:ext>
              </a:extLst>
            </p:cNvPr>
            <p:cNvSpPr/>
            <p:nvPr/>
          </p:nvSpPr>
          <p:spPr>
            <a:xfrm>
              <a:off x="7513808" y="3252563"/>
              <a:ext cx="1216193" cy="2075194"/>
            </a:xfrm>
            <a:custGeom>
              <a:avLst/>
              <a:gdLst/>
              <a:ahLst/>
              <a:cxnLst/>
              <a:rect l="l" t="t" r="r" b="b"/>
              <a:pathLst>
                <a:path w="481222" h="821113">
                  <a:moveTo>
                    <a:pt x="10451" y="0"/>
                  </a:moveTo>
                  <a:lnTo>
                    <a:pt x="441908" y="0"/>
                  </a:lnTo>
                  <a:lnTo>
                    <a:pt x="441908" y="128890"/>
                  </a:lnTo>
                  <a:lnTo>
                    <a:pt x="192588" y="128890"/>
                  </a:lnTo>
                  <a:lnTo>
                    <a:pt x="192588" y="265742"/>
                  </a:lnTo>
                  <a:cubicBezTo>
                    <a:pt x="223774" y="228917"/>
                    <a:pt x="263917" y="210504"/>
                    <a:pt x="313018" y="210504"/>
                  </a:cubicBezTo>
                  <a:cubicBezTo>
                    <a:pt x="368423" y="210504"/>
                    <a:pt x="410308" y="226014"/>
                    <a:pt x="438673" y="257034"/>
                  </a:cubicBezTo>
                  <a:cubicBezTo>
                    <a:pt x="467039" y="288053"/>
                    <a:pt x="481222" y="347688"/>
                    <a:pt x="481222" y="435937"/>
                  </a:cubicBezTo>
                  <a:lnTo>
                    <a:pt x="481222" y="550892"/>
                  </a:lnTo>
                  <a:cubicBezTo>
                    <a:pt x="481222" y="607956"/>
                    <a:pt x="478485" y="649841"/>
                    <a:pt x="473011" y="676548"/>
                  </a:cubicBezTo>
                  <a:cubicBezTo>
                    <a:pt x="467537" y="703254"/>
                    <a:pt x="455842" y="727971"/>
                    <a:pt x="437927" y="750697"/>
                  </a:cubicBezTo>
                  <a:cubicBezTo>
                    <a:pt x="420012" y="773422"/>
                    <a:pt x="395047" y="790840"/>
                    <a:pt x="363031" y="802949"/>
                  </a:cubicBezTo>
                  <a:cubicBezTo>
                    <a:pt x="331016" y="815058"/>
                    <a:pt x="291951" y="821113"/>
                    <a:pt x="245836" y="821113"/>
                  </a:cubicBezTo>
                  <a:cubicBezTo>
                    <a:pt x="194081" y="821113"/>
                    <a:pt x="148464" y="812073"/>
                    <a:pt x="108984" y="793992"/>
                  </a:cubicBezTo>
                  <a:cubicBezTo>
                    <a:pt x="69504" y="775910"/>
                    <a:pt x="41470" y="748955"/>
                    <a:pt x="24882" y="713124"/>
                  </a:cubicBezTo>
                  <a:cubicBezTo>
                    <a:pt x="8294" y="677294"/>
                    <a:pt x="0" y="621890"/>
                    <a:pt x="0" y="546911"/>
                  </a:cubicBezTo>
                  <a:lnTo>
                    <a:pt x="0" y="503119"/>
                  </a:lnTo>
                  <a:lnTo>
                    <a:pt x="201048" y="503119"/>
                  </a:lnTo>
                  <a:lnTo>
                    <a:pt x="201048" y="553381"/>
                  </a:lnTo>
                  <a:cubicBezTo>
                    <a:pt x="201048" y="605467"/>
                    <a:pt x="202873" y="642459"/>
                    <a:pt x="206522" y="664355"/>
                  </a:cubicBezTo>
                  <a:cubicBezTo>
                    <a:pt x="210172" y="686252"/>
                    <a:pt x="222779" y="697200"/>
                    <a:pt x="244343" y="697200"/>
                  </a:cubicBezTo>
                  <a:cubicBezTo>
                    <a:pt x="254296" y="697200"/>
                    <a:pt x="262341" y="694048"/>
                    <a:pt x="268479" y="687745"/>
                  </a:cubicBezTo>
                  <a:cubicBezTo>
                    <a:pt x="274617" y="681441"/>
                    <a:pt x="277934" y="674640"/>
                    <a:pt x="278432" y="667341"/>
                  </a:cubicBezTo>
                  <a:cubicBezTo>
                    <a:pt x="278930" y="660042"/>
                    <a:pt x="279510" y="628359"/>
                    <a:pt x="280174" y="572291"/>
                  </a:cubicBezTo>
                  <a:lnTo>
                    <a:pt x="280174" y="412547"/>
                  </a:lnTo>
                  <a:cubicBezTo>
                    <a:pt x="280174" y="382357"/>
                    <a:pt x="277022" y="361788"/>
                    <a:pt x="270718" y="350839"/>
                  </a:cubicBezTo>
                  <a:cubicBezTo>
                    <a:pt x="264415" y="339891"/>
                    <a:pt x="253964" y="334417"/>
                    <a:pt x="239367" y="334417"/>
                  </a:cubicBezTo>
                  <a:cubicBezTo>
                    <a:pt x="230078" y="334417"/>
                    <a:pt x="222281" y="337237"/>
                    <a:pt x="215978" y="342877"/>
                  </a:cubicBezTo>
                  <a:cubicBezTo>
                    <a:pt x="209674" y="348517"/>
                    <a:pt x="205610" y="354572"/>
                    <a:pt x="203785" y="361041"/>
                  </a:cubicBezTo>
                  <a:cubicBezTo>
                    <a:pt x="201961" y="367511"/>
                    <a:pt x="201048" y="382523"/>
                    <a:pt x="201048" y="406078"/>
                  </a:cubicBezTo>
                  <a:lnTo>
                    <a:pt x="1991" y="406078"/>
                  </a:lnTo>
                  <a:lnTo>
                    <a:pt x="1045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923D345-3707-40CA-8481-5074EC506F14}"/>
              </a:ext>
            </a:extLst>
          </p:cNvPr>
          <p:cNvGrpSpPr/>
          <p:nvPr/>
        </p:nvGrpSpPr>
        <p:grpSpPr>
          <a:xfrm>
            <a:off x="9271501" y="3255292"/>
            <a:ext cx="1352751" cy="2183205"/>
            <a:chOff x="9271501" y="3255292"/>
            <a:chExt cx="1352751" cy="2183205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C9488CC-0E5E-4BB3-9C79-1FECC676D636}"/>
                </a:ext>
              </a:extLst>
            </p:cNvPr>
            <p:cNvSpPr/>
            <p:nvPr/>
          </p:nvSpPr>
          <p:spPr>
            <a:xfrm>
              <a:off x="9408059" y="3363303"/>
              <a:ext cx="1216193" cy="2075194"/>
            </a:xfrm>
            <a:custGeom>
              <a:avLst/>
              <a:gdLst/>
              <a:ahLst/>
              <a:cxnLst/>
              <a:rect l="l" t="t" r="r" b="b"/>
              <a:pathLst>
                <a:path w="481222" h="821113">
                  <a:moveTo>
                    <a:pt x="10451" y="0"/>
                  </a:moveTo>
                  <a:lnTo>
                    <a:pt x="441908" y="0"/>
                  </a:lnTo>
                  <a:lnTo>
                    <a:pt x="441908" y="128890"/>
                  </a:lnTo>
                  <a:lnTo>
                    <a:pt x="192588" y="128890"/>
                  </a:lnTo>
                  <a:lnTo>
                    <a:pt x="192588" y="265742"/>
                  </a:lnTo>
                  <a:cubicBezTo>
                    <a:pt x="223774" y="228917"/>
                    <a:pt x="263917" y="210504"/>
                    <a:pt x="313018" y="210504"/>
                  </a:cubicBezTo>
                  <a:cubicBezTo>
                    <a:pt x="368423" y="210504"/>
                    <a:pt x="410308" y="226014"/>
                    <a:pt x="438673" y="257034"/>
                  </a:cubicBezTo>
                  <a:cubicBezTo>
                    <a:pt x="467039" y="288053"/>
                    <a:pt x="481222" y="347688"/>
                    <a:pt x="481222" y="435937"/>
                  </a:cubicBezTo>
                  <a:lnTo>
                    <a:pt x="481222" y="550892"/>
                  </a:lnTo>
                  <a:cubicBezTo>
                    <a:pt x="481222" y="607956"/>
                    <a:pt x="478485" y="649841"/>
                    <a:pt x="473011" y="676548"/>
                  </a:cubicBezTo>
                  <a:cubicBezTo>
                    <a:pt x="467537" y="703254"/>
                    <a:pt x="455842" y="727971"/>
                    <a:pt x="437927" y="750697"/>
                  </a:cubicBezTo>
                  <a:cubicBezTo>
                    <a:pt x="420012" y="773422"/>
                    <a:pt x="395047" y="790840"/>
                    <a:pt x="363031" y="802949"/>
                  </a:cubicBezTo>
                  <a:cubicBezTo>
                    <a:pt x="331016" y="815058"/>
                    <a:pt x="291951" y="821113"/>
                    <a:pt x="245836" y="821113"/>
                  </a:cubicBezTo>
                  <a:cubicBezTo>
                    <a:pt x="194081" y="821113"/>
                    <a:pt x="148464" y="812073"/>
                    <a:pt x="108984" y="793992"/>
                  </a:cubicBezTo>
                  <a:cubicBezTo>
                    <a:pt x="69504" y="775910"/>
                    <a:pt x="41470" y="748955"/>
                    <a:pt x="24882" y="713124"/>
                  </a:cubicBezTo>
                  <a:cubicBezTo>
                    <a:pt x="8294" y="677294"/>
                    <a:pt x="0" y="621890"/>
                    <a:pt x="0" y="546911"/>
                  </a:cubicBezTo>
                  <a:lnTo>
                    <a:pt x="0" y="503119"/>
                  </a:lnTo>
                  <a:lnTo>
                    <a:pt x="201048" y="503119"/>
                  </a:lnTo>
                  <a:lnTo>
                    <a:pt x="201048" y="553381"/>
                  </a:lnTo>
                  <a:cubicBezTo>
                    <a:pt x="201048" y="605467"/>
                    <a:pt x="202873" y="642459"/>
                    <a:pt x="206522" y="664355"/>
                  </a:cubicBezTo>
                  <a:cubicBezTo>
                    <a:pt x="210172" y="686252"/>
                    <a:pt x="222779" y="697200"/>
                    <a:pt x="244343" y="697200"/>
                  </a:cubicBezTo>
                  <a:cubicBezTo>
                    <a:pt x="254296" y="697200"/>
                    <a:pt x="262341" y="694048"/>
                    <a:pt x="268479" y="687745"/>
                  </a:cubicBezTo>
                  <a:cubicBezTo>
                    <a:pt x="274617" y="681441"/>
                    <a:pt x="277934" y="674640"/>
                    <a:pt x="278432" y="667341"/>
                  </a:cubicBezTo>
                  <a:cubicBezTo>
                    <a:pt x="278930" y="660042"/>
                    <a:pt x="279510" y="628359"/>
                    <a:pt x="280174" y="572291"/>
                  </a:cubicBezTo>
                  <a:lnTo>
                    <a:pt x="280174" y="412547"/>
                  </a:lnTo>
                  <a:cubicBezTo>
                    <a:pt x="280174" y="382357"/>
                    <a:pt x="277022" y="361788"/>
                    <a:pt x="270718" y="350839"/>
                  </a:cubicBezTo>
                  <a:cubicBezTo>
                    <a:pt x="264415" y="339891"/>
                    <a:pt x="253964" y="334417"/>
                    <a:pt x="239367" y="334417"/>
                  </a:cubicBezTo>
                  <a:cubicBezTo>
                    <a:pt x="230078" y="334417"/>
                    <a:pt x="222281" y="337237"/>
                    <a:pt x="215978" y="342877"/>
                  </a:cubicBezTo>
                  <a:cubicBezTo>
                    <a:pt x="209674" y="348517"/>
                    <a:pt x="205610" y="354572"/>
                    <a:pt x="203785" y="361041"/>
                  </a:cubicBezTo>
                  <a:cubicBezTo>
                    <a:pt x="201961" y="367511"/>
                    <a:pt x="201048" y="382523"/>
                    <a:pt x="201048" y="406078"/>
                  </a:cubicBezTo>
                  <a:lnTo>
                    <a:pt x="1991" y="406078"/>
                  </a:lnTo>
                  <a:lnTo>
                    <a:pt x="10451" y="0"/>
                  </a:lnTo>
                  <a:close/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6EECA61C-19EC-434B-A2E5-FC11E4530D49}"/>
                </a:ext>
              </a:extLst>
            </p:cNvPr>
            <p:cNvSpPr/>
            <p:nvPr/>
          </p:nvSpPr>
          <p:spPr>
            <a:xfrm>
              <a:off x="9412557" y="4108976"/>
              <a:ext cx="1075137" cy="1210960"/>
            </a:xfrm>
            <a:custGeom>
              <a:avLst/>
              <a:gdLst>
                <a:gd name="connsiteX0" fmla="*/ 967015 w 1075137"/>
                <a:gd name="connsiteY0" fmla="*/ 1035616 h 1210960"/>
                <a:gd name="connsiteX1" fmla="*/ 965717 w 1075137"/>
                <a:gd name="connsiteY1" fmla="*/ 1037696 h 1210960"/>
                <a:gd name="connsiteX2" fmla="*/ 953470 w 1075137"/>
                <a:gd name="connsiteY2" fmla="*/ 1049162 h 1210960"/>
                <a:gd name="connsiteX3" fmla="*/ 410821 w 1075137"/>
                <a:gd name="connsiteY3" fmla="*/ 880579 h 1210960"/>
                <a:gd name="connsiteX4" fmla="*/ 411702 w 1075137"/>
                <a:gd name="connsiteY4" fmla="*/ 881742 h 1210960"/>
                <a:gd name="connsiteX5" fmla="*/ 439843 w 1075137"/>
                <a:gd name="connsiteY5" fmla="*/ 897306 h 1210960"/>
                <a:gd name="connsiteX6" fmla="*/ 456405 w 1075137"/>
                <a:gd name="connsiteY6" fmla="*/ 899652 h 1210960"/>
                <a:gd name="connsiteX7" fmla="*/ 188186 w 1075137"/>
                <a:gd name="connsiteY7" fmla="*/ 1167871 h 1210960"/>
                <a:gd name="connsiteX8" fmla="*/ 141528 w 1075137"/>
                <a:gd name="connsiteY8" fmla="*/ 1149873 h 1210960"/>
                <a:gd name="connsiteX9" fmla="*/ 1071110 w 1075137"/>
                <a:gd name="connsiteY9" fmla="*/ 694444 h 1210960"/>
                <a:gd name="connsiteX10" fmla="*/ 1069949 w 1075137"/>
                <a:gd name="connsiteY10" fmla="*/ 720286 h 1210960"/>
                <a:gd name="connsiteX11" fmla="*/ 1066004 w 1075137"/>
                <a:gd name="connsiteY11" fmla="*/ 764206 h 1210960"/>
                <a:gd name="connsiteX12" fmla="*/ 624830 w 1075137"/>
                <a:gd name="connsiteY12" fmla="*/ 1205381 h 1210960"/>
                <a:gd name="connsiteX13" fmla="*/ 555225 w 1075137"/>
                <a:gd name="connsiteY13" fmla="*/ 1210329 h 1210960"/>
                <a:gd name="connsiteX14" fmla="*/ 369730 w 1075137"/>
                <a:gd name="connsiteY14" fmla="*/ 684592 h 1210960"/>
                <a:gd name="connsiteX15" fmla="*/ 370512 w 1075137"/>
                <a:gd name="connsiteY15" fmla="*/ 707865 h 1210960"/>
                <a:gd name="connsiteX16" fmla="*/ 373120 w 1075137"/>
                <a:gd name="connsiteY16" fmla="*/ 745858 h 1210960"/>
                <a:gd name="connsiteX17" fmla="*/ 34632 w 1075137"/>
                <a:gd name="connsiteY17" fmla="*/ 1084346 h 1210960"/>
                <a:gd name="connsiteX18" fmla="*/ 6408 w 1075137"/>
                <a:gd name="connsiteY18" fmla="*/ 1061748 h 1210960"/>
                <a:gd name="connsiteX19" fmla="*/ 0 w 1075137"/>
                <a:gd name="connsiteY19" fmla="*/ 1054322 h 1210960"/>
                <a:gd name="connsiteX20" fmla="*/ 1075137 w 1075137"/>
                <a:gd name="connsiteY20" fmla="*/ 453341 h 1210960"/>
                <a:gd name="connsiteX21" fmla="*/ 1075137 w 1075137"/>
                <a:gd name="connsiteY21" fmla="*/ 517997 h 1210960"/>
                <a:gd name="connsiteX22" fmla="*/ 382174 w 1075137"/>
                <a:gd name="connsiteY22" fmla="*/ 1210960 h 1210960"/>
                <a:gd name="connsiteX23" fmla="*/ 325646 w 1075137"/>
                <a:gd name="connsiteY23" fmla="*/ 1202832 h 1210960"/>
                <a:gd name="connsiteX24" fmla="*/ 1074050 w 1075137"/>
                <a:gd name="connsiteY24" fmla="*/ 217350 h 1210960"/>
                <a:gd name="connsiteX25" fmla="*/ 1075137 w 1075137"/>
                <a:gd name="connsiteY25" fmla="*/ 242205 h 1210960"/>
                <a:gd name="connsiteX26" fmla="*/ 1075137 w 1075137"/>
                <a:gd name="connsiteY26" fmla="*/ 280919 h 1210960"/>
                <a:gd name="connsiteX27" fmla="*/ 563814 w 1075137"/>
                <a:gd name="connsiteY27" fmla="*/ 792242 h 1210960"/>
                <a:gd name="connsiteX28" fmla="*/ 564670 w 1075137"/>
                <a:gd name="connsiteY28" fmla="*/ 753142 h 1210960"/>
                <a:gd name="connsiteX29" fmla="*/ 565097 w 1075137"/>
                <a:gd name="connsiteY29" fmla="*/ 726304 h 1210960"/>
                <a:gd name="connsiteX30" fmla="*/ 1054322 w 1075137"/>
                <a:gd name="connsiteY30" fmla="*/ 0 h 1210960"/>
                <a:gd name="connsiteX31" fmla="*/ 1063205 w 1075137"/>
                <a:gd name="connsiteY31" fmla="*/ 55773 h 1210960"/>
                <a:gd name="connsiteX32" fmla="*/ 567028 w 1075137"/>
                <a:gd name="connsiteY32" fmla="*/ 551950 h 1210960"/>
                <a:gd name="connsiteX33" fmla="*/ 567028 w 1075137"/>
                <a:gd name="connsiteY33" fmla="*/ 487294 h 121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75137" h="1210960">
                  <a:moveTo>
                    <a:pt x="967015" y="1035616"/>
                  </a:moveTo>
                  <a:lnTo>
                    <a:pt x="965717" y="1037696"/>
                  </a:lnTo>
                  <a:lnTo>
                    <a:pt x="953470" y="1049162"/>
                  </a:lnTo>
                  <a:close/>
                  <a:moveTo>
                    <a:pt x="410821" y="880579"/>
                  </a:moveTo>
                  <a:lnTo>
                    <a:pt x="411702" y="881742"/>
                  </a:lnTo>
                  <a:cubicBezTo>
                    <a:pt x="419668" y="888659"/>
                    <a:pt x="429048" y="893847"/>
                    <a:pt x="439843" y="897306"/>
                  </a:cubicBezTo>
                  <a:lnTo>
                    <a:pt x="456405" y="899652"/>
                  </a:lnTo>
                  <a:lnTo>
                    <a:pt x="188186" y="1167871"/>
                  </a:lnTo>
                  <a:lnTo>
                    <a:pt x="141528" y="1149873"/>
                  </a:lnTo>
                  <a:close/>
                  <a:moveTo>
                    <a:pt x="1071110" y="694444"/>
                  </a:moveTo>
                  <a:lnTo>
                    <a:pt x="1069949" y="720286"/>
                  </a:lnTo>
                  <a:lnTo>
                    <a:pt x="1066004" y="764206"/>
                  </a:lnTo>
                  <a:lnTo>
                    <a:pt x="624830" y="1205381"/>
                  </a:lnTo>
                  <a:lnTo>
                    <a:pt x="555225" y="1210329"/>
                  </a:lnTo>
                  <a:close/>
                  <a:moveTo>
                    <a:pt x="369730" y="684592"/>
                  </a:moveTo>
                  <a:lnTo>
                    <a:pt x="370512" y="707865"/>
                  </a:lnTo>
                  <a:lnTo>
                    <a:pt x="373120" y="745858"/>
                  </a:lnTo>
                  <a:lnTo>
                    <a:pt x="34632" y="1084346"/>
                  </a:lnTo>
                  <a:lnTo>
                    <a:pt x="6408" y="1061748"/>
                  </a:lnTo>
                  <a:lnTo>
                    <a:pt x="0" y="1054322"/>
                  </a:lnTo>
                  <a:close/>
                  <a:moveTo>
                    <a:pt x="1075137" y="453341"/>
                  </a:moveTo>
                  <a:lnTo>
                    <a:pt x="1075137" y="517997"/>
                  </a:lnTo>
                  <a:lnTo>
                    <a:pt x="382174" y="1210960"/>
                  </a:lnTo>
                  <a:lnTo>
                    <a:pt x="325646" y="1202832"/>
                  </a:lnTo>
                  <a:close/>
                  <a:moveTo>
                    <a:pt x="1074050" y="217350"/>
                  </a:moveTo>
                  <a:lnTo>
                    <a:pt x="1075137" y="242205"/>
                  </a:lnTo>
                  <a:lnTo>
                    <a:pt x="1075137" y="280919"/>
                  </a:lnTo>
                  <a:lnTo>
                    <a:pt x="563814" y="792242"/>
                  </a:lnTo>
                  <a:lnTo>
                    <a:pt x="564670" y="753142"/>
                  </a:lnTo>
                  <a:lnTo>
                    <a:pt x="565097" y="726304"/>
                  </a:lnTo>
                  <a:close/>
                  <a:moveTo>
                    <a:pt x="1054322" y="0"/>
                  </a:moveTo>
                  <a:lnTo>
                    <a:pt x="1063205" y="55773"/>
                  </a:lnTo>
                  <a:lnTo>
                    <a:pt x="567028" y="551950"/>
                  </a:lnTo>
                  <a:lnTo>
                    <a:pt x="567028" y="4872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8CD530D-66AE-418F-8A49-6CE40EB66AEE}"/>
                </a:ext>
              </a:extLst>
            </p:cNvPr>
            <p:cNvSpPr/>
            <p:nvPr/>
          </p:nvSpPr>
          <p:spPr>
            <a:xfrm>
              <a:off x="9271501" y="3255292"/>
              <a:ext cx="1216193" cy="2075194"/>
            </a:xfrm>
            <a:custGeom>
              <a:avLst/>
              <a:gdLst/>
              <a:ahLst/>
              <a:cxnLst/>
              <a:rect l="l" t="t" r="r" b="b"/>
              <a:pathLst>
                <a:path w="481222" h="821113">
                  <a:moveTo>
                    <a:pt x="10451" y="0"/>
                  </a:moveTo>
                  <a:lnTo>
                    <a:pt x="441908" y="0"/>
                  </a:lnTo>
                  <a:lnTo>
                    <a:pt x="441908" y="128890"/>
                  </a:lnTo>
                  <a:lnTo>
                    <a:pt x="192588" y="128890"/>
                  </a:lnTo>
                  <a:lnTo>
                    <a:pt x="192588" y="265742"/>
                  </a:lnTo>
                  <a:cubicBezTo>
                    <a:pt x="223774" y="228917"/>
                    <a:pt x="263917" y="210504"/>
                    <a:pt x="313018" y="210504"/>
                  </a:cubicBezTo>
                  <a:cubicBezTo>
                    <a:pt x="368423" y="210504"/>
                    <a:pt x="410308" y="226014"/>
                    <a:pt x="438673" y="257034"/>
                  </a:cubicBezTo>
                  <a:cubicBezTo>
                    <a:pt x="467039" y="288053"/>
                    <a:pt x="481222" y="347688"/>
                    <a:pt x="481222" y="435937"/>
                  </a:cubicBezTo>
                  <a:lnTo>
                    <a:pt x="481222" y="550892"/>
                  </a:lnTo>
                  <a:cubicBezTo>
                    <a:pt x="481222" y="607956"/>
                    <a:pt x="478485" y="649841"/>
                    <a:pt x="473011" y="676548"/>
                  </a:cubicBezTo>
                  <a:cubicBezTo>
                    <a:pt x="467537" y="703254"/>
                    <a:pt x="455842" y="727971"/>
                    <a:pt x="437927" y="750697"/>
                  </a:cubicBezTo>
                  <a:cubicBezTo>
                    <a:pt x="420012" y="773422"/>
                    <a:pt x="395047" y="790840"/>
                    <a:pt x="363031" y="802949"/>
                  </a:cubicBezTo>
                  <a:cubicBezTo>
                    <a:pt x="331016" y="815058"/>
                    <a:pt x="291951" y="821113"/>
                    <a:pt x="245836" y="821113"/>
                  </a:cubicBezTo>
                  <a:cubicBezTo>
                    <a:pt x="194081" y="821113"/>
                    <a:pt x="148464" y="812073"/>
                    <a:pt x="108984" y="793992"/>
                  </a:cubicBezTo>
                  <a:cubicBezTo>
                    <a:pt x="69504" y="775910"/>
                    <a:pt x="41470" y="748955"/>
                    <a:pt x="24882" y="713124"/>
                  </a:cubicBezTo>
                  <a:cubicBezTo>
                    <a:pt x="8294" y="677294"/>
                    <a:pt x="0" y="621890"/>
                    <a:pt x="0" y="546911"/>
                  </a:cubicBezTo>
                  <a:lnTo>
                    <a:pt x="0" y="503119"/>
                  </a:lnTo>
                  <a:lnTo>
                    <a:pt x="201048" y="503119"/>
                  </a:lnTo>
                  <a:lnTo>
                    <a:pt x="201048" y="553381"/>
                  </a:lnTo>
                  <a:cubicBezTo>
                    <a:pt x="201048" y="605467"/>
                    <a:pt x="202873" y="642459"/>
                    <a:pt x="206522" y="664355"/>
                  </a:cubicBezTo>
                  <a:cubicBezTo>
                    <a:pt x="210172" y="686252"/>
                    <a:pt x="222779" y="697200"/>
                    <a:pt x="244343" y="697200"/>
                  </a:cubicBezTo>
                  <a:cubicBezTo>
                    <a:pt x="254296" y="697200"/>
                    <a:pt x="262341" y="694048"/>
                    <a:pt x="268479" y="687745"/>
                  </a:cubicBezTo>
                  <a:cubicBezTo>
                    <a:pt x="274617" y="681441"/>
                    <a:pt x="277934" y="674640"/>
                    <a:pt x="278432" y="667341"/>
                  </a:cubicBezTo>
                  <a:cubicBezTo>
                    <a:pt x="278930" y="660042"/>
                    <a:pt x="279510" y="628359"/>
                    <a:pt x="280174" y="572291"/>
                  </a:cubicBezTo>
                  <a:lnTo>
                    <a:pt x="280174" y="412547"/>
                  </a:lnTo>
                  <a:cubicBezTo>
                    <a:pt x="280174" y="382357"/>
                    <a:pt x="277022" y="361788"/>
                    <a:pt x="270718" y="350839"/>
                  </a:cubicBezTo>
                  <a:cubicBezTo>
                    <a:pt x="264415" y="339891"/>
                    <a:pt x="253964" y="334417"/>
                    <a:pt x="239367" y="334417"/>
                  </a:cubicBezTo>
                  <a:cubicBezTo>
                    <a:pt x="230078" y="334417"/>
                    <a:pt x="222281" y="337237"/>
                    <a:pt x="215978" y="342877"/>
                  </a:cubicBezTo>
                  <a:cubicBezTo>
                    <a:pt x="209674" y="348517"/>
                    <a:pt x="205610" y="354572"/>
                    <a:pt x="203785" y="361041"/>
                  </a:cubicBezTo>
                  <a:cubicBezTo>
                    <a:pt x="201961" y="367511"/>
                    <a:pt x="201048" y="382523"/>
                    <a:pt x="201048" y="406078"/>
                  </a:cubicBezTo>
                  <a:lnTo>
                    <a:pt x="1991" y="406078"/>
                  </a:lnTo>
                  <a:lnTo>
                    <a:pt x="1045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02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C8154C-DACF-401A-9842-48784EFC8F7E}"/>
              </a:ext>
            </a:extLst>
          </p:cNvPr>
          <p:cNvSpPr/>
          <p:nvPr/>
        </p:nvSpPr>
        <p:spPr>
          <a:xfrm rot="2700000">
            <a:off x="3805703" y="1176813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0019A-B95F-4FFA-99CF-AD1D49443C89}"/>
              </a:ext>
            </a:extLst>
          </p:cNvPr>
          <p:cNvSpPr/>
          <p:nvPr/>
        </p:nvSpPr>
        <p:spPr>
          <a:xfrm rot="2700000">
            <a:off x="3924242" y="1295352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9C7832-8E13-4E63-835E-C822B603AD75}"/>
              </a:ext>
            </a:extLst>
          </p:cNvPr>
          <p:cNvSpPr/>
          <p:nvPr/>
        </p:nvSpPr>
        <p:spPr>
          <a:xfrm rot="2700000">
            <a:off x="4042781" y="1413891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8C2DE6-FACB-4C77-8249-2DF3004FA4A4}"/>
              </a:ext>
            </a:extLst>
          </p:cNvPr>
          <p:cNvSpPr/>
          <p:nvPr/>
        </p:nvSpPr>
        <p:spPr>
          <a:xfrm rot="2700000">
            <a:off x="4161319" y="1532429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9077C3-33C2-4321-A9DC-2AB467768B5D}"/>
              </a:ext>
            </a:extLst>
          </p:cNvPr>
          <p:cNvSpPr/>
          <p:nvPr/>
        </p:nvSpPr>
        <p:spPr>
          <a:xfrm rot="2700000">
            <a:off x="4279858" y="1650968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CB45D1-A7B3-4FDD-9F62-E45A52BC0337}"/>
              </a:ext>
            </a:extLst>
          </p:cNvPr>
          <p:cNvSpPr/>
          <p:nvPr/>
        </p:nvSpPr>
        <p:spPr>
          <a:xfrm rot="2700000">
            <a:off x="4398397" y="1769507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06B371-EE43-42D6-8A4B-6B88504D0C4C}"/>
              </a:ext>
            </a:extLst>
          </p:cNvPr>
          <p:cNvSpPr/>
          <p:nvPr/>
        </p:nvSpPr>
        <p:spPr>
          <a:xfrm rot="2700000">
            <a:off x="4516935" y="1888045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2E2409-8B58-4AC0-A4D1-5469B247E046}"/>
              </a:ext>
            </a:extLst>
          </p:cNvPr>
          <p:cNvSpPr/>
          <p:nvPr/>
        </p:nvSpPr>
        <p:spPr>
          <a:xfrm rot="2700000">
            <a:off x="4635474" y="2006584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8A634-C54A-407D-8DDD-407D4D652861}"/>
              </a:ext>
            </a:extLst>
          </p:cNvPr>
          <p:cNvSpPr/>
          <p:nvPr/>
        </p:nvSpPr>
        <p:spPr>
          <a:xfrm rot="2700000">
            <a:off x="4754013" y="2125123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958DC5-F956-43CB-A03C-38F3C5482A9D}"/>
              </a:ext>
            </a:extLst>
          </p:cNvPr>
          <p:cNvSpPr/>
          <p:nvPr/>
        </p:nvSpPr>
        <p:spPr>
          <a:xfrm rot="2700000">
            <a:off x="4872551" y="2243661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579579-C543-4199-B8A5-AAAB3C571570}"/>
              </a:ext>
            </a:extLst>
          </p:cNvPr>
          <p:cNvSpPr/>
          <p:nvPr/>
        </p:nvSpPr>
        <p:spPr>
          <a:xfrm rot="2700000">
            <a:off x="4991090" y="2362200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313CC8-8DF6-4128-A3A5-F1EDFCA6F0AE}"/>
              </a:ext>
            </a:extLst>
          </p:cNvPr>
          <p:cNvSpPr/>
          <p:nvPr/>
        </p:nvSpPr>
        <p:spPr>
          <a:xfrm rot="2700000">
            <a:off x="5109629" y="2480739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836734-CF16-4BAA-92F9-F80B2190EE2D}"/>
              </a:ext>
            </a:extLst>
          </p:cNvPr>
          <p:cNvSpPr/>
          <p:nvPr/>
        </p:nvSpPr>
        <p:spPr>
          <a:xfrm rot="2700000">
            <a:off x="5228167" y="2599277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2D9AE-FC7A-4E43-8E67-DD473C286F0B}"/>
              </a:ext>
            </a:extLst>
          </p:cNvPr>
          <p:cNvSpPr/>
          <p:nvPr/>
        </p:nvSpPr>
        <p:spPr>
          <a:xfrm rot="2700000">
            <a:off x="5346706" y="2717816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47D2F7-61AF-448C-87C1-C3E269A308EF}"/>
              </a:ext>
            </a:extLst>
          </p:cNvPr>
          <p:cNvSpPr/>
          <p:nvPr/>
        </p:nvSpPr>
        <p:spPr>
          <a:xfrm rot="2700000">
            <a:off x="5465245" y="2836355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5FB9F7-277E-406E-B6A1-1DEEDBE18877}"/>
              </a:ext>
            </a:extLst>
          </p:cNvPr>
          <p:cNvSpPr/>
          <p:nvPr/>
        </p:nvSpPr>
        <p:spPr>
          <a:xfrm rot="2700000">
            <a:off x="5583783" y="2954893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7C5E5-695A-4011-9C03-7CA25071200F}"/>
              </a:ext>
            </a:extLst>
          </p:cNvPr>
          <p:cNvSpPr/>
          <p:nvPr/>
        </p:nvSpPr>
        <p:spPr>
          <a:xfrm rot="2700000">
            <a:off x="5702322" y="3073432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032BC3-1ACA-4338-A597-9374CC350D73}"/>
              </a:ext>
            </a:extLst>
          </p:cNvPr>
          <p:cNvSpPr/>
          <p:nvPr/>
        </p:nvSpPr>
        <p:spPr>
          <a:xfrm rot="2700000">
            <a:off x="5820861" y="3191971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C172A7-41A9-43C6-A8DE-29D627843DAB}"/>
              </a:ext>
            </a:extLst>
          </p:cNvPr>
          <p:cNvSpPr/>
          <p:nvPr/>
        </p:nvSpPr>
        <p:spPr>
          <a:xfrm rot="2700000">
            <a:off x="5939399" y="3310509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CF7F0D-D5DB-4B3B-9320-168E2BF34858}"/>
              </a:ext>
            </a:extLst>
          </p:cNvPr>
          <p:cNvSpPr/>
          <p:nvPr/>
        </p:nvSpPr>
        <p:spPr>
          <a:xfrm rot="2700000">
            <a:off x="6057938" y="3429048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E5F446-610B-4AAD-B49B-13F4D3C00CE7}"/>
              </a:ext>
            </a:extLst>
          </p:cNvPr>
          <p:cNvSpPr/>
          <p:nvPr/>
        </p:nvSpPr>
        <p:spPr>
          <a:xfrm rot="2700000">
            <a:off x="6176477" y="3547587"/>
            <a:ext cx="45719" cy="2676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0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Rio</dc:creator>
  <cp:lastModifiedBy>Rio</cp:lastModifiedBy>
  <cp:revision>10</cp:revision>
  <dcterms:created xsi:type="dcterms:W3CDTF">2020-08-28T00:54:43Z</dcterms:created>
  <dcterms:modified xsi:type="dcterms:W3CDTF">2020-08-30T15:50:17Z</dcterms:modified>
</cp:coreProperties>
</file>