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65E"/>
    <a:srgbClr val="992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D3731-9E08-4FB1-B7E3-4BCFE174F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3D3251-1970-43C7-8B72-C5971FE48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6FD13-AFD0-469F-A1B0-31134C60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9FA92-3E96-459C-9A12-A6E212D5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08BBB-84E7-4F87-98D6-D4EF6C23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6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5F428-F1BE-4787-AFCE-334F0B56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8C5F92-3DC7-429A-9870-5D0DA0E0B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D3FE6-22BF-4AEB-8BAF-FA5A9482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B8E43D-F954-4F6F-B9B9-695119B4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314F0-1B09-4CB4-B6AD-7B464C86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C00058-0B4E-45DC-B1C4-6478A58AA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5D240-312E-488B-89D8-99600992E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BCB3A-2BDD-4BA8-8450-40718E6C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4DB2C-1211-4E8C-B527-BD6ACDE2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114E5C-F370-4D0E-AC5E-20A9D7C7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76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28451-015A-4E10-855D-27399459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B7DD6-1000-4B5B-816C-1E81E9185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81F80-88B5-4652-B5FC-97DF7955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E16B3-F4AB-4648-8194-E954E01D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6280F-689E-4BE9-9521-4B52017D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60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7DA1-63C7-43BA-9AB2-A051B7D9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61A268-FD7D-43D8-AB0D-B3D80D529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AC97B-63CF-456E-803F-CD024F34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DACB7-DD6E-4E85-B2DF-A53BC100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B1D91-2B67-49F8-A8A7-A03DF60A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69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17AE5-AD96-454D-A7F1-5748CCB9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5A9A6-80B9-4AFD-B994-BA9F21CB6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CE5D3D-EC2B-4E7F-9C61-86F6568A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648612-32A1-4A37-A499-394FF199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F0403F-D857-4CA2-8F7A-22A8CEE3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C4F7BF-4AC8-45AC-9043-6CDAEE83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26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5719F-4B84-4C8E-B009-86B1ADCD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2D21AE-AB16-4FF6-B85E-9DE876489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6EC72A-45AE-4366-932D-A6BC4061E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8217D8-2871-4F44-B73D-1E74B40AC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057531-01B2-4B69-9419-F5ED28BD0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3A18F5-72CD-4E7A-AD6A-8CD447FF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5B44F5-F02B-4E8B-809B-C7274047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E3A36C-FD30-45B1-A6E9-1FB5CFCE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9FA56-26AF-410E-9A79-67FEC5C8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813532-B106-4FD8-A591-5CA9E712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A330C7-77F2-4C25-8E48-54255B48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417BCA-B760-4618-A235-9223718A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4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8DC16A-42F8-48E5-8432-7B6129AC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B820D8-E483-4C21-80AA-B428F43B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1B71E1-CF22-4766-83E0-9D25040F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1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F4B00-94DF-4CC6-B3DF-ADC46975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77B71-E3B2-427F-8B44-715A3D5F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6E50E7-B20A-4862-9690-8047566AB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255D3-0A06-40F5-9186-9DCA4AA6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C96CA0-A193-4477-B7E2-9D0A476C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F9772-3C21-4A7E-B753-FD9337D8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2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9FBEB-7697-4446-8AE0-1E4705B9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BEF6BC-7CFF-42D3-9893-649BE87C5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ADC447-C941-43DC-9857-B011BC972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638C36-DDE0-4738-A90D-864B748B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2799-6174-4E26-AC7B-352FAFD0B5FF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9A33A7-87E1-4D83-B356-DEDC7DEF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F323BB-1BF4-4945-A330-D80354EB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1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94978F-59F1-4120-BF36-3F8CA2CF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5B49E-9AE9-42DB-BD9E-2F287E8C0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99A98-795C-4EAB-8A0B-8A68F6601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F2799-6174-4E26-AC7B-352FAFD0B5FF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CE19D-B6EE-4C21-B29F-482A35398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695C81-0430-4D6E-A0E1-B7DE38BA2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F7DA7-A325-4074-B63D-4BA41F9CD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76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4683804-2F10-4FE8-8EBC-1101434657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C2FE64F-6F12-498A-9D90-AF04B9C990C0}"/>
              </a:ext>
            </a:extLst>
          </p:cNvPr>
          <p:cNvSpPr/>
          <p:nvPr/>
        </p:nvSpPr>
        <p:spPr>
          <a:xfrm rot="16200000">
            <a:off x="-709356" y="-635282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8B237C2-FFE8-479F-91BA-2829A08CA37B}"/>
              </a:ext>
            </a:extLst>
          </p:cNvPr>
          <p:cNvSpPr/>
          <p:nvPr/>
        </p:nvSpPr>
        <p:spPr>
          <a:xfrm rot="16200000">
            <a:off x="925823" y="-635282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11CD76B-1FD7-4C9B-8894-7664B549B567}"/>
              </a:ext>
            </a:extLst>
          </p:cNvPr>
          <p:cNvSpPr/>
          <p:nvPr/>
        </p:nvSpPr>
        <p:spPr>
          <a:xfrm rot="16200000">
            <a:off x="2561001" y="-635283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4DE6DBE-543A-427B-A289-0AB9A6D63EDC}"/>
              </a:ext>
            </a:extLst>
          </p:cNvPr>
          <p:cNvSpPr/>
          <p:nvPr/>
        </p:nvSpPr>
        <p:spPr>
          <a:xfrm rot="16200000">
            <a:off x="4196179" y="-635284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E1854D1-CC57-4EC7-99E5-C6C7631268BF}"/>
              </a:ext>
            </a:extLst>
          </p:cNvPr>
          <p:cNvSpPr/>
          <p:nvPr/>
        </p:nvSpPr>
        <p:spPr>
          <a:xfrm rot="16200000">
            <a:off x="5831357" y="-635285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BF50C71-6C8B-47E7-B41D-F265B8BAAEF6}"/>
              </a:ext>
            </a:extLst>
          </p:cNvPr>
          <p:cNvSpPr/>
          <p:nvPr/>
        </p:nvSpPr>
        <p:spPr>
          <a:xfrm rot="16200000">
            <a:off x="7466535" y="-635286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E0DBB62-B14A-4FA2-BDC2-E7F4C895811F}"/>
              </a:ext>
            </a:extLst>
          </p:cNvPr>
          <p:cNvSpPr/>
          <p:nvPr/>
        </p:nvSpPr>
        <p:spPr>
          <a:xfrm rot="16200000">
            <a:off x="9101713" y="-635287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20BF3E1-8F21-45D3-81AD-55C2DB3E1723}"/>
              </a:ext>
            </a:extLst>
          </p:cNvPr>
          <p:cNvSpPr/>
          <p:nvPr/>
        </p:nvSpPr>
        <p:spPr>
          <a:xfrm rot="16200000">
            <a:off x="10736891" y="-635288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523332C-E800-4D1E-AD7B-9A509E96FF87}"/>
              </a:ext>
            </a:extLst>
          </p:cNvPr>
          <p:cNvSpPr/>
          <p:nvPr/>
        </p:nvSpPr>
        <p:spPr>
          <a:xfrm rot="16200000">
            <a:off x="-709356" y="1529182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452CF58-0014-444D-9D0A-5C48D7E0AA78}"/>
              </a:ext>
            </a:extLst>
          </p:cNvPr>
          <p:cNvSpPr/>
          <p:nvPr/>
        </p:nvSpPr>
        <p:spPr>
          <a:xfrm rot="16200000">
            <a:off x="925823" y="1529182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551D92D-ED8F-4909-A418-F9F2C769F0B1}"/>
              </a:ext>
            </a:extLst>
          </p:cNvPr>
          <p:cNvSpPr/>
          <p:nvPr/>
        </p:nvSpPr>
        <p:spPr>
          <a:xfrm rot="16200000">
            <a:off x="2561001" y="1529181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CBD843B-DE17-4335-93B9-E22446B0C4C4}"/>
              </a:ext>
            </a:extLst>
          </p:cNvPr>
          <p:cNvSpPr/>
          <p:nvPr/>
        </p:nvSpPr>
        <p:spPr>
          <a:xfrm rot="16200000">
            <a:off x="4196179" y="1529180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927503F-63FF-40AA-8AFB-13C13ED94239}"/>
              </a:ext>
            </a:extLst>
          </p:cNvPr>
          <p:cNvSpPr/>
          <p:nvPr/>
        </p:nvSpPr>
        <p:spPr>
          <a:xfrm rot="16200000">
            <a:off x="5831357" y="1529179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8D019A3-2892-4BA7-AC13-A42263EA9950}"/>
              </a:ext>
            </a:extLst>
          </p:cNvPr>
          <p:cNvSpPr/>
          <p:nvPr/>
        </p:nvSpPr>
        <p:spPr>
          <a:xfrm rot="16200000">
            <a:off x="7466535" y="1529178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0849190-07A3-4F78-843A-2F1A49778EC3}"/>
              </a:ext>
            </a:extLst>
          </p:cNvPr>
          <p:cNvSpPr/>
          <p:nvPr/>
        </p:nvSpPr>
        <p:spPr>
          <a:xfrm rot="16200000">
            <a:off x="9101713" y="1529177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60838F51-B3E6-4FFD-A4C0-B6068EF83C88}"/>
              </a:ext>
            </a:extLst>
          </p:cNvPr>
          <p:cNvSpPr/>
          <p:nvPr/>
        </p:nvSpPr>
        <p:spPr>
          <a:xfrm rot="16200000">
            <a:off x="10736891" y="1529176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49B5CCD-AB20-4A85-B82B-559A5BBC0177}"/>
              </a:ext>
            </a:extLst>
          </p:cNvPr>
          <p:cNvSpPr/>
          <p:nvPr/>
        </p:nvSpPr>
        <p:spPr>
          <a:xfrm rot="16200000">
            <a:off x="-709356" y="3693646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8607D8D8-A8FB-4730-8978-43622D5DA480}"/>
              </a:ext>
            </a:extLst>
          </p:cNvPr>
          <p:cNvSpPr/>
          <p:nvPr/>
        </p:nvSpPr>
        <p:spPr>
          <a:xfrm rot="16200000">
            <a:off x="925823" y="3693646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0690C3D-B6AF-4177-B878-EF22FC6558FD}"/>
              </a:ext>
            </a:extLst>
          </p:cNvPr>
          <p:cNvSpPr/>
          <p:nvPr/>
        </p:nvSpPr>
        <p:spPr>
          <a:xfrm rot="16200000">
            <a:off x="2561001" y="3693645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6DC05EF-EBC5-49BA-B4B6-F76FE5B68B5C}"/>
              </a:ext>
            </a:extLst>
          </p:cNvPr>
          <p:cNvSpPr/>
          <p:nvPr/>
        </p:nvSpPr>
        <p:spPr>
          <a:xfrm rot="16200000">
            <a:off x="4196179" y="3693644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DA0D4C0-6D3F-46FD-8A9B-86F2E9F6DE64}"/>
              </a:ext>
            </a:extLst>
          </p:cNvPr>
          <p:cNvSpPr/>
          <p:nvPr/>
        </p:nvSpPr>
        <p:spPr>
          <a:xfrm rot="16200000">
            <a:off x="5831357" y="3693643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B890263-046D-4F64-B87A-8B72EA4408DE}"/>
              </a:ext>
            </a:extLst>
          </p:cNvPr>
          <p:cNvSpPr/>
          <p:nvPr/>
        </p:nvSpPr>
        <p:spPr>
          <a:xfrm rot="16200000">
            <a:off x="7466535" y="3693642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33AB2524-9A03-4E6A-A9FA-19A5596768A6}"/>
              </a:ext>
            </a:extLst>
          </p:cNvPr>
          <p:cNvSpPr/>
          <p:nvPr/>
        </p:nvSpPr>
        <p:spPr>
          <a:xfrm rot="16200000">
            <a:off x="9101713" y="3693641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7A80543D-911F-4B69-A94B-E3DF0898B206}"/>
              </a:ext>
            </a:extLst>
          </p:cNvPr>
          <p:cNvSpPr/>
          <p:nvPr/>
        </p:nvSpPr>
        <p:spPr>
          <a:xfrm rot="16200000">
            <a:off x="10736891" y="3693640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CD6337CC-66D8-4FEA-B30F-CF0F661A8995}"/>
              </a:ext>
            </a:extLst>
          </p:cNvPr>
          <p:cNvSpPr/>
          <p:nvPr/>
        </p:nvSpPr>
        <p:spPr>
          <a:xfrm rot="16200000">
            <a:off x="-709356" y="5858110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7CB9AD7C-4E91-48C2-BCA8-1309FCF89DAC}"/>
              </a:ext>
            </a:extLst>
          </p:cNvPr>
          <p:cNvSpPr/>
          <p:nvPr/>
        </p:nvSpPr>
        <p:spPr>
          <a:xfrm rot="16200000">
            <a:off x="925823" y="5858110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EFE63A5-17CE-4D60-8925-668A13F29958}"/>
              </a:ext>
            </a:extLst>
          </p:cNvPr>
          <p:cNvSpPr/>
          <p:nvPr/>
        </p:nvSpPr>
        <p:spPr>
          <a:xfrm rot="16200000">
            <a:off x="2561001" y="5858109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7D3359A4-B0E2-4662-9AF1-296AB7CDC0D3}"/>
              </a:ext>
            </a:extLst>
          </p:cNvPr>
          <p:cNvSpPr/>
          <p:nvPr/>
        </p:nvSpPr>
        <p:spPr>
          <a:xfrm rot="16200000">
            <a:off x="4196179" y="5858108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4CDA4AC9-CFA0-4670-AE95-F829190D9058}"/>
              </a:ext>
            </a:extLst>
          </p:cNvPr>
          <p:cNvSpPr/>
          <p:nvPr/>
        </p:nvSpPr>
        <p:spPr>
          <a:xfrm rot="16200000">
            <a:off x="5831357" y="5858107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80A1E60-3EF3-4659-B632-8E17301F8AB8}"/>
              </a:ext>
            </a:extLst>
          </p:cNvPr>
          <p:cNvSpPr/>
          <p:nvPr/>
        </p:nvSpPr>
        <p:spPr>
          <a:xfrm rot="16200000">
            <a:off x="7466535" y="5858106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EE39FB9B-CEA5-4FF9-B5B2-368A94F22234}"/>
              </a:ext>
            </a:extLst>
          </p:cNvPr>
          <p:cNvSpPr/>
          <p:nvPr/>
        </p:nvSpPr>
        <p:spPr>
          <a:xfrm rot="16200000">
            <a:off x="9101713" y="5858105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353B6EDA-25B7-44AD-A80B-304A398952D0}"/>
              </a:ext>
            </a:extLst>
          </p:cNvPr>
          <p:cNvSpPr/>
          <p:nvPr/>
        </p:nvSpPr>
        <p:spPr>
          <a:xfrm rot="16200000">
            <a:off x="10736891" y="5858104"/>
            <a:ext cx="2164464" cy="1635178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87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3F488674-F7F2-47A4-B8DA-BDD20514D7FA}"/>
              </a:ext>
            </a:extLst>
          </p:cNvPr>
          <p:cNvSpPr/>
          <p:nvPr/>
        </p:nvSpPr>
        <p:spPr>
          <a:xfrm rot="16200000">
            <a:off x="-709356" y="-635282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0F9961A8-657D-4A65-8362-95D38CB54232}"/>
              </a:ext>
            </a:extLst>
          </p:cNvPr>
          <p:cNvSpPr/>
          <p:nvPr/>
        </p:nvSpPr>
        <p:spPr>
          <a:xfrm rot="16200000">
            <a:off x="925823" y="-635282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3E40A8B8-FE5D-49C6-9EA5-BB6C43E6796B}"/>
              </a:ext>
            </a:extLst>
          </p:cNvPr>
          <p:cNvSpPr/>
          <p:nvPr/>
        </p:nvSpPr>
        <p:spPr>
          <a:xfrm rot="16200000">
            <a:off x="2561001" y="-635283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2CB95D81-725F-49B1-A570-8F855BDE0A19}"/>
              </a:ext>
            </a:extLst>
          </p:cNvPr>
          <p:cNvSpPr/>
          <p:nvPr/>
        </p:nvSpPr>
        <p:spPr>
          <a:xfrm rot="16200000">
            <a:off x="4196179" y="-635284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87F22683-E529-422F-BB5C-6A7A94964C5C}"/>
              </a:ext>
            </a:extLst>
          </p:cNvPr>
          <p:cNvSpPr/>
          <p:nvPr/>
        </p:nvSpPr>
        <p:spPr>
          <a:xfrm rot="16200000">
            <a:off x="5831357" y="-635285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AAE162A3-991F-4835-87DE-4955AE36B45C}"/>
              </a:ext>
            </a:extLst>
          </p:cNvPr>
          <p:cNvSpPr/>
          <p:nvPr/>
        </p:nvSpPr>
        <p:spPr>
          <a:xfrm rot="16200000">
            <a:off x="7466535" y="-635286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34623D36-17F4-4E59-A69A-752747075B1D}"/>
              </a:ext>
            </a:extLst>
          </p:cNvPr>
          <p:cNvSpPr/>
          <p:nvPr/>
        </p:nvSpPr>
        <p:spPr>
          <a:xfrm rot="16200000">
            <a:off x="9101713" y="-635287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FFE6CE3D-71E1-41C1-BCBA-A2E773471FF9}"/>
              </a:ext>
            </a:extLst>
          </p:cNvPr>
          <p:cNvSpPr/>
          <p:nvPr/>
        </p:nvSpPr>
        <p:spPr>
          <a:xfrm rot="16200000">
            <a:off x="10736891" y="-635288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2E28D36B-0559-4A07-A4D6-217E981864A6}"/>
              </a:ext>
            </a:extLst>
          </p:cNvPr>
          <p:cNvSpPr/>
          <p:nvPr/>
        </p:nvSpPr>
        <p:spPr>
          <a:xfrm rot="16200000">
            <a:off x="-709356" y="1529182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화살표: 오른쪽 86">
            <a:extLst>
              <a:ext uri="{FF2B5EF4-FFF2-40B4-BE49-F238E27FC236}">
                <a16:creationId xmlns:a16="http://schemas.microsoft.com/office/drawing/2014/main" id="{5058882B-F392-4EA5-8CE4-D79AB7E38A2D}"/>
              </a:ext>
            </a:extLst>
          </p:cNvPr>
          <p:cNvSpPr/>
          <p:nvPr/>
        </p:nvSpPr>
        <p:spPr>
          <a:xfrm rot="16200000">
            <a:off x="2561001" y="1529181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화살표: 오른쪽 90">
            <a:extLst>
              <a:ext uri="{FF2B5EF4-FFF2-40B4-BE49-F238E27FC236}">
                <a16:creationId xmlns:a16="http://schemas.microsoft.com/office/drawing/2014/main" id="{0BD1AEF8-11D7-4C7D-9329-DADAE6C50CC6}"/>
              </a:ext>
            </a:extLst>
          </p:cNvPr>
          <p:cNvSpPr/>
          <p:nvPr/>
        </p:nvSpPr>
        <p:spPr>
          <a:xfrm rot="16200000">
            <a:off x="5831357" y="1529179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4CEE3E9D-C70F-4092-ADA7-957CBB8F7EFA}"/>
              </a:ext>
            </a:extLst>
          </p:cNvPr>
          <p:cNvSpPr/>
          <p:nvPr/>
        </p:nvSpPr>
        <p:spPr>
          <a:xfrm rot="16200000">
            <a:off x="9101713" y="1529177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54043ADF-310B-4704-9DC3-DBFB41F2049D}"/>
              </a:ext>
            </a:extLst>
          </p:cNvPr>
          <p:cNvSpPr/>
          <p:nvPr/>
        </p:nvSpPr>
        <p:spPr>
          <a:xfrm rot="16200000">
            <a:off x="-709356" y="3693646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화살표: 오른쪽 100">
            <a:extLst>
              <a:ext uri="{FF2B5EF4-FFF2-40B4-BE49-F238E27FC236}">
                <a16:creationId xmlns:a16="http://schemas.microsoft.com/office/drawing/2014/main" id="{A0130E90-CBDB-4C28-B099-36352A5164C7}"/>
              </a:ext>
            </a:extLst>
          </p:cNvPr>
          <p:cNvSpPr/>
          <p:nvPr/>
        </p:nvSpPr>
        <p:spPr>
          <a:xfrm rot="16200000">
            <a:off x="925823" y="3693646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ADAA0F73-380C-43A5-8358-0820DF52E34A}"/>
              </a:ext>
            </a:extLst>
          </p:cNvPr>
          <p:cNvSpPr/>
          <p:nvPr/>
        </p:nvSpPr>
        <p:spPr>
          <a:xfrm rot="16200000">
            <a:off x="2561001" y="3693645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화살표: 오른쪽 104">
            <a:extLst>
              <a:ext uri="{FF2B5EF4-FFF2-40B4-BE49-F238E27FC236}">
                <a16:creationId xmlns:a16="http://schemas.microsoft.com/office/drawing/2014/main" id="{7FD2F37E-FA57-4C61-8711-4010CF49D5E1}"/>
              </a:ext>
            </a:extLst>
          </p:cNvPr>
          <p:cNvSpPr/>
          <p:nvPr/>
        </p:nvSpPr>
        <p:spPr>
          <a:xfrm rot="16200000">
            <a:off x="4196179" y="3693644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B3CC4CFC-7865-4D7A-A073-4FB26351930E}"/>
              </a:ext>
            </a:extLst>
          </p:cNvPr>
          <p:cNvSpPr/>
          <p:nvPr/>
        </p:nvSpPr>
        <p:spPr>
          <a:xfrm rot="16200000">
            <a:off x="5831357" y="3693643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화살표: 오른쪽 108">
            <a:extLst>
              <a:ext uri="{FF2B5EF4-FFF2-40B4-BE49-F238E27FC236}">
                <a16:creationId xmlns:a16="http://schemas.microsoft.com/office/drawing/2014/main" id="{6BC1CB1C-504C-4B6C-99F1-592CB388C545}"/>
              </a:ext>
            </a:extLst>
          </p:cNvPr>
          <p:cNvSpPr/>
          <p:nvPr/>
        </p:nvSpPr>
        <p:spPr>
          <a:xfrm rot="16200000">
            <a:off x="7466535" y="3693642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화살표: 오른쪽 110">
            <a:extLst>
              <a:ext uri="{FF2B5EF4-FFF2-40B4-BE49-F238E27FC236}">
                <a16:creationId xmlns:a16="http://schemas.microsoft.com/office/drawing/2014/main" id="{C15551AE-9F09-40B9-91B4-F51C78A430E8}"/>
              </a:ext>
            </a:extLst>
          </p:cNvPr>
          <p:cNvSpPr/>
          <p:nvPr/>
        </p:nvSpPr>
        <p:spPr>
          <a:xfrm rot="16200000">
            <a:off x="9101713" y="3693641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화살표: 오른쪽 112">
            <a:extLst>
              <a:ext uri="{FF2B5EF4-FFF2-40B4-BE49-F238E27FC236}">
                <a16:creationId xmlns:a16="http://schemas.microsoft.com/office/drawing/2014/main" id="{77D6629D-7F17-41FE-9DFB-CC663F98CD94}"/>
              </a:ext>
            </a:extLst>
          </p:cNvPr>
          <p:cNvSpPr/>
          <p:nvPr/>
        </p:nvSpPr>
        <p:spPr>
          <a:xfrm rot="16200000">
            <a:off x="10736891" y="3693640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화살표: 오른쪽 114">
            <a:extLst>
              <a:ext uri="{FF2B5EF4-FFF2-40B4-BE49-F238E27FC236}">
                <a16:creationId xmlns:a16="http://schemas.microsoft.com/office/drawing/2014/main" id="{7B41C10A-5C83-4C8E-9601-34D88EFC956B}"/>
              </a:ext>
            </a:extLst>
          </p:cNvPr>
          <p:cNvSpPr/>
          <p:nvPr/>
        </p:nvSpPr>
        <p:spPr>
          <a:xfrm rot="16200000">
            <a:off x="-709356" y="5858110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화살표: 오른쪽 116">
            <a:extLst>
              <a:ext uri="{FF2B5EF4-FFF2-40B4-BE49-F238E27FC236}">
                <a16:creationId xmlns:a16="http://schemas.microsoft.com/office/drawing/2014/main" id="{848A3B14-FBFD-4FD4-B7C8-AFDA0E1EEA1B}"/>
              </a:ext>
            </a:extLst>
          </p:cNvPr>
          <p:cNvSpPr/>
          <p:nvPr/>
        </p:nvSpPr>
        <p:spPr>
          <a:xfrm rot="16200000">
            <a:off x="925823" y="5858110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화살표: 오른쪽 118">
            <a:extLst>
              <a:ext uri="{FF2B5EF4-FFF2-40B4-BE49-F238E27FC236}">
                <a16:creationId xmlns:a16="http://schemas.microsoft.com/office/drawing/2014/main" id="{F528D8CE-2AF1-4975-B17A-DB7437C88295}"/>
              </a:ext>
            </a:extLst>
          </p:cNvPr>
          <p:cNvSpPr/>
          <p:nvPr/>
        </p:nvSpPr>
        <p:spPr>
          <a:xfrm rot="16200000">
            <a:off x="2561001" y="5858109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화살표: 오른쪽 120">
            <a:extLst>
              <a:ext uri="{FF2B5EF4-FFF2-40B4-BE49-F238E27FC236}">
                <a16:creationId xmlns:a16="http://schemas.microsoft.com/office/drawing/2014/main" id="{1A3E16D4-194D-4CD1-930B-A5F61AC62800}"/>
              </a:ext>
            </a:extLst>
          </p:cNvPr>
          <p:cNvSpPr/>
          <p:nvPr/>
        </p:nvSpPr>
        <p:spPr>
          <a:xfrm rot="16200000">
            <a:off x="4196179" y="5858108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화살표: 오른쪽 122">
            <a:extLst>
              <a:ext uri="{FF2B5EF4-FFF2-40B4-BE49-F238E27FC236}">
                <a16:creationId xmlns:a16="http://schemas.microsoft.com/office/drawing/2014/main" id="{B71A5AAA-8A6D-4C53-9956-7096CF0AB5AF}"/>
              </a:ext>
            </a:extLst>
          </p:cNvPr>
          <p:cNvSpPr/>
          <p:nvPr/>
        </p:nvSpPr>
        <p:spPr>
          <a:xfrm rot="16200000">
            <a:off x="5831357" y="5858107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화살표: 오른쪽 124">
            <a:extLst>
              <a:ext uri="{FF2B5EF4-FFF2-40B4-BE49-F238E27FC236}">
                <a16:creationId xmlns:a16="http://schemas.microsoft.com/office/drawing/2014/main" id="{63B42348-20D3-4357-B88A-A835C1E14EBD}"/>
              </a:ext>
            </a:extLst>
          </p:cNvPr>
          <p:cNvSpPr/>
          <p:nvPr/>
        </p:nvSpPr>
        <p:spPr>
          <a:xfrm rot="16200000">
            <a:off x="7466535" y="5858106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화살표: 오른쪽 126">
            <a:extLst>
              <a:ext uri="{FF2B5EF4-FFF2-40B4-BE49-F238E27FC236}">
                <a16:creationId xmlns:a16="http://schemas.microsoft.com/office/drawing/2014/main" id="{393CC7FA-14DD-4082-A08E-080DF3EB07F6}"/>
              </a:ext>
            </a:extLst>
          </p:cNvPr>
          <p:cNvSpPr/>
          <p:nvPr/>
        </p:nvSpPr>
        <p:spPr>
          <a:xfrm rot="16200000">
            <a:off x="9101713" y="5858105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화살표: 오른쪽 128">
            <a:extLst>
              <a:ext uri="{FF2B5EF4-FFF2-40B4-BE49-F238E27FC236}">
                <a16:creationId xmlns:a16="http://schemas.microsoft.com/office/drawing/2014/main" id="{01AA363E-36D8-4F73-809D-7368994C1624}"/>
              </a:ext>
            </a:extLst>
          </p:cNvPr>
          <p:cNvSpPr/>
          <p:nvPr/>
        </p:nvSpPr>
        <p:spPr>
          <a:xfrm rot="16200000">
            <a:off x="10736891" y="5858104"/>
            <a:ext cx="2164464" cy="16351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047F5332-C029-42C8-92FD-15ABB6CAD35C}"/>
              </a:ext>
            </a:extLst>
          </p:cNvPr>
          <p:cNvGrpSpPr/>
          <p:nvPr/>
        </p:nvGrpSpPr>
        <p:grpSpPr>
          <a:xfrm>
            <a:off x="1186351" y="1264537"/>
            <a:ext cx="1635178" cy="2248670"/>
            <a:chOff x="4460822" y="1264537"/>
            <a:chExt cx="1635178" cy="2248670"/>
          </a:xfrm>
        </p:grpSpPr>
        <p:sp>
          <p:nvSpPr>
            <p:cNvPr id="282" name="화살표: 오른쪽 281">
              <a:extLst>
                <a:ext uri="{FF2B5EF4-FFF2-40B4-BE49-F238E27FC236}">
                  <a16:creationId xmlns:a16="http://schemas.microsoft.com/office/drawing/2014/main" id="{FD4795F3-BCB3-42FA-B9BD-F43E6D21D24F}"/>
                </a:ext>
              </a:extLst>
            </p:cNvPr>
            <p:cNvSpPr/>
            <p:nvPr/>
          </p:nvSpPr>
          <p:spPr>
            <a:xfrm rot="16200000">
              <a:off x="4196179" y="1529180"/>
              <a:ext cx="2164464" cy="1635178"/>
            </a:xfrm>
            <a:prstGeom prst="rightArrow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3" name="직선 연결선 282">
              <a:extLst>
                <a:ext uri="{FF2B5EF4-FFF2-40B4-BE49-F238E27FC236}">
                  <a16:creationId xmlns:a16="http://schemas.microsoft.com/office/drawing/2014/main" id="{CA649E96-A185-4BCB-978B-8599351E74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5975" y="1342790"/>
              <a:ext cx="739775" cy="739776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283">
              <a:extLst>
                <a:ext uri="{FF2B5EF4-FFF2-40B4-BE49-F238E27FC236}">
                  <a16:creationId xmlns:a16="http://schemas.microsoft.com/office/drawing/2014/main" id="{C1E19B15-5133-4FEF-94EC-88DAB48317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601" y="1436749"/>
              <a:ext cx="648446" cy="64152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C351510D-AA65-4F00-B455-AC4A3ECE92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3626" y="1528426"/>
              <a:ext cx="666141" cy="66614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FCCBC86F-69D1-4A7A-9C7F-122554A870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9905" y="1624258"/>
              <a:ext cx="768419" cy="76841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>
              <a:extLst>
                <a:ext uri="{FF2B5EF4-FFF2-40B4-BE49-F238E27FC236}">
                  <a16:creationId xmlns:a16="http://schemas.microsoft.com/office/drawing/2014/main" id="{1FC6FA2E-3C5C-450F-A8B6-156397F23E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1588" y="1743121"/>
              <a:ext cx="876867" cy="876864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>
              <a:extLst>
                <a:ext uri="{FF2B5EF4-FFF2-40B4-BE49-F238E27FC236}">
                  <a16:creationId xmlns:a16="http://schemas.microsoft.com/office/drawing/2014/main" id="{1C49627F-B8D0-44C8-A17D-840D7E200E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9905" y="1880136"/>
              <a:ext cx="1006922" cy="100692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73F4DBB8-F8F1-416C-83A4-FC6C214A54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0447" y="2353906"/>
              <a:ext cx="815341" cy="81534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>
              <a:extLst>
                <a:ext uri="{FF2B5EF4-FFF2-40B4-BE49-F238E27FC236}">
                  <a16:creationId xmlns:a16="http://schemas.microsoft.com/office/drawing/2014/main" id="{3112C900-4574-412C-B5AA-F5A3CC807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6162" y="2669656"/>
              <a:ext cx="760170" cy="76016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>
              <a:extLst>
                <a:ext uri="{FF2B5EF4-FFF2-40B4-BE49-F238E27FC236}">
                  <a16:creationId xmlns:a16="http://schemas.microsoft.com/office/drawing/2014/main" id="{155DD536-59A0-4B27-95BA-F5C33A9D4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785" y="3024404"/>
              <a:ext cx="488800" cy="488803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E446DA9C-BF12-4C72-8DB8-D9C02D1BEE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9661" y="2002128"/>
              <a:ext cx="79191" cy="7919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그룹 335">
            <a:extLst>
              <a:ext uri="{FF2B5EF4-FFF2-40B4-BE49-F238E27FC236}">
                <a16:creationId xmlns:a16="http://schemas.microsoft.com/office/drawing/2014/main" id="{4114770D-4998-40C2-B837-E504E5669665}"/>
              </a:ext>
            </a:extLst>
          </p:cNvPr>
          <p:cNvGrpSpPr/>
          <p:nvPr/>
        </p:nvGrpSpPr>
        <p:grpSpPr>
          <a:xfrm>
            <a:off x="4464936" y="1259261"/>
            <a:ext cx="1635178" cy="2248670"/>
            <a:chOff x="4460822" y="1264537"/>
            <a:chExt cx="1635178" cy="2248670"/>
          </a:xfrm>
        </p:grpSpPr>
        <p:sp>
          <p:nvSpPr>
            <p:cNvPr id="337" name="화살표: 오른쪽 336">
              <a:extLst>
                <a:ext uri="{FF2B5EF4-FFF2-40B4-BE49-F238E27FC236}">
                  <a16:creationId xmlns:a16="http://schemas.microsoft.com/office/drawing/2014/main" id="{3F9FCA06-A45E-46AA-9CDB-3EDB5D20CABA}"/>
                </a:ext>
              </a:extLst>
            </p:cNvPr>
            <p:cNvSpPr/>
            <p:nvPr/>
          </p:nvSpPr>
          <p:spPr>
            <a:xfrm rot="16200000">
              <a:off x="4196179" y="1529180"/>
              <a:ext cx="2164464" cy="1635178"/>
            </a:xfrm>
            <a:prstGeom prst="rightArrow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8" name="직선 연결선 337">
              <a:extLst>
                <a:ext uri="{FF2B5EF4-FFF2-40B4-BE49-F238E27FC236}">
                  <a16:creationId xmlns:a16="http://schemas.microsoft.com/office/drawing/2014/main" id="{4A246F0F-F2B0-4A83-B5FC-3D81CA423C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5975" y="1342790"/>
              <a:ext cx="739775" cy="739776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E6B50475-53C7-4A6F-BA58-64C8D6DBEA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601" y="1436749"/>
              <a:ext cx="648446" cy="64152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>
              <a:extLst>
                <a:ext uri="{FF2B5EF4-FFF2-40B4-BE49-F238E27FC236}">
                  <a16:creationId xmlns:a16="http://schemas.microsoft.com/office/drawing/2014/main" id="{4C1737CC-F883-4346-B7CB-C7918EB3DA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3626" y="1528426"/>
              <a:ext cx="666141" cy="66614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>
              <a:extLst>
                <a:ext uri="{FF2B5EF4-FFF2-40B4-BE49-F238E27FC236}">
                  <a16:creationId xmlns:a16="http://schemas.microsoft.com/office/drawing/2014/main" id="{00D62B97-B597-4694-8CE5-2D88E4C1C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9905" y="1624258"/>
              <a:ext cx="768419" cy="76841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341">
              <a:extLst>
                <a:ext uri="{FF2B5EF4-FFF2-40B4-BE49-F238E27FC236}">
                  <a16:creationId xmlns:a16="http://schemas.microsoft.com/office/drawing/2014/main" id="{7AF401A5-C3D1-4524-9F8E-ECC2FF4B2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1588" y="1743121"/>
              <a:ext cx="876867" cy="876864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>
              <a:extLst>
                <a:ext uri="{FF2B5EF4-FFF2-40B4-BE49-F238E27FC236}">
                  <a16:creationId xmlns:a16="http://schemas.microsoft.com/office/drawing/2014/main" id="{2614C18F-6D4C-4816-9221-B8A3062683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9905" y="1880136"/>
              <a:ext cx="1006922" cy="100692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>
              <a:extLst>
                <a:ext uri="{FF2B5EF4-FFF2-40B4-BE49-F238E27FC236}">
                  <a16:creationId xmlns:a16="http://schemas.microsoft.com/office/drawing/2014/main" id="{F0DBB2AB-B3AE-498A-B6B0-A9EAFBC527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0447" y="2353906"/>
              <a:ext cx="815341" cy="81534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 344">
              <a:extLst>
                <a:ext uri="{FF2B5EF4-FFF2-40B4-BE49-F238E27FC236}">
                  <a16:creationId xmlns:a16="http://schemas.microsoft.com/office/drawing/2014/main" id="{D5A32D0B-87EE-43CD-9D57-4F5C999C3E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6162" y="2669656"/>
              <a:ext cx="760170" cy="76016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>
              <a:extLst>
                <a:ext uri="{FF2B5EF4-FFF2-40B4-BE49-F238E27FC236}">
                  <a16:creationId xmlns:a16="http://schemas.microsoft.com/office/drawing/2014/main" id="{5CCFC089-5774-478B-81B7-AFF43C848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785" y="3024404"/>
              <a:ext cx="488800" cy="488803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0401E6E9-D2C0-4353-BDD5-3DB6FE8DE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9661" y="2002128"/>
              <a:ext cx="79191" cy="7919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" name="그룹 347">
            <a:extLst>
              <a:ext uri="{FF2B5EF4-FFF2-40B4-BE49-F238E27FC236}">
                <a16:creationId xmlns:a16="http://schemas.microsoft.com/office/drawing/2014/main" id="{2D7FF7C4-DFEC-4036-95E9-33AD80721612}"/>
              </a:ext>
            </a:extLst>
          </p:cNvPr>
          <p:cNvGrpSpPr/>
          <p:nvPr/>
        </p:nvGrpSpPr>
        <p:grpSpPr>
          <a:xfrm>
            <a:off x="7734899" y="1263066"/>
            <a:ext cx="1635178" cy="2248670"/>
            <a:chOff x="4460822" y="1264537"/>
            <a:chExt cx="1635178" cy="2248670"/>
          </a:xfrm>
        </p:grpSpPr>
        <p:sp>
          <p:nvSpPr>
            <p:cNvPr id="349" name="화살표: 오른쪽 348">
              <a:extLst>
                <a:ext uri="{FF2B5EF4-FFF2-40B4-BE49-F238E27FC236}">
                  <a16:creationId xmlns:a16="http://schemas.microsoft.com/office/drawing/2014/main" id="{6884860B-21A9-40B6-9B5F-764C439E6832}"/>
                </a:ext>
              </a:extLst>
            </p:cNvPr>
            <p:cNvSpPr/>
            <p:nvPr/>
          </p:nvSpPr>
          <p:spPr>
            <a:xfrm rot="16200000">
              <a:off x="4196179" y="1529180"/>
              <a:ext cx="2164464" cy="1635178"/>
            </a:xfrm>
            <a:prstGeom prst="rightArrow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0" name="직선 연결선 349">
              <a:extLst>
                <a:ext uri="{FF2B5EF4-FFF2-40B4-BE49-F238E27FC236}">
                  <a16:creationId xmlns:a16="http://schemas.microsoft.com/office/drawing/2014/main" id="{1DE2E707-E2B5-4D9E-9612-509B1351BB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5975" y="1342790"/>
              <a:ext cx="739775" cy="739776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 350">
              <a:extLst>
                <a:ext uri="{FF2B5EF4-FFF2-40B4-BE49-F238E27FC236}">
                  <a16:creationId xmlns:a16="http://schemas.microsoft.com/office/drawing/2014/main" id="{F9C416EA-23BC-4854-8348-003A0C90C6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601" y="1436749"/>
              <a:ext cx="648446" cy="64152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 351">
              <a:extLst>
                <a:ext uri="{FF2B5EF4-FFF2-40B4-BE49-F238E27FC236}">
                  <a16:creationId xmlns:a16="http://schemas.microsoft.com/office/drawing/2014/main" id="{B91B16C8-D366-4A8A-AFE9-1B74532F6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3626" y="1528426"/>
              <a:ext cx="666141" cy="66614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 352">
              <a:extLst>
                <a:ext uri="{FF2B5EF4-FFF2-40B4-BE49-F238E27FC236}">
                  <a16:creationId xmlns:a16="http://schemas.microsoft.com/office/drawing/2014/main" id="{581DA9A0-191F-450B-94D3-FE65CCB319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9905" y="1624258"/>
              <a:ext cx="768419" cy="76841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>
              <a:extLst>
                <a:ext uri="{FF2B5EF4-FFF2-40B4-BE49-F238E27FC236}">
                  <a16:creationId xmlns:a16="http://schemas.microsoft.com/office/drawing/2014/main" id="{EF295EA2-8E8D-47C2-A330-F9AF2AE141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1588" y="1743121"/>
              <a:ext cx="876867" cy="876864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>
              <a:extLst>
                <a:ext uri="{FF2B5EF4-FFF2-40B4-BE49-F238E27FC236}">
                  <a16:creationId xmlns:a16="http://schemas.microsoft.com/office/drawing/2014/main" id="{A869B73E-4B9B-476F-BE78-54DFC3008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9905" y="1880136"/>
              <a:ext cx="1006922" cy="100692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>
              <a:extLst>
                <a:ext uri="{FF2B5EF4-FFF2-40B4-BE49-F238E27FC236}">
                  <a16:creationId xmlns:a16="http://schemas.microsoft.com/office/drawing/2014/main" id="{50938B8E-C2D9-4811-9ADD-C12B5EEAF6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0447" y="2353906"/>
              <a:ext cx="815341" cy="81534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>
              <a:extLst>
                <a:ext uri="{FF2B5EF4-FFF2-40B4-BE49-F238E27FC236}">
                  <a16:creationId xmlns:a16="http://schemas.microsoft.com/office/drawing/2014/main" id="{FA385E35-2FDF-4304-9149-4D2AA1462B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6162" y="2669656"/>
              <a:ext cx="760170" cy="76016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>
              <a:extLst>
                <a:ext uri="{FF2B5EF4-FFF2-40B4-BE49-F238E27FC236}">
                  <a16:creationId xmlns:a16="http://schemas.microsoft.com/office/drawing/2014/main" id="{7EB69D42-710F-4300-8C3A-C8077C092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785" y="3024404"/>
              <a:ext cx="488800" cy="488803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>
              <a:extLst>
                <a:ext uri="{FF2B5EF4-FFF2-40B4-BE49-F238E27FC236}">
                  <a16:creationId xmlns:a16="http://schemas.microsoft.com/office/drawing/2014/main" id="{C3AD8A24-B525-4285-A63F-235D400AD2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9661" y="2002128"/>
              <a:ext cx="79191" cy="7919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EADA7905-568D-4609-A5E1-122843A16773}"/>
              </a:ext>
            </a:extLst>
          </p:cNvPr>
          <p:cNvGrpSpPr/>
          <p:nvPr/>
        </p:nvGrpSpPr>
        <p:grpSpPr>
          <a:xfrm>
            <a:off x="11005255" y="1259261"/>
            <a:ext cx="1635178" cy="2248670"/>
            <a:chOff x="4460822" y="1264537"/>
            <a:chExt cx="1635178" cy="2248670"/>
          </a:xfrm>
        </p:grpSpPr>
        <p:sp>
          <p:nvSpPr>
            <p:cNvPr id="361" name="화살표: 오른쪽 360">
              <a:extLst>
                <a:ext uri="{FF2B5EF4-FFF2-40B4-BE49-F238E27FC236}">
                  <a16:creationId xmlns:a16="http://schemas.microsoft.com/office/drawing/2014/main" id="{2672CAAA-5C4D-4269-81BE-C4B1E3102E2B}"/>
                </a:ext>
              </a:extLst>
            </p:cNvPr>
            <p:cNvSpPr/>
            <p:nvPr/>
          </p:nvSpPr>
          <p:spPr>
            <a:xfrm rot="16200000">
              <a:off x="4196179" y="1529180"/>
              <a:ext cx="2164464" cy="1635178"/>
            </a:xfrm>
            <a:prstGeom prst="rightArrow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2" name="직선 연결선 361">
              <a:extLst>
                <a:ext uri="{FF2B5EF4-FFF2-40B4-BE49-F238E27FC236}">
                  <a16:creationId xmlns:a16="http://schemas.microsoft.com/office/drawing/2014/main" id="{E1FA7AF3-82BF-467E-B087-A44A16AEA0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5975" y="1342790"/>
              <a:ext cx="739775" cy="739776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F2BE8C8B-6DAF-4593-9B07-0352C805B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601" y="1436749"/>
              <a:ext cx="648446" cy="64152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>
              <a:extLst>
                <a:ext uri="{FF2B5EF4-FFF2-40B4-BE49-F238E27FC236}">
                  <a16:creationId xmlns:a16="http://schemas.microsoft.com/office/drawing/2014/main" id="{E0981E0B-69E9-49EE-B4A7-E6756AEF9F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3626" y="1528426"/>
              <a:ext cx="666141" cy="66614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 364">
              <a:extLst>
                <a:ext uri="{FF2B5EF4-FFF2-40B4-BE49-F238E27FC236}">
                  <a16:creationId xmlns:a16="http://schemas.microsoft.com/office/drawing/2014/main" id="{E9B66A96-C269-4A3F-B094-A28655CDE8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9905" y="1624258"/>
              <a:ext cx="768419" cy="76841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 365">
              <a:extLst>
                <a:ext uri="{FF2B5EF4-FFF2-40B4-BE49-F238E27FC236}">
                  <a16:creationId xmlns:a16="http://schemas.microsoft.com/office/drawing/2014/main" id="{DF10A71E-074D-423C-8EFD-3A7607DDA1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1588" y="1743121"/>
              <a:ext cx="876867" cy="876864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 366">
              <a:extLst>
                <a:ext uri="{FF2B5EF4-FFF2-40B4-BE49-F238E27FC236}">
                  <a16:creationId xmlns:a16="http://schemas.microsoft.com/office/drawing/2014/main" id="{F75C7171-1DE8-4078-A685-6A63661BFF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9905" y="1880136"/>
              <a:ext cx="1006922" cy="100692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>
              <a:extLst>
                <a:ext uri="{FF2B5EF4-FFF2-40B4-BE49-F238E27FC236}">
                  <a16:creationId xmlns:a16="http://schemas.microsoft.com/office/drawing/2014/main" id="{77B39B58-C1EF-4980-9F70-4265C8E1A5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0447" y="2353906"/>
              <a:ext cx="815341" cy="81534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 368">
              <a:extLst>
                <a:ext uri="{FF2B5EF4-FFF2-40B4-BE49-F238E27FC236}">
                  <a16:creationId xmlns:a16="http://schemas.microsoft.com/office/drawing/2014/main" id="{27BFE8F3-4151-41EC-B6A5-BEEB6DD9AB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6162" y="2669656"/>
              <a:ext cx="760170" cy="76016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 369">
              <a:extLst>
                <a:ext uri="{FF2B5EF4-FFF2-40B4-BE49-F238E27FC236}">
                  <a16:creationId xmlns:a16="http://schemas.microsoft.com/office/drawing/2014/main" id="{A213327C-9682-4820-B2F5-E0BC3E874E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785" y="3024404"/>
              <a:ext cx="488800" cy="488803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 370">
              <a:extLst>
                <a:ext uri="{FF2B5EF4-FFF2-40B4-BE49-F238E27FC236}">
                  <a16:creationId xmlns:a16="http://schemas.microsoft.com/office/drawing/2014/main" id="{EB219772-7963-4CC1-B879-056F50E82F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9661" y="2002128"/>
              <a:ext cx="79191" cy="7919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91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4DA0F9-5865-4B8E-AB13-044D37131D12}"/>
              </a:ext>
            </a:extLst>
          </p:cNvPr>
          <p:cNvGrpSpPr/>
          <p:nvPr/>
        </p:nvGrpSpPr>
        <p:grpSpPr>
          <a:xfrm>
            <a:off x="2825644" y="1259261"/>
            <a:ext cx="3274470" cy="2169741"/>
            <a:chOff x="2825644" y="1259261"/>
            <a:chExt cx="3274470" cy="2169741"/>
          </a:xfrm>
        </p:grpSpPr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E93DAD6F-DF79-42AD-AB42-4E5A131F9C80}"/>
                </a:ext>
              </a:extLst>
            </p:cNvPr>
            <p:cNvSpPr/>
            <p:nvPr/>
          </p:nvSpPr>
          <p:spPr>
            <a:xfrm rot="16200000">
              <a:off x="2561001" y="1529181"/>
              <a:ext cx="2164464" cy="163517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1862AC3-B76C-4F59-880C-D1DBF12BBC2A}"/>
                </a:ext>
              </a:extLst>
            </p:cNvPr>
            <p:cNvGrpSpPr/>
            <p:nvPr/>
          </p:nvGrpSpPr>
          <p:grpSpPr>
            <a:xfrm>
              <a:off x="4464936" y="1259261"/>
              <a:ext cx="1635178" cy="2165288"/>
              <a:chOff x="4460822" y="1264537"/>
              <a:chExt cx="1635178" cy="2165288"/>
            </a:xfrm>
          </p:grpSpPr>
          <p:sp>
            <p:nvSpPr>
              <p:cNvPr id="4" name="화살표: 오른쪽 3">
                <a:extLst>
                  <a:ext uri="{FF2B5EF4-FFF2-40B4-BE49-F238E27FC236}">
                    <a16:creationId xmlns:a16="http://schemas.microsoft.com/office/drawing/2014/main" id="{73826996-BAF2-4E84-9477-CF214C8A9F2F}"/>
                  </a:ext>
                </a:extLst>
              </p:cNvPr>
              <p:cNvSpPr/>
              <p:nvPr/>
            </p:nvSpPr>
            <p:spPr>
              <a:xfrm rot="16200000">
                <a:off x="4196179" y="1529180"/>
                <a:ext cx="2164464" cy="1635178"/>
              </a:xfrm>
              <a:prstGeom prst="rightArrow">
                <a:avLst/>
              </a:prstGeom>
              <a:noFill/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0960E961-CDB1-47A6-9DF7-A731507C69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25975" y="1342790"/>
                <a:ext cx="739775" cy="739776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BD607F3A-C795-4B6D-A75D-200A5615D9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00601" y="1436749"/>
                <a:ext cx="648446" cy="64152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5D489396-1D50-44AF-8DE5-C05663E2FE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3626" y="1528426"/>
                <a:ext cx="666141" cy="666141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36CF823D-84B9-4743-B050-7D1739B0AC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9905" y="1624258"/>
                <a:ext cx="768419" cy="768419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537F063E-CE3B-4429-9C9F-867610FE50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1588" y="1743121"/>
                <a:ext cx="876867" cy="8768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6062D6C2-3006-4987-85BF-37D4860C89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9905" y="1880136"/>
                <a:ext cx="1006922" cy="1006921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8416CB91-FD25-4B28-87E1-1825A3DAFF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0447" y="2353906"/>
                <a:ext cx="815341" cy="815342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259FF682-4F64-46A5-A6F6-F1BE88BD97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26162" y="2669656"/>
                <a:ext cx="760170" cy="760169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5AD49F8-D1E0-49D0-90F2-B5E0E61F1CDA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 flipH="1">
                <a:off x="5278411" y="3024404"/>
                <a:ext cx="405174" cy="404597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0B255890-B5B4-4DB7-B196-561B626859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9661" y="2002128"/>
                <a:ext cx="79191" cy="79192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81E4F1E-4025-4935-BCF3-FD6EE96BFAA5}"/>
              </a:ext>
            </a:extLst>
          </p:cNvPr>
          <p:cNvGrpSpPr/>
          <p:nvPr/>
        </p:nvGrpSpPr>
        <p:grpSpPr>
          <a:xfrm rot="10800000">
            <a:off x="2821530" y="3957391"/>
            <a:ext cx="3274470" cy="2169741"/>
            <a:chOff x="2825644" y="1259261"/>
            <a:chExt cx="3274470" cy="2169741"/>
          </a:xfrm>
        </p:grpSpPr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F2AE33D1-7768-416B-B557-A40F6A61870D}"/>
                </a:ext>
              </a:extLst>
            </p:cNvPr>
            <p:cNvSpPr/>
            <p:nvPr/>
          </p:nvSpPr>
          <p:spPr>
            <a:xfrm rot="16200000">
              <a:off x="2561001" y="1529181"/>
              <a:ext cx="2164464" cy="163517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B50AF70-873F-4980-9A66-2A1F93E70C68}"/>
                </a:ext>
              </a:extLst>
            </p:cNvPr>
            <p:cNvGrpSpPr/>
            <p:nvPr/>
          </p:nvGrpSpPr>
          <p:grpSpPr>
            <a:xfrm>
              <a:off x="4464936" y="1259261"/>
              <a:ext cx="1635178" cy="2165288"/>
              <a:chOff x="4460822" y="1264537"/>
              <a:chExt cx="1635178" cy="2165288"/>
            </a:xfrm>
          </p:grpSpPr>
          <p:sp>
            <p:nvSpPr>
              <p:cNvPr id="20" name="화살표: 오른쪽 19">
                <a:extLst>
                  <a:ext uri="{FF2B5EF4-FFF2-40B4-BE49-F238E27FC236}">
                    <a16:creationId xmlns:a16="http://schemas.microsoft.com/office/drawing/2014/main" id="{60C5EA7A-E9F2-4A2B-996D-4A430960724C}"/>
                  </a:ext>
                </a:extLst>
              </p:cNvPr>
              <p:cNvSpPr/>
              <p:nvPr/>
            </p:nvSpPr>
            <p:spPr>
              <a:xfrm rot="16200000">
                <a:off x="4196179" y="1529180"/>
                <a:ext cx="2164464" cy="1635178"/>
              </a:xfrm>
              <a:prstGeom prst="rightArrow">
                <a:avLst/>
              </a:prstGeom>
              <a:noFill/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E96549EA-0322-49E2-85E4-9B2A71A32C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25975" y="1342790"/>
                <a:ext cx="739775" cy="739776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F20A5FAC-75C3-4333-AA5A-A212AFFDE4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00601" y="1436749"/>
                <a:ext cx="648446" cy="64152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97EE57E3-5BC7-4404-8537-4CE075FC58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3626" y="1528426"/>
                <a:ext cx="666141" cy="666141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61BC590E-BDDC-4B3B-B789-1D420D4F60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9905" y="1624258"/>
                <a:ext cx="768419" cy="768419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FDE4C39E-97BA-491E-88A9-3BECA2D1DE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1588" y="1743121"/>
                <a:ext cx="876867" cy="8768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B96A0B87-E315-4634-A5B8-79381A853E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9905" y="1880136"/>
                <a:ext cx="1006922" cy="1006921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FE473DFB-DC22-413B-A112-43B8EA33AC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0447" y="2353906"/>
                <a:ext cx="815341" cy="815342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93C35406-C8D9-4693-A5AC-9151976261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26162" y="2669656"/>
                <a:ext cx="760170" cy="760169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DF2B852A-F103-493A-82E7-1A68A6697A2F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 flipH="1">
                <a:off x="5278411" y="3024404"/>
                <a:ext cx="405174" cy="404597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870DF9A0-BF38-470B-9D27-EE75175A6A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9661" y="2002128"/>
                <a:ext cx="79191" cy="79192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6624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307ED0-905B-4AC8-9DE6-49FF7B082132}"/>
              </a:ext>
            </a:extLst>
          </p:cNvPr>
          <p:cNvSpPr/>
          <p:nvPr/>
        </p:nvSpPr>
        <p:spPr>
          <a:xfrm>
            <a:off x="4846253" y="1738842"/>
            <a:ext cx="393834" cy="590750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47625" y="0"/>
                </a:moveTo>
                <a:lnTo>
                  <a:pt x="238125" y="0"/>
                </a:lnTo>
                <a:lnTo>
                  <a:pt x="238125" y="47625"/>
                </a:lnTo>
                <a:lnTo>
                  <a:pt x="285750" y="47625"/>
                </a:lnTo>
                <a:lnTo>
                  <a:pt x="285750" y="95250"/>
                </a:lnTo>
                <a:lnTo>
                  <a:pt x="190500" y="95250"/>
                </a:lnTo>
                <a:lnTo>
                  <a:pt x="190500" y="47625"/>
                </a:lnTo>
                <a:lnTo>
                  <a:pt x="95250" y="47625"/>
                </a:lnTo>
                <a:lnTo>
                  <a:pt x="95250" y="142875"/>
                </a:lnTo>
                <a:lnTo>
                  <a:pt x="142875" y="142875"/>
                </a:lnTo>
                <a:lnTo>
                  <a:pt x="142875" y="190500"/>
                </a:lnTo>
                <a:lnTo>
                  <a:pt x="190500" y="190500"/>
                </a:lnTo>
                <a:lnTo>
                  <a:pt x="190500" y="238125"/>
                </a:lnTo>
                <a:lnTo>
                  <a:pt x="238125" y="238125"/>
                </a:lnTo>
                <a:lnTo>
                  <a:pt x="238125" y="285750"/>
                </a:lnTo>
                <a:lnTo>
                  <a:pt x="285750" y="285750"/>
                </a:lnTo>
                <a:lnTo>
                  <a:pt x="285750" y="381000"/>
                </a:lnTo>
                <a:lnTo>
                  <a:pt x="238125" y="381000"/>
                </a:lnTo>
                <a:lnTo>
                  <a:pt x="238125" y="428625"/>
                </a:lnTo>
                <a:lnTo>
                  <a:pt x="47625" y="428625"/>
                </a:lnTo>
                <a:lnTo>
                  <a:pt x="47625" y="381000"/>
                </a:lnTo>
                <a:lnTo>
                  <a:pt x="0" y="381000"/>
                </a:lnTo>
                <a:lnTo>
                  <a:pt x="0" y="333375"/>
                </a:lnTo>
                <a:lnTo>
                  <a:pt x="95250" y="333375"/>
                </a:lnTo>
                <a:lnTo>
                  <a:pt x="95250" y="381000"/>
                </a:lnTo>
                <a:lnTo>
                  <a:pt x="190500" y="381000"/>
                </a:lnTo>
                <a:lnTo>
                  <a:pt x="190500" y="285750"/>
                </a:lnTo>
                <a:lnTo>
                  <a:pt x="142875" y="285750"/>
                </a:lnTo>
                <a:lnTo>
                  <a:pt x="142875" y="238125"/>
                </a:lnTo>
                <a:lnTo>
                  <a:pt x="95250" y="238125"/>
                </a:lnTo>
                <a:lnTo>
                  <a:pt x="95250" y="190500"/>
                </a:lnTo>
                <a:lnTo>
                  <a:pt x="47625" y="190500"/>
                </a:lnTo>
                <a:lnTo>
                  <a:pt x="47625" y="142875"/>
                </a:lnTo>
                <a:lnTo>
                  <a:pt x="0" y="142875"/>
                </a:lnTo>
                <a:lnTo>
                  <a:pt x="0" y="47625"/>
                </a:lnTo>
                <a:lnTo>
                  <a:pt x="47625" y="47625"/>
                </a:lnTo>
                <a:lnTo>
                  <a:pt x="47625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C9A7F513-8AF7-4F6E-96A3-F9F956924498}"/>
              </a:ext>
            </a:extLst>
          </p:cNvPr>
          <p:cNvSpPr/>
          <p:nvPr/>
        </p:nvSpPr>
        <p:spPr>
          <a:xfrm>
            <a:off x="5371365" y="1738842"/>
            <a:ext cx="393834" cy="590750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0" y="0"/>
                </a:moveTo>
                <a:lnTo>
                  <a:pt x="95250" y="0"/>
                </a:lnTo>
                <a:lnTo>
                  <a:pt x="95250" y="381000"/>
                </a:lnTo>
                <a:lnTo>
                  <a:pt x="190500" y="381000"/>
                </a:lnTo>
                <a:lnTo>
                  <a:pt x="190500" y="0"/>
                </a:lnTo>
                <a:lnTo>
                  <a:pt x="285750" y="0"/>
                </a:lnTo>
                <a:lnTo>
                  <a:pt x="285750" y="381000"/>
                </a:lnTo>
                <a:lnTo>
                  <a:pt x="238125" y="381000"/>
                </a:lnTo>
                <a:lnTo>
                  <a:pt x="238125" y="428625"/>
                </a:lnTo>
                <a:lnTo>
                  <a:pt x="47625" y="428625"/>
                </a:lnTo>
                <a:lnTo>
                  <a:pt x="47625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C3F6E5E8-ECBA-4403-97AF-850A8DADDADB}"/>
              </a:ext>
            </a:extLst>
          </p:cNvPr>
          <p:cNvSpPr/>
          <p:nvPr/>
        </p:nvSpPr>
        <p:spPr>
          <a:xfrm>
            <a:off x="5896476" y="1738842"/>
            <a:ext cx="393834" cy="590750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0" y="0"/>
                </a:moveTo>
                <a:lnTo>
                  <a:pt x="238125" y="0"/>
                </a:lnTo>
                <a:lnTo>
                  <a:pt x="238125" y="47625"/>
                </a:lnTo>
                <a:lnTo>
                  <a:pt x="285750" y="47625"/>
                </a:lnTo>
                <a:lnTo>
                  <a:pt x="285750" y="190500"/>
                </a:lnTo>
                <a:lnTo>
                  <a:pt x="238125" y="190500"/>
                </a:lnTo>
                <a:lnTo>
                  <a:pt x="238125" y="238125"/>
                </a:lnTo>
                <a:lnTo>
                  <a:pt x="95250" y="238125"/>
                </a:lnTo>
                <a:lnTo>
                  <a:pt x="95250" y="428625"/>
                </a:lnTo>
                <a:lnTo>
                  <a:pt x="0" y="428625"/>
                </a:lnTo>
                <a:lnTo>
                  <a:pt x="0" y="0"/>
                </a:lnTo>
                <a:close/>
                <a:moveTo>
                  <a:pt x="95250" y="47625"/>
                </a:moveTo>
                <a:lnTo>
                  <a:pt x="95250" y="190500"/>
                </a:lnTo>
                <a:lnTo>
                  <a:pt x="190500" y="190500"/>
                </a:lnTo>
                <a:lnTo>
                  <a:pt x="190500" y="47625"/>
                </a:lnTo>
                <a:lnTo>
                  <a:pt x="95250" y="47625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CDFA42A9-4A93-42D3-B013-B64419ADF72E}"/>
              </a:ext>
            </a:extLst>
          </p:cNvPr>
          <p:cNvSpPr/>
          <p:nvPr/>
        </p:nvSpPr>
        <p:spPr>
          <a:xfrm>
            <a:off x="6421588" y="1738842"/>
            <a:ext cx="393834" cy="590750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0" y="0"/>
                </a:moveTo>
                <a:lnTo>
                  <a:pt x="285750" y="0"/>
                </a:lnTo>
                <a:lnTo>
                  <a:pt x="285750" y="47625"/>
                </a:lnTo>
                <a:lnTo>
                  <a:pt x="95250" y="47625"/>
                </a:lnTo>
                <a:lnTo>
                  <a:pt x="95250" y="190500"/>
                </a:lnTo>
                <a:lnTo>
                  <a:pt x="238125" y="190500"/>
                </a:lnTo>
                <a:lnTo>
                  <a:pt x="238125" y="238125"/>
                </a:lnTo>
                <a:lnTo>
                  <a:pt x="95250" y="238125"/>
                </a:lnTo>
                <a:lnTo>
                  <a:pt x="95250" y="381000"/>
                </a:lnTo>
                <a:lnTo>
                  <a:pt x="285750" y="381000"/>
                </a:lnTo>
                <a:lnTo>
                  <a:pt x="285750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56695C7-1BFA-4E18-BD0A-AB50DA37FDC9}"/>
              </a:ext>
            </a:extLst>
          </p:cNvPr>
          <p:cNvSpPr/>
          <p:nvPr/>
        </p:nvSpPr>
        <p:spPr>
          <a:xfrm>
            <a:off x="6946701" y="1738842"/>
            <a:ext cx="393834" cy="590750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0" y="0"/>
                </a:moveTo>
                <a:lnTo>
                  <a:pt x="238125" y="0"/>
                </a:lnTo>
                <a:lnTo>
                  <a:pt x="238125" y="47625"/>
                </a:lnTo>
                <a:lnTo>
                  <a:pt x="285750" y="47625"/>
                </a:lnTo>
                <a:lnTo>
                  <a:pt x="285750" y="190500"/>
                </a:lnTo>
                <a:lnTo>
                  <a:pt x="238125" y="190500"/>
                </a:lnTo>
                <a:lnTo>
                  <a:pt x="238125" y="285750"/>
                </a:lnTo>
                <a:lnTo>
                  <a:pt x="285750" y="285750"/>
                </a:lnTo>
                <a:lnTo>
                  <a:pt x="285750" y="428625"/>
                </a:lnTo>
                <a:lnTo>
                  <a:pt x="190500" y="428625"/>
                </a:lnTo>
                <a:lnTo>
                  <a:pt x="190500" y="285750"/>
                </a:lnTo>
                <a:lnTo>
                  <a:pt x="142875" y="285750"/>
                </a:lnTo>
                <a:lnTo>
                  <a:pt x="142875" y="238125"/>
                </a:lnTo>
                <a:lnTo>
                  <a:pt x="95250" y="238125"/>
                </a:lnTo>
                <a:lnTo>
                  <a:pt x="95250" y="428625"/>
                </a:lnTo>
                <a:lnTo>
                  <a:pt x="0" y="428625"/>
                </a:lnTo>
                <a:lnTo>
                  <a:pt x="0" y="0"/>
                </a:lnTo>
                <a:close/>
                <a:moveTo>
                  <a:pt x="95250" y="47625"/>
                </a:moveTo>
                <a:lnTo>
                  <a:pt x="95250" y="190500"/>
                </a:lnTo>
                <a:lnTo>
                  <a:pt x="190500" y="190500"/>
                </a:lnTo>
                <a:lnTo>
                  <a:pt x="190500" y="47625"/>
                </a:lnTo>
                <a:lnTo>
                  <a:pt x="95250" y="47625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B8104941-CA81-4370-AC3D-A1E0BD3A6371}"/>
              </a:ext>
            </a:extLst>
          </p:cNvPr>
          <p:cNvSpPr/>
          <p:nvPr/>
        </p:nvSpPr>
        <p:spPr>
          <a:xfrm>
            <a:off x="5180337" y="3600300"/>
            <a:ext cx="393833" cy="590751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47625" y="0"/>
                </a:moveTo>
                <a:lnTo>
                  <a:pt x="238125" y="0"/>
                </a:lnTo>
                <a:lnTo>
                  <a:pt x="238125" y="47625"/>
                </a:lnTo>
                <a:lnTo>
                  <a:pt x="285750" y="47625"/>
                </a:lnTo>
                <a:lnTo>
                  <a:pt x="285750" y="142875"/>
                </a:lnTo>
                <a:lnTo>
                  <a:pt x="190500" y="142875"/>
                </a:lnTo>
                <a:lnTo>
                  <a:pt x="190500" y="47625"/>
                </a:lnTo>
                <a:lnTo>
                  <a:pt x="95250" y="47625"/>
                </a:lnTo>
                <a:lnTo>
                  <a:pt x="95250" y="381000"/>
                </a:lnTo>
                <a:lnTo>
                  <a:pt x="190500" y="381000"/>
                </a:lnTo>
                <a:lnTo>
                  <a:pt x="190500" y="285750"/>
                </a:lnTo>
                <a:lnTo>
                  <a:pt x="142875" y="285750"/>
                </a:lnTo>
                <a:lnTo>
                  <a:pt x="142875" y="238125"/>
                </a:lnTo>
                <a:lnTo>
                  <a:pt x="285750" y="238125"/>
                </a:lnTo>
                <a:lnTo>
                  <a:pt x="285750" y="428625"/>
                </a:lnTo>
                <a:lnTo>
                  <a:pt x="47625" y="428625"/>
                </a:lnTo>
                <a:lnTo>
                  <a:pt x="47625" y="381000"/>
                </a:lnTo>
                <a:lnTo>
                  <a:pt x="0" y="381000"/>
                </a:lnTo>
                <a:lnTo>
                  <a:pt x="0" y="47625"/>
                </a:lnTo>
                <a:lnTo>
                  <a:pt x="47625" y="47625"/>
                </a:lnTo>
                <a:lnTo>
                  <a:pt x="47625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7158D9B8-2A29-47C2-8CB5-55B5545A9377}"/>
              </a:ext>
            </a:extLst>
          </p:cNvPr>
          <p:cNvSpPr/>
          <p:nvPr/>
        </p:nvSpPr>
        <p:spPr>
          <a:xfrm>
            <a:off x="5698888" y="3600299"/>
            <a:ext cx="262556" cy="590751"/>
          </a:xfrm>
          <a:custGeom>
            <a:avLst/>
            <a:gdLst/>
            <a:ahLst/>
            <a:cxnLst/>
            <a:rect l="l" t="t" r="r" b="b"/>
            <a:pathLst>
              <a:path w="190500" h="428625">
                <a:moveTo>
                  <a:pt x="0" y="0"/>
                </a:moveTo>
                <a:lnTo>
                  <a:pt x="190500" y="0"/>
                </a:lnTo>
                <a:lnTo>
                  <a:pt x="190500" y="47625"/>
                </a:lnTo>
                <a:lnTo>
                  <a:pt x="142875" y="47625"/>
                </a:lnTo>
                <a:lnTo>
                  <a:pt x="142875" y="381000"/>
                </a:lnTo>
                <a:lnTo>
                  <a:pt x="190500" y="381000"/>
                </a:lnTo>
                <a:lnTo>
                  <a:pt x="190500" y="428625"/>
                </a:lnTo>
                <a:lnTo>
                  <a:pt x="0" y="428625"/>
                </a:lnTo>
                <a:lnTo>
                  <a:pt x="0" y="381000"/>
                </a:lnTo>
                <a:lnTo>
                  <a:pt x="47625" y="381000"/>
                </a:lnTo>
                <a:lnTo>
                  <a:pt x="47625" y="47625"/>
                </a:lnTo>
                <a:lnTo>
                  <a:pt x="0" y="47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91CE003-6F12-4A08-9847-B4AE81CF571F}"/>
              </a:ext>
            </a:extLst>
          </p:cNvPr>
          <p:cNvSpPr/>
          <p:nvPr/>
        </p:nvSpPr>
        <p:spPr>
          <a:xfrm>
            <a:off x="6092720" y="3600299"/>
            <a:ext cx="393833" cy="590751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0" y="0"/>
                </a:moveTo>
                <a:lnTo>
                  <a:pt x="238125" y="0"/>
                </a:lnTo>
                <a:lnTo>
                  <a:pt x="238125" y="47625"/>
                </a:lnTo>
                <a:lnTo>
                  <a:pt x="285750" y="47625"/>
                </a:lnTo>
                <a:lnTo>
                  <a:pt x="285750" y="190500"/>
                </a:lnTo>
                <a:lnTo>
                  <a:pt x="238125" y="190500"/>
                </a:lnTo>
                <a:lnTo>
                  <a:pt x="238125" y="285750"/>
                </a:lnTo>
                <a:lnTo>
                  <a:pt x="285750" y="285750"/>
                </a:lnTo>
                <a:lnTo>
                  <a:pt x="285750" y="428625"/>
                </a:lnTo>
                <a:lnTo>
                  <a:pt x="190500" y="428625"/>
                </a:lnTo>
                <a:lnTo>
                  <a:pt x="190500" y="285750"/>
                </a:lnTo>
                <a:lnTo>
                  <a:pt x="142875" y="285750"/>
                </a:lnTo>
                <a:lnTo>
                  <a:pt x="142875" y="238125"/>
                </a:lnTo>
                <a:lnTo>
                  <a:pt x="95250" y="238125"/>
                </a:lnTo>
                <a:lnTo>
                  <a:pt x="95250" y="428625"/>
                </a:lnTo>
                <a:lnTo>
                  <a:pt x="0" y="428625"/>
                </a:lnTo>
                <a:lnTo>
                  <a:pt x="0" y="0"/>
                </a:lnTo>
                <a:close/>
                <a:moveTo>
                  <a:pt x="95250" y="47625"/>
                </a:moveTo>
                <a:lnTo>
                  <a:pt x="95250" y="190500"/>
                </a:lnTo>
                <a:lnTo>
                  <a:pt x="190500" y="190500"/>
                </a:lnTo>
                <a:lnTo>
                  <a:pt x="190500" y="47625"/>
                </a:lnTo>
                <a:lnTo>
                  <a:pt x="95250" y="47625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18CE4042-72DB-48A1-ABDE-15FEE1052BE5}"/>
              </a:ext>
            </a:extLst>
          </p:cNvPr>
          <p:cNvSpPr/>
          <p:nvPr/>
        </p:nvSpPr>
        <p:spPr>
          <a:xfrm>
            <a:off x="6617830" y="3600299"/>
            <a:ext cx="393833" cy="590751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0" y="0"/>
                </a:moveTo>
                <a:lnTo>
                  <a:pt x="95250" y="0"/>
                </a:lnTo>
                <a:lnTo>
                  <a:pt x="95250" y="381000"/>
                </a:lnTo>
                <a:lnTo>
                  <a:pt x="285750" y="381000"/>
                </a:lnTo>
                <a:lnTo>
                  <a:pt x="285750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87786F9-D00F-4865-B319-ADEB057F7845}"/>
              </a:ext>
            </a:extLst>
          </p:cNvPr>
          <p:cNvSpPr/>
          <p:nvPr/>
        </p:nvSpPr>
        <p:spPr>
          <a:xfrm>
            <a:off x="5633921" y="4528406"/>
            <a:ext cx="393835" cy="590751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47625" y="0"/>
                </a:moveTo>
                <a:lnTo>
                  <a:pt x="238125" y="0"/>
                </a:lnTo>
                <a:lnTo>
                  <a:pt x="238125" y="47625"/>
                </a:lnTo>
                <a:lnTo>
                  <a:pt x="285750" y="47625"/>
                </a:lnTo>
                <a:lnTo>
                  <a:pt x="285750" y="190500"/>
                </a:lnTo>
                <a:lnTo>
                  <a:pt x="238125" y="190500"/>
                </a:lnTo>
                <a:lnTo>
                  <a:pt x="238125" y="238125"/>
                </a:lnTo>
                <a:lnTo>
                  <a:pt x="285750" y="238125"/>
                </a:lnTo>
                <a:lnTo>
                  <a:pt x="285750" y="381000"/>
                </a:lnTo>
                <a:lnTo>
                  <a:pt x="238125" y="381000"/>
                </a:lnTo>
                <a:lnTo>
                  <a:pt x="238125" y="428625"/>
                </a:lnTo>
                <a:lnTo>
                  <a:pt x="47625" y="428625"/>
                </a:lnTo>
                <a:lnTo>
                  <a:pt x="47625" y="381000"/>
                </a:lnTo>
                <a:lnTo>
                  <a:pt x="0" y="381000"/>
                </a:lnTo>
                <a:lnTo>
                  <a:pt x="0" y="285750"/>
                </a:lnTo>
                <a:lnTo>
                  <a:pt x="95250" y="285750"/>
                </a:lnTo>
                <a:lnTo>
                  <a:pt x="95250" y="381000"/>
                </a:lnTo>
                <a:lnTo>
                  <a:pt x="190500" y="381000"/>
                </a:lnTo>
                <a:lnTo>
                  <a:pt x="190500" y="238125"/>
                </a:lnTo>
                <a:lnTo>
                  <a:pt x="95250" y="238125"/>
                </a:lnTo>
                <a:lnTo>
                  <a:pt x="95250" y="190500"/>
                </a:lnTo>
                <a:lnTo>
                  <a:pt x="190500" y="190500"/>
                </a:lnTo>
                <a:lnTo>
                  <a:pt x="190500" y="47625"/>
                </a:lnTo>
                <a:lnTo>
                  <a:pt x="95250" y="47625"/>
                </a:lnTo>
                <a:lnTo>
                  <a:pt x="95250" y="142875"/>
                </a:lnTo>
                <a:lnTo>
                  <a:pt x="0" y="142875"/>
                </a:lnTo>
                <a:lnTo>
                  <a:pt x="0" y="47625"/>
                </a:lnTo>
                <a:lnTo>
                  <a:pt x="47625" y="47625"/>
                </a:lnTo>
                <a:lnTo>
                  <a:pt x="47625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B3E8F88-5C46-44E5-AED2-59E369B46E40}"/>
              </a:ext>
            </a:extLst>
          </p:cNvPr>
          <p:cNvSpPr/>
          <p:nvPr/>
        </p:nvSpPr>
        <p:spPr>
          <a:xfrm>
            <a:off x="6159032" y="4528407"/>
            <a:ext cx="393835" cy="590751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0" y="0"/>
                </a:moveTo>
                <a:lnTo>
                  <a:pt x="190500" y="0"/>
                </a:lnTo>
                <a:lnTo>
                  <a:pt x="190500" y="47625"/>
                </a:lnTo>
                <a:lnTo>
                  <a:pt x="238125" y="47625"/>
                </a:lnTo>
                <a:lnTo>
                  <a:pt x="238125" y="95250"/>
                </a:lnTo>
                <a:lnTo>
                  <a:pt x="285750" y="95250"/>
                </a:lnTo>
                <a:lnTo>
                  <a:pt x="285750" y="333375"/>
                </a:lnTo>
                <a:lnTo>
                  <a:pt x="238125" y="333375"/>
                </a:lnTo>
                <a:lnTo>
                  <a:pt x="238125" y="381000"/>
                </a:lnTo>
                <a:lnTo>
                  <a:pt x="190500" y="381000"/>
                </a:lnTo>
                <a:lnTo>
                  <a:pt x="190500" y="428625"/>
                </a:lnTo>
                <a:lnTo>
                  <a:pt x="0" y="428625"/>
                </a:lnTo>
                <a:lnTo>
                  <a:pt x="0" y="0"/>
                </a:lnTo>
                <a:close/>
                <a:moveTo>
                  <a:pt x="95250" y="47625"/>
                </a:moveTo>
                <a:lnTo>
                  <a:pt x="95250" y="381000"/>
                </a:lnTo>
                <a:lnTo>
                  <a:pt x="142875" y="381000"/>
                </a:lnTo>
                <a:lnTo>
                  <a:pt x="142875" y="333375"/>
                </a:lnTo>
                <a:lnTo>
                  <a:pt x="190500" y="333375"/>
                </a:lnTo>
                <a:lnTo>
                  <a:pt x="190500" y="95250"/>
                </a:lnTo>
                <a:lnTo>
                  <a:pt x="142875" y="95250"/>
                </a:lnTo>
                <a:lnTo>
                  <a:pt x="142875" y="47625"/>
                </a:lnTo>
                <a:lnTo>
                  <a:pt x="95250" y="47625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8AF987C-B2D8-4017-A4C5-A526FBC60D49}"/>
              </a:ext>
            </a:extLst>
          </p:cNvPr>
          <p:cNvSpPr/>
          <p:nvPr/>
        </p:nvSpPr>
        <p:spPr>
          <a:xfrm>
            <a:off x="4822601" y="2672192"/>
            <a:ext cx="393834" cy="590751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47625" y="0"/>
                </a:moveTo>
                <a:lnTo>
                  <a:pt x="238125" y="0"/>
                </a:lnTo>
                <a:lnTo>
                  <a:pt x="238125" y="47625"/>
                </a:lnTo>
                <a:lnTo>
                  <a:pt x="285750" y="47625"/>
                </a:lnTo>
                <a:lnTo>
                  <a:pt x="285750" y="142875"/>
                </a:lnTo>
                <a:lnTo>
                  <a:pt x="190500" y="142875"/>
                </a:lnTo>
                <a:lnTo>
                  <a:pt x="190500" y="47625"/>
                </a:lnTo>
                <a:lnTo>
                  <a:pt x="95250" y="47625"/>
                </a:lnTo>
                <a:lnTo>
                  <a:pt x="95250" y="381000"/>
                </a:lnTo>
                <a:lnTo>
                  <a:pt x="190500" y="381000"/>
                </a:lnTo>
                <a:lnTo>
                  <a:pt x="190500" y="285750"/>
                </a:lnTo>
                <a:lnTo>
                  <a:pt x="142875" y="285750"/>
                </a:lnTo>
                <a:lnTo>
                  <a:pt x="142875" y="238125"/>
                </a:lnTo>
                <a:lnTo>
                  <a:pt x="285750" y="238125"/>
                </a:lnTo>
                <a:lnTo>
                  <a:pt x="285750" y="428625"/>
                </a:lnTo>
                <a:lnTo>
                  <a:pt x="47625" y="428625"/>
                </a:lnTo>
                <a:lnTo>
                  <a:pt x="47625" y="381000"/>
                </a:lnTo>
                <a:lnTo>
                  <a:pt x="0" y="381000"/>
                </a:lnTo>
                <a:lnTo>
                  <a:pt x="0" y="47625"/>
                </a:lnTo>
                <a:lnTo>
                  <a:pt x="47625" y="47625"/>
                </a:lnTo>
                <a:lnTo>
                  <a:pt x="47625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76DAAF85-BEB3-4D26-900D-D503E134C498}"/>
              </a:ext>
            </a:extLst>
          </p:cNvPr>
          <p:cNvSpPr/>
          <p:nvPr/>
        </p:nvSpPr>
        <p:spPr>
          <a:xfrm>
            <a:off x="5347713" y="2672192"/>
            <a:ext cx="393834" cy="590751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95250" y="0"/>
                </a:moveTo>
                <a:lnTo>
                  <a:pt x="190500" y="0"/>
                </a:lnTo>
                <a:lnTo>
                  <a:pt x="190500" y="47625"/>
                </a:lnTo>
                <a:lnTo>
                  <a:pt x="238125" y="47625"/>
                </a:lnTo>
                <a:lnTo>
                  <a:pt x="238125" y="95250"/>
                </a:lnTo>
                <a:lnTo>
                  <a:pt x="285750" y="95250"/>
                </a:lnTo>
                <a:lnTo>
                  <a:pt x="285750" y="428625"/>
                </a:lnTo>
                <a:lnTo>
                  <a:pt x="190500" y="428625"/>
                </a:lnTo>
                <a:lnTo>
                  <a:pt x="190500" y="285750"/>
                </a:lnTo>
                <a:lnTo>
                  <a:pt x="95250" y="285750"/>
                </a:lnTo>
                <a:lnTo>
                  <a:pt x="95250" y="428625"/>
                </a:lnTo>
                <a:lnTo>
                  <a:pt x="0" y="428625"/>
                </a:lnTo>
                <a:lnTo>
                  <a:pt x="0" y="95250"/>
                </a:lnTo>
                <a:lnTo>
                  <a:pt x="47625" y="95250"/>
                </a:lnTo>
                <a:lnTo>
                  <a:pt x="47625" y="47625"/>
                </a:lnTo>
                <a:lnTo>
                  <a:pt x="95250" y="47625"/>
                </a:lnTo>
                <a:lnTo>
                  <a:pt x="95250" y="0"/>
                </a:lnTo>
                <a:close/>
                <a:moveTo>
                  <a:pt x="95250" y="95250"/>
                </a:moveTo>
                <a:lnTo>
                  <a:pt x="95250" y="238125"/>
                </a:lnTo>
                <a:lnTo>
                  <a:pt x="190500" y="238125"/>
                </a:lnTo>
                <a:lnTo>
                  <a:pt x="190500" y="95250"/>
                </a:lnTo>
                <a:lnTo>
                  <a:pt x="95250" y="9525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4417A7C-7080-4897-8094-588EE6E95D87}"/>
              </a:ext>
            </a:extLst>
          </p:cNvPr>
          <p:cNvSpPr/>
          <p:nvPr/>
        </p:nvSpPr>
        <p:spPr>
          <a:xfrm>
            <a:off x="5872827" y="2672192"/>
            <a:ext cx="196917" cy="590751"/>
          </a:xfrm>
          <a:custGeom>
            <a:avLst/>
            <a:gdLst/>
            <a:ahLst/>
            <a:cxnLst/>
            <a:rect l="l" t="t" r="r" b="b"/>
            <a:pathLst>
              <a:path w="142875" h="428625">
                <a:moveTo>
                  <a:pt x="0" y="0"/>
                </a:moveTo>
                <a:lnTo>
                  <a:pt x="95250" y="0"/>
                </a:lnTo>
                <a:lnTo>
                  <a:pt x="95250" y="95250"/>
                </a:lnTo>
                <a:lnTo>
                  <a:pt x="142875" y="95250"/>
                </a:lnTo>
                <a:lnTo>
                  <a:pt x="142875" y="142875"/>
                </a:lnTo>
                <a:lnTo>
                  <a:pt x="95250" y="142875"/>
                </a:lnTo>
                <a:lnTo>
                  <a:pt x="95250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B149262-F51F-41C0-A9E1-A4149A5B96A4}"/>
              </a:ext>
            </a:extLst>
          </p:cNvPr>
          <p:cNvSpPr/>
          <p:nvPr/>
        </p:nvSpPr>
        <p:spPr>
          <a:xfrm>
            <a:off x="6135383" y="2672192"/>
            <a:ext cx="196917" cy="590751"/>
          </a:xfrm>
          <a:custGeom>
            <a:avLst/>
            <a:gdLst/>
            <a:ahLst/>
            <a:cxnLst/>
            <a:rect l="l" t="t" r="r" b="b"/>
            <a:pathLst>
              <a:path w="142875" h="428625">
                <a:moveTo>
                  <a:pt x="47625" y="0"/>
                </a:moveTo>
                <a:lnTo>
                  <a:pt x="142875" y="0"/>
                </a:lnTo>
                <a:lnTo>
                  <a:pt x="142875" y="428625"/>
                </a:lnTo>
                <a:lnTo>
                  <a:pt x="47625" y="428625"/>
                </a:lnTo>
                <a:lnTo>
                  <a:pt x="47625" y="142875"/>
                </a:lnTo>
                <a:lnTo>
                  <a:pt x="0" y="142875"/>
                </a:lnTo>
                <a:lnTo>
                  <a:pt x="0" y="95250"/>
                </a:lnTo>
                <a:lnTo>
                  <a:pt x="47625" y="95250"/>
                </a:lnTo>
                <a:lnTo>
                  <a:pt x="47625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EBBB3CD3-9DAA-45EF-9C61-CEF418E85413}"/>
              </a:ext>
            </a:extLst>
          </p:cNvPr>
          <p:cNvSpPr/>
          <p:nvPr/>
        </p:nvSpPr>
        <p:spPr>
          <a:xfrm>
            <a:off x="6457015" y="2672191"/>
            <a:ext cx="393834" cy="590751"/>
          </a:xfrm>
          <a:custGeom>
            <a:avLst/>
            <a:gdLst/>
            <a:ahLst/>
            <a:cxnLst/>
            <a:rect l="l" t="t" r="r" b="b"/>
            <a:pathLst>
              <a:path w="285750" h="428625">
                <a:moveTo>
                  <a:pt x="0" y="0"/>
                </a:moveTo>
                <a:lnTo>
                  <a:pt x="285750" y="0"/>
                </a:lnTo>
                <a:lnTo>
                  <a:pt x="285750" y="47625"/>
                </a:lnTo>
                <a:lnTo>
                  <a:pt x="95250" y="47625"/>
                </a:lnTo>
                <a:lnTo>
                  <a:pt x="95250" y="190500"/>
                </a:lnTo>
                <a:lnTo>
                  <a:pt x="238125" y="190500"/>
                </a:lnTo>
                <a:lnTo>
                  <a:pt x="238125" y="238125"/>
                </a:lnTo>
                <a:lnTo>
                  <a:pt x="95250" y="238125"/>
                </a:lnTo>
                <a:lnTo>
                  <a:pt x="95250" y="381000"/>
                </a:lnTo>
                <a:lnTo>
                  <a:pt x="285750" y="381000"/>
                </a:lnTo>
                <a:lnTo>
                  <a:pt x="285750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11D815BE-4BAA-4848-A2D8-B0780AFDEE7C}"/>
              </a:ext>
            </a:extLst>
          </p:cNvPr>
          <p:cNvSpPr/>
          <p:nvPr/>
        </p:nvSpPr>
        <p:spPr>
          <a:xfrm>
            <a:off x="6975564" y="2672191"/>
            <a:ext cx="393835" cy="590751"/>
          </a:xfrm>
          <a:custGeom>
            <a:avLst/>
            <a:gdLst/>
            <a:ahLst/>
            <a:cxnLst/>
            <a:rect l="l" t="t" r="r" b="b"/>
            <a:pathLst>
              <a:path w="285751" h="428625">
                <a:moveTo>
                  <a:pt x="0" y="0"/>
                </a:moveTo>
                <a:lnTo>
                  <a:pt x="238125" y="0"/>
                </a:lnTo>
                <a:lnTo>
                  <a:pt x="238125" y="47625"/>
                </a:lnTo>
                <a:lnTo>
                  <a:pt x="285751" y="47625"/>
                </a:lnTo>
                <a:lnTo>
                  <a:pt x="285751" y="190500"/>
                </a:lnTo>
                <a:lnTo>
                  <a:pt x="238125" y="190500"/>
                </a:lnTo>
                <a:lnTo>
                  <a:pt x="238125" y="285750"/>
                </a:lnTo>
                <a:lnTo>
                  <a:pt x="285751" y="285750"/>
                </a:lnTo>
                <a:lnTo>
                  <a:pt x="285751" y="428625"/>
                </a:lnTo>
                <a:lnTo>
                  <a:pt x="190500" y="428625"/>
                </a:lnTo>
                <a:lnTo>
                  <a:pt x="190500" y="285750"/>
                </a:lnTo>
                <a:lnTo>
                  <a:pt x="142875" y="285750"/>
                </a:lnTo>
                <a:lnTo>
                  <a:pt x="142875" y="238125"/>
                </a:lnTo>
                <a:lnTo>
                  <a:pt x="95250" y="238125"/>
                </a:lnTo>
                <a:lnTo>
                  <a:pt x="95250" y="428625"/>
                </a:lnTo>
                <a:lnTo>
                  <a:pt x="0" y="428625"/>
                </a:lnTo>
                <a:lnTo>
                  <a:pt x="0" y="0"/>
                </a:lnTo>
                <a:close/>
                <a:moveTo>
                  <a:pt x="95250" y="47625"/>
                </a:moveTo>
                <a:lnTo>
                  <a:pt x="95250" y="190500"/>
                </a:lnTo>
                <a:lnTo>
                  <a:pt x="190500" y="190500"/>
                </a:lnTo>
                <a:lnTo>
                  <a:pt x="190500" y="47625"/>
                </a:lnTo>
                <a:lnTo>
                  <a:pt x="95250" y="47625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95F20E3F-68F7-4AE7-8797-80C5BCE9B0B0}"/>
              </a:ext>
            </a:extLst>
          </p:cNvPr>
          <p:cNvSpPr/>
          <p:nvPr/>
        </p:nvSpPr>
        <p:spPr>
          <a:xfrm>
            <a:off x="6069744" y="2869109"/>
            <a:ext cx="65639" cy="196917"/>
          </a:xfrm>
          <a:custGeom>
            <a:avLst/>
            <a:gdLst/>
            <a:ahLst/>
            <a:cxnLst/>
            <a:rect l="l" t="t" r="r" b="b"/>
            <a:pathLst>
              <a:path w="47625" h="142875">
                <a:moveTo>
                  <a:pt x="0" y="0"/>
                </a:moveTo>
                <a:lnTo>
                  <a:pt x="47625" y="0"/>
                </a:lnTo>
                <a:lnTo>
                  <a:pt x="47625" y="142875"/>
                </a:lnTo>
                <a:lnTo>
                  <a:pt x="0" y="1428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3365E"/>
              </a:gs>
              <a:gs pos="100000">
                <a:srgbClr val="9923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4D80C9F-8B80-44F0-865C-F9B3C4597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02" y="876830"/>
            <a:ext cx="3092562" cy="56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7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>
            <a:extLst>
              <a:ext uri="{FF2B5EF4-FFF2-40B4-BE49-F238E27FC236}">
                <a16:creationId xmlns:a16="http://schemas.microsoft.com/office/drawing/2014/main" id="{4D01F8C8-0D79-487C-AFB4-7FDDB7F75B7B}"/>
              </a:ext>
            </a:extLst>
          </p:cNvPr>
          <p:cNvGrpSpPr/>
          <p:nvPr/>
        </p:nvGrpSpPr>
        <p:grpSpPr>
          <a:xfrm rot="21058442">
            <a:off x="-3455873" y="2685810"/>
            <a:ext cx="3367540" cy="1391906"/>
            <a:chOff x="1514023" y="484823"/>
            <a:chExt cx="3367540" cy="139190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6FDD515-CE90-4664-8D96-EFBD3C5B0AAE}"/>
                </a:ext>
              </a:extLst>
            </p:cNvPr>
            <p:cNvSpPr/>
            <p:nvPr/>
          </p:nvSpPr>
          <p:spPr>
            <a:xfrm>
              <a:off x="1514023" y="484823"/>
              <a:ext cx="3367540" cy="1391906"/>
            </a:xfrm>
            <a:prstGeom prst="rect">
              <a:avLst/>
            </a:prstGeom>
            <a:solidFill>
              <a:srgbClr val="E3365E"/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DE5DE7B8-FC5D-472F-A7F9-74BFBB336623}"/>
                </a:ext>
              </a:extLst>
            </p:cNvPr>
            <p:cNvSpPr/>
            <p:nvPr/>
          </p:nvSpPr>
          <p:spPr>
            <a:xfrm>
              <a:off x="1950652" y="885402"/>
              <a:ext cx="2494282" cy="590750"/>
            </a:xfrm>
            <a:custGeom>
              <a:avLst/>
              <a:gdLst>
                <a:gd name="connsiteX0" fmla="*/ 2231726 w 2494282"/>
                <a:gd name="connsiteY0" fmla="*/ 65639 h 590750"/>
                <a:gd name="connsiteX1" fmla="*/ 2231726 w 2494282"/>
                <a:gd name="connsiteY1" fmla="*/ 262556 h 590750"/>
                <a:gd name="connsiteX2" fmla="*/ 2363004 w 2494282"/>
                <a:gd name="connsiteY2" fmla="*/ 262556 h 590750"/>
                <a:gd name="connsiteX3" fmla="*/ 2363004 w 2494282"/>
                <a:gd name="connsiteY3" fmla="*/ 65639 h 590750"/>
                <a:gd name="connsiteX4" fmla="*/ 1181501 w 2494282"/>
                <a:gd name="connsiteY4" fmla="*/ 65639 h 590750"/>
                <a:gd name="connsiteX5" fmla="*/ 1181501 w 2494282"/>
                <a:gd name="connsiteY5" fmla="*/ 262556 h 590750"/>
                <a:gd name="connsiteX6" fmla="*/ 1312779 w 2494282"/>
                <a:gd name="connsiteY6" fmla="*/ 262556 h 590750"/>
                <a:gd name="connsiteX7" fmla="*/ 1312779 w 2494282"/>
                <a:gd name="connsiteY7" fmla="*/ 65639 h 590750"/>
                <a:gd name="connsiteX8" fmla="*/ 2100448 w 2494282"/>
                <a:gd name="connsiteY8" fmla="*/ 0 h 590750"/>
                <a:gd name="connsiteX9" fmla="*/ 2428643 w 2494282"/>
                <a:gd name="connsiteY9" fmla="*/ 0 h 590750"/>
                <a:gd name="connsiteX10" fmla="*/ 2428643 w 2494282"/>
                <a:gd name="connsiteY10" fmla="*/ 65639 h 590750"/>
                <a:gd name="connsiteX11" fmla="*/ 2494282 w 2494282"/>
                <a:gd name="connsiteY11" fmla="*/ 65639 h 590750"/>
                <a:gd name="connsiteX12" fmla="*/ 2494282 w 2494282"/>
                <a:gd name="connsiteY12" fmla="*/ 262556 h 590750"/>
                <a:gd name="connsiteX13" fmla="*/ 2428643 w 2494282"/>
                <a:gd name="connsiteY13" fmla="*/ 262556 h 590750"/>
                <a:gd name="connsiteX14" fmla="*/ 2428643 w 2494282"/>
                <a:gd name="connsiteY14" fmla="*/ 393833 h 590750"/>
                <a:gd name="connsiteX15" fmla="*/ 2494282 w 2494282"/>
                <a:gd name="connsiteY15" fmla="*/ 393833 h 590750"/>
                <a:gd name="connsiteX16" fmla="*/ 2494282 w 2494282"/>
                <a:gd name="connsiteY16" fmla="*/ 590750 h 590750"/>
                <a:gd name="connsiteX17" fmla="*/ 2363004 w 2494282"/>
                <a:gd name="connsiteY17" fmla="*/ 590750 h 590750"/>
                <a:gd name="connsiteX18" fmla="*/ 2363004 w 2494282"/>
                <a:gd name="connsiteY18" fmla="*/ 393833 h 590750"/>
                <a:gd name="connsiteX19" fmla="*/ 2297365 w 2494282"/>
                <a:gd name="connsiteY19" fmla="*/ 393833 h 590750"/>
                <a:gd name="connsiteX20" fmla="*/ 2297365 w 2494282"/>
                <a:gd name="connsiteY20" fmla="*/ 328195 h 590750"/>
                <a:gd name="connsiteX21" fmla="*/ 2231726 w 2494282"/>
                <a:gd name="connsiteY21" fmla="*/ 328195 h 590750"/>
                <a:gd name="connsiteX22" fmla="*/ 2231726 w 2494282"/>
                <a:gd name="connsiteY22" fmla="*/ 590750 h 590750"/>
                <a:gd name="connsiteX23" fmla="*/ 2100448 w 2494282"/>
                <a:gd name="connsiteY23" fmla="*/ 590750 h 590750"/>
                <a:gd name="connsiteX24" fmla="*/ 1575335 w 2494282"/>
                <a:gd name="connsiteY24" fmla="*/ 0 h 590750"/>
                <a:gd name="connsiteX25" fmla="*/ 1969169 w 2494282"/>
                <a:gd name="connsiteY25" fmla="*/ 0 h 590750"/>
                <a:gd name="connsiteX26" fmla="*/ 1969169 w 2494282"/>
                <a:gd name="connsiteY26" fmla="*/ 65639 h 590750"/>
                <a:gd name="connsiteX27" fmla="*/ 1706613 w 2494282"/>
                <a:gd name="connsiteY27" fmla="*/ 65639 h 590750"/>
                <a:gd name="connsiteX28" fmla="*/ 1706613 w 2494282"/>
                <a:gd name="connsiteY28" fmla="*/ 262556 h 590750"/>
                <a:gd name="connsiteX29" fmla="*/ 1903530 w 2494282"/>
                <a:gd name="connsiteY29" fmla="*/ 262556 h 590750"/>
                <a:gd name="connsiteX30" fmla="*/ 1903530 w 2494282"/>
                <a:gd name="connsiteY30" fmla="*/ 328195 h 590750"/>
                <a:gd name="connsiteX31" fmla="*/ 1706613 w 2494282"/>
                <a:gd name="connsiteY31" fmla="*/ 328195 h 590750"/>
                <a:gd name="connsiteX32" fmla="*/ 1706613 w 2494282"/>
                <a:gd name="connsiteY32" fmla="*/ 525111 h 590750"/>
                <a:gd name="connsiteX33" fmla="*/ 1969169 w 2494282"/>
                <a:gd name="connsiteY33" fmla="*/ 525111 h 590750"/>
                <a:gd name="connsiteX34" fmla="*/ 1969169 w 2494282"/>
                <a:gd name="connsiteY34" fmla="*/ 590750 h 590750"/>
                <a:gd name="connsiteX35" fmla="*/ 1575335 w 2494282"/>
                <a:gd name="connsiteY35" fmla="*/ 590750 h 590750"/>
                <a:gd name="connsiteX36" fmla="*/ 1050223 w 2494282"/>
                <a:gd name="connsiteY36" fmla="*/ 0 h 590750"/>
                <a:gd name="connsiteX37" fmla="*/ 1378418 w 2494282"/>
                <a:gd name="connsiteY37" fmla="*/ 0 h 590750"/>
                <a:gd name="connsiteX38" fmla="*/ 1378418 w 2494282"/>
                <a:gd name="connsiteY38" fmla="*/ 65639 h 590750"/>
                <a:gd name="connsiteX39" fmla="*/ 1444057 w 2494282"/>
                <a:gd name="connsiteY39" fmla="*/ 65639 h 590750"/>
                <a:gd name="connsiteX40" fmla="*/ 1444057 w 2494282"/>
                <a:gd name="connsiteY40" fmla="*/ 262556 h 590750"/>
                <a:gd name="connsiteX41" fmla="*/ 1378418 w 2494282"/>
                <a:gd name="connsiteY41" fmla="*/ 262556 h 590750"/>
                <a:gd name="connsiteX42" fmla="*/ 1378418 w 2494282"/>
                <a:gd name="connsiteY42" fmla="*/ 328195 h 590750"/>
                <a:gd name="connsiteX43" fmla="*/ 1181501 w 2494282"/>
                <a:gd name="connsiteY43" fmla="*/ 328195 h 590750"/>
                <a:gd name="connsiteX44" fmla="*/ 1181501 w 2494282"/>
                <a:gd name="connsiteY44" fmla="*/ 590750 h 590750"/>
                <a:gd name="connsiteX45" fmla="*/ 1050223 w 2494282"/>
                <a:gd name="connsiteY45" fmla="*/ 590750 h 590750"/>
                <a:gd name="connsiteX46" fmla="*/ 525112 w 2494282"/>
                <a:gd name="connsiteY46" fmla="*/ 0 h 590750"/>
                <a:gd name="connsiteX47" fmla="*/ 656390 w 2494282"/>
                <a:gd name="connsiteY47" fmla="*/ 0 h 590750"/>
                <a:gd name="connsiteX48" fmla="*/ 656390 w 2494282"/>
                <a:gd name="connsiteY48" fmla="*/ 525111 h 590750"/>
                <a:gd name="connsiteX49" fmla="*/ 787668 w 2494282"/>
                <a:gd name="connsiteY49" fmla="*/ 525111 h 590750"/>
                <a:gd name="connsiteX50" fmla="*/ 787668 w 2494282"/>
                <a:gd name="connsiteY50" fmla="*/ 0 h 590750"/>
                <a:gd name="connsiteX51" fmla="*/ 918946 w 2494282"/>
                <a:gd name="connsiteY51" fmla="*/ 0 h 590750"/>
                <a:gd name="connsiteX52" fmla="*/ 918946 w 2494282"/>
                <a:gd name="connsiteY52" fmla="*/ 525111 h 590750"/>
                <a:gd name="connsiteX53" fmla="*/ 853307 w 2494282"/>
                <a:gd name="connsiteY53" fmla="*/ 525111 h 590750"/>
                <a:gd name="connsiteX54" fmla="*/ 853307 w 2494282"/>
                <a:gd name="connsiteY54" fmla="*/ 590750 h 590750"/>
                <a:gd name="connsiteX55" fmla="*/ 590751 w 2494282"/>
                <a:gd name="connsiteY55" fmla="*/ 590750 h 590750"/>
                <a:gd name="connsiteX56" fmla="*/ 590751 w 2494282"/>
                <a:gd name="connsiteY56" fmla="*/ 525111 h 590750"/>
                <a:gd name="connsiteX57" fmla="*/ 525112 w 2494282"/>
                <a:gd name="connsiteY57" fmla="*/ 525111 h 590750"/>
                <a:gd name="connsiteX58" fmla="*/ 65639 w 2494282"/>
                <a:gd name="connsiteY58" fmla="*/ 0 h 590750"/>
                <a:gd name="connsiteX59" fmla="*/ 328195 w 2494282"/>
                <a:gd name="connsiteY59" fmla="*/ 0 h 590750"/>
                <a:gd name="connsiteX60" fmla="*/ 328195 w 2494282"/>
                <a:gd name="connsiteY60" fmla="*/ 65639 h 590750"/>
                <a:gd name="connsiteX61" fmla="*/ 393834 w 2494282"/>
                <a:gd name="connsiteY61" fmla="*/ 65639 h 590750"/>
                <a:gd name="connsiteX62" fmla="*/ 393834 w 2494282"/>
                <a:gd name="connsiteY62" fmla="*/ 131278 h 590750"/>
                <a:gd name="connsiteX63" fmla="*/ 262556 w 2494282"/>
                <a:gd name="connsiteY63" fmla="*/ 131278 h 590750"/>
                <a:gd name="connsiteX64" fmla="*/ 262556 w 2494282"/>
                <a:gd name="connsiteY64" fmla="*/ 65639 h 590750"/>
                <a:gd name="connsiteX65" fmla="*/ 131278 w 2494282"/>
                <a:gd name="connsiteY65" fmla="*/ 65639 h 590750"/>
                <a:gd name="connsiteX66" fmla="*/ 131278 w 2494282"/>
                <a:gd name="connsiteY66" fmla="*/ 196917 h 590750"/>
                <a:gd name="connsiteX67" fmla="*/ 196917 w 2494282"/>
                <a:gd name="connsiteY67" fmla="*/ 196917 h 590750"/>
                <a:gd name="connsiteX68" fmla="*/ 196917 w 2494282"/>
                <a:gd name="connsiteY68" fmla="*/ 262556 h 590750"/>
                <a:gd name="connsiteX69" fmla="*/ 262556 w 2494282"/>
                <a:gd name="connsiteY69" fmla="*/ 262556 h 590750"/>
                <a:gd name="connsiteX70" fmla="*/ 262556 w 2494282"/>
                <a:gd name="connsiteY70" fmla="*/ 328195 h 590750"/>
                <a:gd name="connsiteX71" fmla="*/ 328195 w 2494282"/>
                <a:gd name="connsiteY71" fmla="*/ 328195 h 590750"/>
                <a:gd name="connsiteX72" fmla="*/ 328195 w 2494282"/>
                <a:gd name="connsiteY72" fmla="*/ 393833 h 590750"/>
                <a:gd name="connsiteX73" fmla="*/ 393834 w 2494282"/>
                <a:gd name="connsiteY73" fmla="*/ 393833 h 590750"/>
                <a:gd name="connsiteX74" fmla="*/ 393834 w 2494282"/>
                <a:gd name="connsiteY74" fmla="*/ 525111 h 590750"/>
                <a:gd name="connsiteX75" fmla="*/ 328195 w 2494282"/>
                <a:gd name="connsiteY75" fmla="*/ 525111 h 590750"/>
                <a:gd name="connsiteX76" fmla="*/ 328195 w 2494282"/>
                <a:gd name="connsiteY76" fmla="*/ 590750 h 590750"/>
                <a:gd name="connsiteX77" fmla="*/ 65639 w 2494282"/>
                <a:gd name="connsiteY77" fmla="*/ 590750 h 590750"/>
                <a:gd name="connsiteX78" fmla="*/ 65639 w 2494282"/>
                <a:gd name="connsiteY78" fmla="*/ 525111 h 590750"/>
                <a:gd name="connsiteX79" fmla="*/ 0 w 2494282"/>
                <a:gd name="connsiteY79" fmla="*/ 525111 h 590750"/>
                <a:gd name="connsiteX80" fmla="*/ 0 w 2494282"/>
                <a:gd name="connsiteY80" fmla="*/ 459472 h 590750"/>
                <a:gd name="connsiteX81" fmla="*/ 131278 w 2494282"/>
                <a:gd name="connsiteY81" fmla="*/ 459472 h 590750"/>
                <a:gd name="connsiteX82" fmla="*/ 131278 w 2494282"/>
                <a:gd name="connsiteY82" fmla="*/ 525111 h 590750"/>
                <a:gd name="connsiteX83" fmla="*/ 262556 w 2494282"/>
                <a:gd name="connsiteY83" fmla="*/ 525111 h 590750"/>
                <a:gd name="connsiteX84" fmla="*/ 262556 w 2494282"/>
                <a:gd name="connsiteY84" fmla="*/ 393833 h 590750"/>
                <a:gd name="connsiteX85" fmla="*/ 196917 w 2494282"/>
                <a:gd name="connsiteY85" fmla="*/ 393833 h 590750"/>
                <a:gd name="connsiteX86" fmla="*/ 196917 w 2494282"/>
                <a:gd name="connsiteY86" fmla="*/ 328195 h 590750"/>
                <a:gd name="connsiteX87" fmla="*/ 131278 w 2494282"/>
                <a:gd name="connsiteY87" fmla="*/ 328195 h 590750"/>
                <a:gd name="connsiteX88" fmla="*/ 131278 w 2494282"/>
                <a:gd name="connsiteY88" fmla="*/ 262556 h 590750"/>
                <a:gd name="connsiteX89" fmla="*/ 65639 w 2494282"/>
                <a:gd name="connsiteY89" fmla="*/ 262556 h 590750"/>
                <a:gd name="connsiteX90" fmla="*/ 65639 w 2494282"/>
                <a:gd name="connsiteY90" fmla="*/ 196917 h 590750"/>
                <a:gd name="connsiteX91" fmla="*/ 0 w 2494282"/>
                <a:gd name="connsiteY91" fmla="*/ 196917 h 590750"/>
                <a:gd name="connsiteX92" fmla="*/ 0 w 2494282"/>
                <a:gd name="connsiteY92" fmla="*/ 65639 h 590750"/>
                <a:gd name="connsiteX93" fmla="*/ 65639 w 2494282"/>
                <a:gd name="connsiteY93" fmla="*/ 65639 h 5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494282" h="590750">
                  <a:moveTo>
                    <a:pt x="2231726" y="65639"/>
                  </a:moveTo>
                  <a:lnTo>
                    <a:pt x="2231726" y="262556"/>
                  </a:lnTo>
                  <a:lnTo>
                    <a:pt x="2363004" y="262556"/>
                  </a:lnTo>
                  <a:lnTo>
                    <a:pt x="2363004" y="65639"/>
                  </a:lnTo>
                  <a:close/>
                  <a:moveTo>
                    <a:pt x="1181501" y="65639"/>
                  </a:moveTo>
                  <a:lnTo>
                    <a:pt x="1181501" y="262556"/>
                  </a:lnTo>
                  <a:lnTo>
                    <a:pt x="1312779" y="262556"/>
                  </a:lnTo>
                  <a:lnTo>
                    <a:pt x="1312779" y="65639"/>
                  </a:lnTo>
                  <a:close/>
                  <a:moveTo>
                    <a:pt x="2100448" y="0"/>
                  </a:moveTo>
                  <a:lnTo>
                    <a:pt x="2428643" y="0"/>
                  </a:lnTo>
                  <a:lnTo>
                    <a:pt x="2428643" y="65639"/>
                  </a:lnTo>
                  <a:lnTo>
                    <a:pt x="2494282" y="65639"/>
                  </a:lnTo>
                  <a:lnTo>
                    <a:pt x="2494282" y="262556"/>
                  </a:lnTo>
                  <a:lnTo>
                    <a:pt x="2428643" y="262556"/>
                  </a:lnTo>
                  <a:lnTo>
                    <a:pt x="2428643" y="393833"/>
                  </a:lnTo>
                  <a:lnTo>
                    <a:pt x="2494282" y="393833"/>
                  </a:lnTo>
                  <a:lnTo>
                    <a:pt x="2494282" y="590750"/>
                  </a:lnTo>
                  <a:lnTo>
                    <a:pt x="2363004" y="590750"/>
                  </a:lnTo>
                  <a:lnTo>
                    <a:pt x="2363004" y="393833"/>
                  </a:lnTo>
                  <a:lnTo>
                    <a:pt x="2297365" y="393833"/>
                  </a:lnTo>
                  <a:lnTo>
                    <a:pt x="2297365" y="328195"/>
                  </a:lnTo>
                  <a:lnTo>
                    <a:pt x="2231726" y="328195"/>
                  </a:lnTo>
                  <a:lnTo>
                    <a:pt x="2231726" y="590750"/>
                  </a:lnTo>
                  <a:lnTo>
                    <a:pt x="2100448" y="590750"/>
                  </a:lnTo>
                  <a:close/>
                  <a:moveTo>
                    <a:pt x="1575335" y="0"/>
                  </a:moveTo>
                  <a:lnTo>
                    <a:pt x="1969169" y="0"/>
                  </a:lnTo>
                  <a:lnTo>
                    <a:pt x="1969169" y="65639"/>
                  </a:lnTo>
                  <a:lnTo>
                    <a:pt x="1706613" y="65639"/>
                  </a:lnTo>
                  <a:lnTo>
                    <a:pt x="1706613" y="262556"/>
                  </a:lnTo>
                  <a:lnTo>
                    <a:pt x="1903530" y="262556"/>
                  </a:lnTo>
                  <a:lnTo>
                    <a:pt x="1903530" y="328195"/>
                  </a:lnTo>
                  <a:lnTo>
                    <a:pt x="1706613" y="328195"/>
                  </a:lnTo>
                  <a:lnTo>
                    <a:pt x="1706613" y="525111"/>
                  </a:lnTo>
                  <a:lnTo>
                    <a:pt x="1969169" y="525111"/>
                  </a:lnTo>
                  <a:lnTo>
                    <a:pt x="1969169" y="590750"/>
                  </a:lnTo>
                  <a:lnTo>
                    <a:pt x="1575335" y="590750"/>
                  </a:lnTo>
                  <a:close/>
                  <a:moveTo>
                    <a:pt x="1050223" y="0"/>
                  </a:moveTo>
                  <a:lnTo>
                    <a:pt x="1378418" y="0"/>
                  </a:lnTo>
                  <a:lnTo>
                    <a:pt x="1378418" y="65639"/>
                  </a:lnTo>
                  <a:lnTo>
                    <a:pt x="1444057" y="65639"/>
                  </a:lnTo>
                  <a:lnTo>
                    <a:pt x="1444057" y="262556"/>
                  </a:lnTo>
                  <a:lnTo>
                    <a:pt x="1378418" y="262556"/>
                  </a:lnTo>
                  <a:lnTo>
                    <a:pt x="1378418" y="328195"/>
                  </a:lnTo>
                  <a:lnTo>
                    <a:pt x="1181501" y="328195"/>
                  </a:lnTo>
                  <a:lnTo>
                    <a:pt x="1181501" y="590750"/>
                  </a:lnTo>
                  <a:lnTo>
                    <a:pt x="1050223" y="590750"/>
                  </a:lnTo>
                  <a:close/>
                  <a:moveTo>
                    <a:pt x="525112" y="0"/>
                  </a:moveTo>
                  <a:lnTo>
                    <a:pt x="656390" y="0"/>
                  </a:lnTo>
                  <a:lnTo>
                    <a:pt x="656390" y="525111"/>
                  </a:lnTo>
                  <a:lnTo>
                    <a:pt x="787668" y="525111"/>
                  </a:lnTo>
                  <a:lnTo>
                    <a:pt x="787668" y="0"/>
                  </a:lnTo>
                  <a:lnTo>
                    <a:pt x="918946" y="0"/>
                  </a:lnTo>
                  <a:lnTo>
                    <a:pt x="918946" y="525111"/>
                  </a:lnTo>
                  <a:lnTo>
                    <a:pt x="853307" y="525111"/>
                  </a:lnTo>
                  <a:lnTo>
                    <a:pt x="853307" y="590750"/>
                  </a:lnTo>
                  <a:lnTo>
                    <a:pt x="590751" y="590750"/>
                  </a:lnTo>
                  <a:lnTo>
                    <a:pt x="590751" y="525111"/>
                  </a:lnTo>
                  <a:lnTo>
                    <a:pt x="525112" y="525111"/>
                  </a:lnTo>
                  <a:close/>
                  <a:moveTo>
                    <a:pt x="65639" y="0"/>
                  </a:moveTo>
                  <a:lnTo>
                    <a:pt x="328195" y="0"/>
                  </a:lnTo>
                  <a:lnTo>
                    <a:pt x="328195" y="65639"/>
                  </a:lnTo>
                  <a:lnTo>
                    <a:pt x="393834" y="65639"/>
                  </a:lnTo>
                  <a:lnTo>
                    <a:pt x="393834" y="131278"/>
                  </a:lnTo>
                  <a:lnTo>
                    <a:pt x="262556" y="131278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196917" y="196917"/>
                  </a:lnTo>
                  <a:lnTo>
                    <a:pt x="196917" y="262556"/>
                  </a:lnTo>
                  <a:lnTo>
                    <a:pt x="262556" y="262556"/>
                  </a:lnTo>
                  <a:lnTo>
                    <a:pt x="262556" y="328195"/>
                  </a:lnTo>
                  <a:lnTo>
                    <a:pt x="328195" y="328195"/>
                  </a:lnTo>
                  <a:lnTo>
                    <a:pt x="328195" y="393833"/>
                  </a:lnTo>
                  <a:lnTo>
                    <a:pt x="393834" y="393833"/>
                  </a:lnTo>
                  <a:lnTo>
                    <a:pt x="393834" y="525111"/>
                  </a:lnTo>
                  <a:lnTo>
                    <a:pt x="328195" y="525111"/>
                  </a:lnTo>
                  <a:lnTo>
                    <a:pt x="328195" y="590750"/>
                  </a:lnTo>
                  <a:lnTo>
                    <a:pt x="65639" y="590750"/>
                  </a:lnTo>
                  <a:lnTo>
                    <a:pt x="65639" y="525111"/>
                  </a:lnTo>
                  <a:lnTo>
                    <a:pt x="0" y="525111"/>
                  </a:lnTo>
                  <a:lnTo>
                    <a:pt x="0" y="459472"/>
                  </a:lnTo>
                  <a:lnTo>
                    <a:pt x="131278" y="459472"/>
                  </a:lnTo>
                  <a:lnTo>
                    <a:pt x="131278" y="525111"/>
                  </a:lnTo>
                  <a:lnTo>
                    <a:pt x="262556" y="525111"/>
                  </a:lnTo>
                  <a:lnTo>
                    <a:pt x="262556" y="393833"/>
                  </a:lnTo>
                  <a:lnTo>
                    <a:pt x="196917" y="393833"/>
                  </a:lnTo>
                  <a:lnTo>
                    <a:pt x="196917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65639" y="262556"/>
                  </a:lnTo>
                  <a:lnTo>
                    <a:pt x="65639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noFill/>
            <a:ln w="152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1E26942E-847B-4C0A-8BE1-108B92BBAA5B}"/>
                </a:ext>
              </a:extLst>
            </p:cNvPr>
            <p:cNvSpPr/>
            <p:nvPr/>
          </p:nvSpPr>
          <p:spPr>
            <a:xfrm>
              <a:off x="1950652" y="885402"/>
              <a:ext cx="2494282" cy="590750"/>
            </a:xfrm>
            <a:custGeom>
              <a:avLst/>
              <a:gdLst>
                <a:gd name="connsiteX0" fmla="*/ 2231726 w 2494282"/>
                <a:gd name="connsiteY0" fmla="*/ 65639 h 590750"/>
                <a:gd name="connsiteX1" fmla="*/ 2231726 w 2494282"/>
                <a:gd name="connsiteY1" fmla="*/ 262556 h 590750"/>
                <a:gd name="connsiteX2" fmla="*/ 2363004 w 2494282"/>
                <a:gd name="connsiteY2" fmla="*/ 262556 h 590750"/>
                <a:gd name="connsiteX3" fmla="*/ 2363004 w 2494282"/>
                <a:gd name="connsiteY3" fmla="*/ 65639 h 590750"/>
                <a:gd name="connsiteX4" fmla="*/ 1181501 w 2494282"/>
                <a:gd name="connsiteY4" fmla="*/ 65639 h 590750"/>
                <a:gd name="connsiteX5" fmla="*/ 1181501 w 2494282"/>
                <a:gd name="connsiteY5" fmla="*/ 262556 h 590750"/>
                <a:gd name="connsiteX6" fmla="*/ 1312779 w 2494282"/>
                <a:gd name="connsiteY6" fmla="*/ 262556 h 590750"/>
                <a:gd name="connsiteX7" fmla="*/ 1312779 w 2494282"/>
                <a:gd name="connsiteY7" fmla="*/ 65639 h 590750"/>
                <a:gd name="connsiteX8" fmla="*/ 2100448 w 2494282"/>
                <a:gd name="connsiteY8" fmla="*/ 0 h 590750"/>
                <a:gd name="connsiteX9" fmla="*/ 2428643 w 2494282"/>
                <a:gd name="connsiteY9" fmla="*/ 0 h 590750"/>
                <a:gd name="connsiteX10" fmla="*/ 2428643 w 2494282"/>
                <a:gd name="connsiteY10" fmla="*/ 65639 h 590750"/>
                <a:gd name="connsiteX11" fmla="*/ 2494282 w 2494282"/>
                <a:gd name="connsiteY11" fmla="*/ 65639 h 590750"/>
                <a:gd name="connsiteX12" fmla="*/ 2494282 w 2494282"/>
                <a:gd name="connsiteY12" fmla="*/ 262556 h 590750"/>
                <a:gd name="connsiteX13" fmla="*/ 2428643 w 2494282"/>
                <a:gd name="connsiteY13" fmla="*/ 262556 h 590750"/>
                <a:gd name="connsiteX14" fmla="*/ 2428643 w 2494282"/>
                <a:gd name="connsiteY14" fmla="*/ 393833 h 590750"/>
                <a:gd name="connsiteX15" fmla="*/ 2494282 w 2494282"/>
                <a:gd name="connsiteY15" fmla="*/ 393833 h 590750"/>
                <a:gd name="connsiteX16" fmla="*/ 2494282 w 2494282"/>
                <a:gd name="connsiteY16" fmla="*/ 590750 h 590750"/>
                <a:gd name="connsiteX17" fmla="*/ 2363004 w 2494282"/>
                <a:gd name="connsiteY17" fmla="*/ 590750 h 590750"/>
                <a:gd name="connsiteX18" fmla="*/ 2363004 w 2494282"/>
                <a:gd name="connsiteY18" fmla="*/ 393833 h 590750"/>
                <a:gd name="connsiteX19" fmla="*/ 2297365 w 2494282"/>
                <a:gd name="connsiteY19" fmla="*/ 393833 h 590750"/>
                <a:gd name="connsiteX20" fmla="*/ 2297365 w 2494282"/>
                <a:gd name="connsiteY20" fmla="*/ 328195 h 590750"/>
                <a:gd name="connsiteX21" fmla="*/ 2231726 w 2494282"/>
                <a:gd name="connsiteY21" fmla="*/ 328195 h 590750"/>
                <a:gd name="connsiteX22" fmla="*/ 2231726 w 2494282"/>
                <a:gd name="connsiteY22" fmla="*/ 590750 h 590750"/>
                <a:gd name="connsiteX23" fmla="*/ 2100448 w 2494282"/>
                <a:gd name="connsiteY23" fmla="*/ 590750 h 590750"/>
                <a:gd name="connsiteX24" fmla="*/ 1575335 w 2494282"/>
                <a:gd name="connsiteY24" fmla="*/ 0 h 590750"/>
                <a:gd name="connsiteX25" fmla="*/ 1969169 w 2494282"/>
                <a:gd name="connsiteY25" fmla="*/ 0 h 590750"/>
                <a:gd name="connsiteX26" fmla="*/ 1969169 w 2494282"/>
                <a:gd name="connsiteY26" fmla="*/ 65639 h 590750"/>
                <a:gd name="connsiteX27" fmla="*/ 1706613 w 2494282"/>
                <a:gd name="connsiteY27" fmla="*/ 65639 h 590750"/>
                <a:gd name="connsiteX28" fmla="*/ 1706613 w 2494282"/>
                <a:gd name="connsiteY28" fmla="*/ 262556 h 590750"/>
                <a:gd name="connsiteX29" fmla="*/ 1903530 w 2494282"/>
                <a:gd name="connsiteY29" fmla="*/ 262556 h 590750"/>
                <a:gd name="connsiteX30" fmla="*/ 1903530 w 2494282"/>
                <a:gd name="connsiteY30" fmla="*/ 328195 h 590750"/>
                <a:gd name="connsiteX31" fmla="*/ 1706613 w 2494282"/>
                <a:gd name="connsiteY31" fmla="*/ 328195 h 590750"/>
                <a:gd name="connsiteX32" fmla="*/ 1706613 w 2494282"/>
                <a:gd name="connsiteY32" fmla="*/ 525111 h 590750"/>
                <a:gd name="connsiteX33" fmla="*/ 1969169 w 2494282"/>
                <a:gd name="connsiteY33" fmla="*/ 525111 h 590750"/>
                <a:gd name="connsiteX34" fmla="*/ 1969169 w 2494282"/>
                <a:gd name="connsiteY34" fmla="*/ 590750 h 590750"/>
                <a:gd name="connsiteX35" fmla="*/ 1575335 w 2494282"/>
                <a:gd name="connsiteY35" fmla="*/ 590750 h 590750"/>
                <a:gd name="connsiteX36" fmla="*/ 1050223 w 2494282"/>
                <a:gd name="connsiteY36" fmla="*/ 0 h 590750"/>
                <a:gd name="connsiteX37" fmla="*/ 1378418 w 2494282"/>
                <a:gd name="connsiteY37" fmla="*/ 0 h 590750"/>
                <a:gd name="connsiteX38" fmla="*/ 1378418 w 2494282"/>
                <a:gd name="connsiteY38" fmla="*/ 65639 h 590750"/>
                <a:gd name="connsiteX39" fmla="*/ 1444057 w 2494282"/>
                <a:gd name="connsiteY39" fmla="*/ 65639 h 590750"/>
                <a:gd name="connsiteX40" fmla="*/ 1444057 w 2494282"/>
                <a:gd name="connsiteY40" fmla="*/ 262556 h 590750"/>
                <a:gd name="connsiteX41" fmla="*/ 1378418 w 2494282"/>
                <a:gd name="connsiteY41" fmla="*/ 262556 h 590750"/>
                <a:gd name="connsiteX42" fmla="*/ 1378418 w 2494282"/>
                <a:gd name="connsiteY42" fmla="*/ 328195 h 590750"/>
                <a:gd name="connsiteX43" fmla="*/ 1181501 w 2494282"/>
                <a:gd name="connsiteY43" fmla="*/ 328195 h 590750"/>
                <a:gd name="connsiteX44" fmla="*/ 1181501 w 2494282"/>
                <a:gd name="connsiteY44" fmla="*/ 590750 h 590750"/>
                <a:gd name="connsiteX45" fmla="*/ 1050223 w 2494282"/>
                <a:gd name="connsiteY45" fmla="*/ 590750 h 590750"/>
                <a:gd name="connsiteX46" fmla="*/ 525112 w 2494282"/>
                <a:gd name="connsiteY46" fmla="*/ 0 h 590750"/>
                <a:gd name="connsiteX47" fmla="*/ 656390 w 2494282"/>
                <a:gd name="connsiteY47" fmla="*/ 0 h 590750"/>
                <a:gd name="connsiteX48" fmla="*/ 656390 w 2494282"/>
                <a:gd name="connsiteY48" fmla="*/ 525111 h 590750"/>
                <a:gd name="connsiteX49" fmla="*/ 787668 w 2494282"/>
                <a:gd name="connsiteY49" fmla="*/ 525111 h 590750"/>
                <a:gd name="connsiteX50" fmla="*/ 787668 w 2494282"/>
                <a:gd name="connsiteY50" fmla="*/ 0 h 590750"/>
                <a:gd name="connsiteX51" fmla="*/ 918946 w 2494282"/>
                <a:gd name="connsiteY51" fmla="*/ 0 h 590750"/>
                <a:gd name="connsiteX52" fmla="*/ 918946 w 2494282"/>
                <a:gd name="connsiteY52" fmla="*/ 525111 h 590750"/>
                <a:gd name="connsiteX53" fmla="*/ 853307 w 2494282"/>
                <a:gd name="connsiteY53" fmla="*/ 525111 h 590750"/>
                <a:gd name="connsiteX54" fmla="*/ 853307 w 2494282"/>
                <a:gd name="connsiteY54" fmla="*/ 590750 h 590750"/>
                <a:gd name="connsiteX55" fmla="*/ 590751 w 2494282"/>
                <a:gd name="connsiteY55" fmla="*/ 590750 h 590750"/>
                <a:gd name="connsiteX56" fmla="*/ 590751 w 2494282"/>
                <a:gd name="connsiteY56" fmla="*/ 525111 h 590750"/>
                <a:gd name="connsiteX57" fmla="*/ 525112 w 2494282"/>
                <a:gd name="connsiteY57" fmla="*/ 525111 h 590750"/>
                <a:gd name="connsiteX58" fmla="*/ 65639 w 2494282"/>
                <a:gd name="connsiteY58" fmla="*/ 0 h 590750"/>
                <a:gd name="connsiteX59" fmla="*/ 328195 w 2494282"/>
                <a:gd name="connsiteY59" fmla="*/ 0 h 590750"/>
                <a:gd name="connsiteX60" fmla="*/ 328195 w 2494282"/>
                <a:gd name="connsiteY60" fmla="*/ 65639 h 590750"/>
                <a:gd name="connsiteX61" fmla="*/ 393834 w 2494282"/>
                <a:gd name="connsiteY61" fmla="*/ 65639 h 590750"/>
                <a:gd name="connsiteX62" fmla="*/ 393834 w 2494282"/>
                <a:gd name="connsiteY62" fmla="*/ 131278 h 590750"/>
                <a:gd name="connsiteX63" fmla="*/ 262556 w 2494282"/>
                <a:gd name="connsiteY63" fmla="*/ 131278 h 590750"/>
                <a:gd name="connsiteX64" fmla="*/ 262556 w 2494282"/>
                <a:gd name="connsiteY64" fmla="*/ 65639 h 590750"/>
                <a:gd name="connsiteX65" fmla="*/ 131278 w 2494282"/>
                <a:gd name="connsiteY65" fmla="*/ 65639 h 590750"/>
                <a:gd name="connsiteX66" fmla="*/ 131278 w 2494282"/>
                <a:gd name="connsiteY66" fmla="*/ 196917 h 590750"/>
                <a:gd name="connsiteX67" fmla="*/ 196917 w 2494282"/>
                <a:gd name="connsiteY67" fmla="*/ 196917 h 590750"/>
                <a:gd name="connsiteX68" fmla="*/ 196917 w 2494282"/>
                <a:gd name="connsiteY68" fmla="*/ 262556 h 590750"/>
                <a:gd name="connsiteX69" fmla="*/ 262556 w 2494282"/>
                <a:gd name="connsiteY69" fmla="*/ 262556 h 590750"/>
                <a:gd name="connsiteX70" fmla="*/ 262556 w 2494282"/>
                <a:gd name="connsiteY70" fmla="*/ 328195 h 590750"/>
                <a:gd name="connsiteX71" fmla="*/ 328195 w 2494282"/>
                <a:gd name="connsiteY71" fmla="*/ 328195 h 590750"/>
                <a:gd name="connsiteX72" fmla="*/ 328195 w 2494282"/>
                <a:gd name="connsiteY72" fmla="*/ 393833 h 590750"/>
                <a:gd name="connsiteX73" fmla="*/ 393834 w 2494282"/>
                <a:gd name="connsiteY73" fmla="*/ 393833 h 590750"/>
                <a:gd name="connsiteX74" fmla="*/ 393834 w 2494282"/>
                <a:gd name="connsiteY74" fmla="*/ 525111 h 590750"/>
                <a:gd name="connsiteX75" fmla="*/ 328195 w 2494282"/>
                <a:gd name="connsiteY75" fmla="*/ 525111 h 590750"/>
                <a:gd name="connsiteX76" fmla="*/ 328195 w 2494282"/>
                <a:gd name="connsiteY76" fmla="*/ 590750 h 590750"/>
                <a:gd name="connsiteX77" fmla="*/ 65639 w 2494282"/>
                <a:gd name="connsiteY77" fmla="*/ 590750 h 590750"/>
                <a:gd name="connsiteX78" fmla="*/ 65639 w 2494282"/>
                <a:gd name="connsiteY78" fmla="*/ 525111 h 590750"/>
                <a:gd name="connsiteX79" fmla="*/ 0 w 2494282"/>
                <a:gd name="connsiteY79" fmla="*/ 525111 h 590750"/>
                <a:gd name="connsiteX80" fmla="*/ 0 w 2494282"/>
                <a:gd name="connsiteY80" fmla="*/ 459472 h 590750"/>
                <a:gd name="connsiteX81" fmla="*/ 131278 w 2494282"/>
                <a:gd name="connsiteY81" fmla="*/ 459472 h 590750"/>
                <a:gd name="connsiteX82" fmla="*/ 131278 w 2494282"/>
                <a:gd name="connsiteY82" fmla="*/ 525111 h 590750"/>
                <a:gd name="connsiteX83" fmla="*/ 262556 w 2494282"/>
                <a:gd name="connsiteY83" fmla="*/ 525111 h 590750"/>
                <a:gd name="connsiteX84" fmla="*/ 262556 w 2494282"/>
                <a:gd name="connsiteY84" fmla="*/ 393833 h 590750"/>
                <a:gd name="connsiteX85" fmla="*/ 196917 w 2494282"/>
                <a:gd name="connsiteY85" fmla="*/ 393833 h 590750"/>
                <a:gd name="connsiteX86" fmla="*/ 196917 w 2494282"/>
                <a:gd name="connsiteY86" fmla="*/ 328195 h 590750"/>
                <a:gd name="connsiteX87" fmla="*/ 131278 w 2494282"/>
                <a:gd name="connsiteY87" fmla="*/ 328195 h 590750"/>
                <a:gd name="connsiteX88" fmla="*/ 131278 w 2494282"/>
                <a:gd name="connsiteY88" fmla="*/ 262556 h 590750"/>
                <a:gd name="connsiteX89" fmla="*/ 65639 w 2494282"/>
                <a:gd name="connsiteY89" fmla="*/ 262556 h 590750"/>
                <a:gd name="connsiteX90" fmla="*/ 65639 w 2494282"/>
                <a:gd name="connsiteY90" fmla="*/ 196917 h 590750"/>
                <a:gd name="connsiteX91" fmla="*/ 0 w 2494282"/>
                <a:gd name="connsiteY91" fmla="*/ 196917 h 590750"/>
                <a:gd name="connsiteX92" fmla="*/ 0 w 2494282"/>
                <a:gd name="connsiteY92" fmla="*/ 65639 h 590750"/>
                <a:gd name="connsiteX93" fmla="*/ 65639 w 2494282"/>
                <a:gd name="connsiteY93" fmla="*/ 65639 h 5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494282" h="590750">
                  <a:moveTo>
                    <a:pt x="2231726" y="65639"/>
                  </a:moveTo>
                  <a:lnTo>
                    <a:pt x="2231726" y="262556"/>
                  </a:lnTo>
                  <a:lnTo>
                    <a:pt x="2363004" y="262556"/>
                  </a:lnTo>
                  <a:lnTo>
                    <a:pt x="2363004" y="65639"/>
                  </a:lnTo>
                  <a:close/>
                  <a:moveTo>
                    <a:pt x="1181501" y="65639"/>
                  </a:moveTo>
                  <a:lnTo>
                    <a:pt x="1181501" y="262556"/>
                  </a:lnTo>
                  <a:lnTo>
                    <a:pt x="1312779" y="262556"/>
                  </a:lnTo>
                  <a:lnTo>
                    <a:pt x="1312779" y="65639"/>
                  </a:lnTo>
                  <a:close/>
                  <a:moveTo>
                    <a:pt x="2100448" y="0"/>
                  </a:moveTo>
                  <a:lnTo>
                    <a:pt x="2428643" y="0"/>
                  </a:lnTo>
                  <a:lnTo>
                    <a:pt x="2428643" y="65639"/>
                  </a:lnTo>
                  <a:lnTo>
                    <a:pt x="2494282" y="65639"/>
                  </a:lnTo>
                  <a:lnTo>
                    <a:pt x="2494282" y="262556"/>
                  </a:lnTo>
                  <a:lnTo>
                    <a:pt x="2428643" y="262556"/>
                  </a:lnTo>
                  <a:lnTo>
                    <a:pt x="2428643" y="393833"/>
                  </a:lnTo>
                  <a:lnTo>
                    <a:pt x="2494282" y="393833"/>
                  </a:lnTo>
                  <a:lnTo>
                    <a:pt x="2494282" y="590750"/>
                  </a:lnTo>
                  <a:lnTo>
                    <a:pt x="2363004" y="590750"/>
                  </a:lnTo>
                  <a:lnTo>
                    <a:pt x="2363004" y="393833"/>
                  </a:lnTo>
                  <a:lnTo>
                    <a:pt x="2297365" y="393833"/>
                  </a:lnTo>
                  <a:lnTo>
                    <a:pt x="2297365" y="328195"/>
                  </a:lnTo>
                  <a:lnTo>
                    <a:pt x="2231726" y="328195"/>
                  </a:lnTo>
                  <a:lnTo>
                    <a:pt x="2231726" y="590750"/>
                  </a:lnTo>
                  <a:lnTo>
                    <a:pt x="2100448" y="590750"/>
                  </a:lnTo>
                  <a:close/>
                  <a:moveTo>
                    <a:pt x="1575335" y="0"/>
                  </a:moveTo>
                  <a:lnTo>
                    <a:pt x="1969169" y="0"/>
                  </a:lnTo>
                  <a:lnTo>
                    <a:pt x="1969169" y="65639"/>
                  </a:lnTo>
                  <a:lnTo>
                    <a:pt x="1706613" y="65639"/>
                  </a:lnTo>
                  <a:lnTo>
                    <a:pt x="1706613" y="262556"/>
                  </a:lnTo>
                  <a:lnTo>
                    <a:pt x="1903530" y="262556"/>
                  </a:lnTo>
                  <a:lnTo>
                    <a:pt x="1903530" y="328195"/>
                  </a:lnTo>
                  <a:lnTo>
                    <a:pt x="1706613" y="328195"/>
                  </a:lnTo>
                  <a:lnTo>
                    <a:pt x="1706613" y="525111"/>
                  </a:lnTo>
                  <a:lnTo>
                    <a:pt x="1969169" y="525111"/>
                  </a:lnTo>
                  <a:lnTo>
                    <a:pt x="1969169" y="590750"/>
                  </a:lnTo>
                  <a:lnTo>
                    <a:pt x="1575335" y="590750"/>
                  </a:lnTo>
                  <a:close/>
                  <a:moveTo>
                    <a:pt x="1050223" y="0"/>
                  </a:moveTo>
                  <a:lnTo>
                    <a:pt x="1378418" y="0"/>
                  </a:lnTo>
                  <a:lnTo>
                    <a:pt x="1378418" y="65639"/>
                  </a:lnTo>
                  <a:lnTo>
                    <a:pt x="1444057" y="65639"/>
                  </a:lnTo>
                  <a:lnTo>
                    <a:pt x="1444057" y="262556"/>
                  </a:lnTo>
                  <a:lnTo>
                    <a:pt x="1378418" y="262556"/>
                  </a:lnTo>
                  <a:lnTo>
                    <a:pt x="1378418" y="328195"/>
                  </a:lnTo>
                  <a:lnTo>
                    <a:pt x="1181501" y="328195"/>
                  </a:lnTo>
                  <a:lnTo>
                    <a:pt x="1181501" y="590750"/>
                  </a:lnTo>
                  <a:lnTo>
                    <a:pt x="1050223" y="590750"/>
                  </a:lnTo>
                  <a:close/>
                  <a:moveTo>
                    <a:pt x="525112" y="0"/>
                  </a:moveTo>
                  <a:lnTo>
                    <a:pt x="656390" y="0"/>
                  </a:lnTo>
                  <a:lnTo>
                    <a:pt x="656390" y="525111"/>
                  </a:lnTo>
                  <a:lnTo>
                    <a:pt x="787668" y="525111"/>
                  </a:lnTo>
                  <a:lnTo>
                    <a:pt x="787668" y="0"/>
                  </a:lnTo>
                  <a:lnTo>
                    <a:pt x="918946" y="0"/>
                  </a:lnTo>
                  <a:lnTo>
                    <a:pt x="918946" y="525111"/>
                  </a:lnTo>
                  <a:lnTo>
                    <a:pt x="853307" y="525111"/>
                  </a:lnTo>
                  <a:lnTo>
                    <a:pt x="853307" y="590750"/>
                  </a:lnTo>
                  <a:lnTo>
                    <a:pt x="590751" y="590750"/>
                  </a:lnTo>
                  <a:lnTo>
                    <a:pt x="590751" y="525111"/>
                  </a:lnTo>
                  <a:lnTo>
                    <a:pt x="525112" y="525111"/>
                  </a:lnTo>
                  <a:close/>
                  <a:moveTo>
                    <a:pt x="65639" y="0"/>
                  </a:moveTo>
                  <a:lnTo>
                    <a:pt x="328195" y="0"/>
                  </a:lnTo>
                  <a:lnTo>
                    <a:pt x="328195" y="65639"/>
                  </a:lnTo>
                  <a:lnTo>
                    <a:pt x="393834" y="65639"/>
                  </a:lnTo>
                  <a:lnTo>
                    <a:pt x="393834" y="131278"/>
                  </a:lnTo>
                  <a:lnTo>
                    <a:pt x="262556" y="131278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196917" y="196917"/>
                  </a:lnTo>
                  <a:lnTo>
                    <a:pt x="196917" y="262556"/>
                  </a:lnTo>
                  <a:lnTo>
                    <a:pt x="262556" y="262556"/>
                  </a:lnTo>
                  <a:lnTo>
                    <a:pt x="262556" y="328195"/>
                  </a:lnTo>
                  <a:lnTo>
                    <a:pt x="328195" y="328195"/>
                  </a:lnTo>
                  <a:lnTo>
                    <a:pt x="328195" y="393833"/>
                  </a:lnTo>
                  <a:lnTo>
                    <a:pt x="393834" y="393833"/>
                  </a:lnTo>
                  <a:lnTo>
                    <a:pt x="393834" y="525111"/>
                  </a:lnTo>
                  <a:lnTo>
                    <a:pt x="328195" y="525111"/>
                  </a:lnTo>
                  <a:lnTo>
                    <a:pt x="328195" y="590750"/>
                  </a:lnTo>
                  <a:lnTo>
                    <a:pt x="65639" y="590750"/>
                  </a:lnTo>
                  <a:lnTo>
                    <a:pt x="65639" y="525111"/>
                  </a:lnTo>
                  <a:lnTo>
                    <a:pt x="0" y="525111"/>
                  </a:lnTo>
                  <a:lnTo>
                    <a:pt x="0" y="459472"/>
                  </a:lnTo>
                  <a:lnTo>
                    <a:pt x="131278" y="459472"/>
                  </a:lnTo>
                  <a:lnTo>
                    <a:pt x="131278" y="525111"/>
                  </a:lnTo>
                  <a:lnTo>
                    <a:pt x="262556" y="525111"/>
                  </a:lnTo>
                  <a:lnTo>
                    <a:pt x="262556" y="393833"/>
                  </a:lnTo>
                  <a:lnTo>
                    <a:pt x="196917" y="393833"/>
                  </a:lnTo>
                  <a:lnTo>
                    <a:pt x="196917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65639" y="262556"/>
                  </a:lnTo>
                  <a:lnTo>
                    <a:pt x="65639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D118983B-D21C-4290-B8A6-E88ADEAF0A9F}"/>
                </a:ext>
              </a:extLst>
            </p:cNvPr>
            <p:cNvSpPr/>
            <p:nvPr/>
          </p:nvSpPr>
          <p:spPr>
            <a:xfrm>
              <a:off x="1950652" y="885402"/>
              <a:ext cx="2494282" cy="590750"/>
            </a:xfrm>
            <a:custGeom>
              <a:avLst/>
              <a:gdLst>
                <a:gd name="connsiteX0" fmla="*/ 2231726 w 2494282"/>
                <a:gd name="connsiteY0" fmla="*/ 65639 h 590750"/>
                <a:gd name="connsiteX1" fmla="*/ 2231726 w 2494282"/>
                <a:gd name="connsiteY1" fmla="*/ 262556 h 590750"/>
                <a:gd name="connsiteX2" fmla="*/ 2363004 w 2494282"/>
                <a:gd name="connsiteY2" fmla="*/ 262556 h 590750"/>
                <a:gd name="connsiteX3" fmla="*/ 2363004 w 2494282"/>
                <a:gd name="connsiteY3" fmla="*/ 65639 h 590750"/>
                <a:gd name="connsiteX4" fmla="*/ 1181501 w 2494282"/>
                <a:gd name="connsiteY4" fmla="*/ 65639 h 590750"/>
                <a:gd name="connsiteX5" fmla="*/ 1181501 w 2494282"/>
                <a:gd name="connsiteY5" fmla="*/ 262556 h 590750"/>
                <a:gd name="connsiteX6" fmla="*/ 1312779 w 2494282"/>
                <a:gd name="connsiteY6" fmla="*/ 262556 h 590750"/>
                <a:gd name="connsiteX7" fmla="*/ 1312779 w 2494282"/>
                <a:gd name="connsiteY7" fmla="*/ 65639 h 590750"/>
                <a:gd name="connsiteX8" fmla="*/ 2100448 w 2494282"/>
                <a:gd name="connsiteY8" fmla="*/ 0 h 590750"/>
                <a:gd name="connsiteX9" fmla="*/ 2428643 w 2494282"/>
                <a:gd name="connsiteY9" fmla="*/ 0 h 590750"/>
                <a:gd name="connsiteX10" fmla="*/ 2428643 w 2494282"/>
                <a:gd name="connsiteY10" fmla="*/ 65639 h 590750"/>
                <a:gd name="connsiteX11" fmla="*/ 2494282 w 2494282"/>
                <a:gd name="connsiteY11" fmla="*/ 65639 h 590750"/>
                <a:gd name="connsiteX12" fmla="*/ 2494282 w 2494282"/>
                <a:gd name="connsiteY12" fmla="*/ 262556 h 590750"/>
                <a:gd name="connsiteX13" fmla="*/ 2428643 w 2494282"/>
                <a:gd name="connsiteY13" fmla="*/ 262556 h 590750"/>
                <a:gd name="connsiteX14" fmla="*/ 2428643 w 2494282"/>
                <a:gd name="connsiteY14" fmla="*/ 393833 h 590750"/>
                <a:gd name="connsiteX15" fmla="*/ 2494282 w 2494282"/>
                <a:gd name="connsiteY15" fmla="*/ 393833 h 590750"/>
                <a:gd name="connsiteX16" fmla="*/ 2494282 w 2494282"/>
                <a:gd name="connsiteY16" fmla="*/ 590750 h 590750"/>
                <a:gd name="connsiteX17" fmla="*/ 2363004 w 2494282"/>
                <a:gd name="connsiteY17" fmla="*/ 590750 h 590750"/>
                <a:gd name="connsiteX18" fmla="*/ 2363004 w 2494282"/>
                <a:gd name="connsiteY18" fmla="*/ 393833 h 590750"/>
                <a:gd name="connsiteX19" fmla="*/ 2297365 w 2494282"/>
                <a:gd name="connsiteY19" fmla="*/ 393833 h 590750"/>
                <a:gd name="connsiteX20" fmla="*/ 2297365 w 2494282"/>
                <a:gd name="connsiteY20" fmla="*/ 328195 h 590750"/>
                <a:gd name="connsiteX21" fmla="*/ 2231726 w 2494282"/>
                <a:gd name="connsiteY21" fmla="*/ 328195 h 590750"/>
                <a:gd name="connsiteX22" fmla="*/ 2231726 w 2494282"/>
                <a:gd name="connsiteY22" fmla="*/ 590750 h 590750"/>
                <a:gd name="connsiteX23" fmla="*/ 2100448 w 2494282"/>
                <a:gd name="connsiteY23" fmla="*/ 590750 h 590750"/>
                <a:gd name="connsiteX24" fmla="*/ 1575335 w 2494282"/>
                <a:gd name="connsiteY24" fmla="*/ 0 h 590750"/>
                <a:gd name="connsiteX25" fmla="*/ 1969169 w 2494282"/>
                <a:gd name="connsiteY25" fmla="*/ 0 h 590750"/>
                <a:gd name="connsiteX26" fmla="*/ 1969169 w 2494282"/>
                <a:gd name="connsiteY26" fmla="*/ 65639 h 590750"/>
                <a:gd name="connsiteX27" fmla="*/ 1706613 w 2494282"/>
                <a:gd name="connsiteY27" fmla="*/ 65639 h 590750"/>
                <a:gd name="connsiteX28" fmla="*/ 1706613 w 2494282"/>
                <a:gd name="connsiteY28" fmla="*/ 262556 h 590750"/>
                <a:gd name="connsiteX29" fmla="*/ 1903530 w 2494282"/>
                <a:gd name="connsiteY29" fmla="*/ 262556 h 590750"/>
                <a:gd name="connsiteX30" fmla="*/ 1903530 w 2494282"/>
                <a:gd name="connsiteY30" fmla="*/ 328195 h 590750"/>
                <a:gd name="connsiteX31" fmla="*/ 1706613 w 2494282"/>
                <a:gd name="connsiteY31" fmla="*/ 328195 h 590750"/>
                <a:gd name="connsiteX32" fmla="*/ 1706613 w 2494282"/>
                <a:gd name="connsiteY32" fmla="*/ 525111 h 590750"/>
                <a:gd name="connsiteX33" fmla="*/ 1969169 w 2494282"/>
                <a:gd name="connsiteY33" fmla="*/ 525111 h 590750"/>
                <a:gd name="connsiteX34" fmla="*/ 1969169 w 2494282"/>
                <a:gd name="connsiteY34" fmla="*/ 590750 h 590750"/>
                <a:gd name="connsiteX35" fmla="*/ 1575335 w 2494282"/>
                <a:gd name="connsiteY35" fmla="*/ 590750 h 590750"/>
                <a:gd name="connsiteX36" fmla="*/ 1050223 w 2494282"/>
                <a:gd name="connsiteY36" fmla="*/ 0 h 590750"/>
                <a:gd name="connsiteX37" fmla="*/ 1378418 w 2494282"/>
                <a:gd name="connsiteY37" fmla="*/ 0 h 590750"/>
                <a:gd name="connsiteX38" fmla="*/ 1378418 w 2494282"/>
                <a:gd name="connsiteY38" fmla="*/ 65639 h 590750"/>
                <a:gd name="connsiteX39" fmla="*/ 1444057 w 2494282"/>
                <a:gd name="connsiteY39" fmla="*/ 65639 h 590750"/>
                <a:gd name="connsiteX40" fmla="*/ 1444057 w 2494282"/>
                <a:gd name="connsiteY40" fmla="*/ 262556 h 590750"/>
                <a:gd name="connsiteX41" fmla="*/ 1378418 w 2494282"/>
                <a:gd name="connsiteY41" fmla="*/ 262556 h 590750"/>
                <a:gd name="connsiteX42" fmla="*/ 1378418 w 2494282"/>
                <a:gd name="connsiteY42" fmla="*/ 328195 h 590750"/>
                <a:gd name="connsiteX43" fmla="*/ 1181501 w 2494282"/>
                <a:gd name="connsiteY43" fmla="*/ 328195 h 590750"/>
                <a:gd name="connsiteX44" fmla="*/ 1181501 w 2494282"/>
                <a:gd name="connsiteY44" fmla="*/ 590750 h 590750"/>
                <a:gd name="connsiteX45" fmla="*/ 1050223 w 2494282"/>
                <a:gd name="connsiteY45" fmla="*/ 590750 h 590750"/>
                <a:gd name="connsiteX46" fmla="*/ 525112 w 2494282"/>
                <a:gd name="connsiteY46" fmla="*/ 0 h 590750"/>
                <a:gd name="connsiteX47" fmla="*/ 656390 w 2494282"/>
                <a:gd name="connsiteY47" fmla="*/ 0 h 590750"/>
                <a:gd name="connsiteX48" fmla="*/ 656390 w 2494282"/>
                <a:gd name="connsiteY48" fmla="*/ 525111 h 590750"/>
                <a:gd name="connsiteX49" fmla="*/ 787668 w 2494282"/>
                <a:gd name="connsiteY49" fmla="*/ 525111 h 590750"/>
                <a:gd name="connsiteX50" fmla="*/ 787668 w 2494282"/>
                <a:gd name="connsiteY50" fmla="*/ 0 h 590750"/>
                <a:gd name="connsiteX51" fmla="*/ 918946 w 2494282"/>
                <a:gd name="connsiteY51" fmla="*/ 0 h 590750"/>
                <a:gd name="connsiteX52" fmla="*/ 918946 w 2494282"/>
                <a:gd name="connsiteY52" fmla="*/ 525111 h 590750"/>
                <a:gd name="connsiteX53" fmla="*/ 853307 w 2494282"/>
                <a:gd name="connsiteY53" fmla="*/ 525111 h 590750"/>
                <a:gd name="connsiteX54" fmla="*/ 853307 w 2494282"/>
                <a:gd name="connsiteY54" fmla="*/ 590750 h 590750"/>
                <a:gd name="connsiteX55" fmla="*/ 590751 w 2494282"/>
                <a:gd name="connsiteY55" fmla="*/ 590750 h 590750"/>
                <a:gd name="connsiteX56" fmla="*/ 590751 w 2494282"/>
                <a:gd name="connsiteY56" fmla="*/ 525111 h 590750"/>
                <a:gd name="connsiteX57" fmla="*/ 525112 w 2494282"/>
                <a:gd name="connsiteY57" fmla="*/ 525111 h 590750"/>
                <a:gd name="connsiteX58" fmla="*/ 65639 w 2494282"/>
                <a:gd name="connsiteY58" fmla="*/ 0 h 590750"/>
                <a:gd name="connsiteX59" fmla="*/ 328195 w 2494282"/>
                <a:gd name="connsiteY59" fmla="*/ 0 h 590750"/>
                <a:gd name="connsiteX60" fmla="*/ 328195 w 2494282"/>
                <a:gd name="connsiteY60" fmla="*/ 65639 h 590750"/>
                <a:gd name="connsiteX61" fmla="*/ 393834 w 2494282"/>
                <a:gd name="connsiteY61" fmla="*/ 65639 h 590750"/>
                <a:gd name="connsiteX62" fmla="*/ 393834 w 2494282"/>
                <a:gd name="connsiteY62" fmla="*/ 131278 h 590750"/>
                <a:gd name="connsiteX63" fmla="*/ 262556 w 2494282"/>
                <a:gd name="connsiteY63" fmla="*/ 131278 h 590750"/>
                <a:gd name="connsiteX64" fmla="*/ 262556 w 2494282"/>
                <a:gd name="connsiteY64" fmla="*/ 65639 h 590750"/>
                <a:gd name="connsiteX65" fmla="*/ 131278 w 2494282"/>
                <a:gd name="connsiteY65" fmla="*/ 65639 h 590750"/>
                <a:gd name="connsiteX66" fmla="*/ 131278 w 2494282"/>
                <a:gd name="connsiteY66" fmla="*/ 196917 h 590750"/>
                <a:gd name="connsiteX67" fmla="*/ 196917 w 2494282"/>
                <a:gd name="connsiteY67" fmla="*/ 196917 h 590750"/>
                <a:gd name="connsiteX68" fmla="*/ 196917 w 2494282"/>
                <a:gd name="connsiteY68" fmla="*/ 262556 h 590750"/>
                <a:gd name="connsiteX69" fmla="*/ 262556 w 2494282"/>
                <a:gd name="connsiteY69" fmla="*/ 262556 h 590750"/>
                <a:gd name="connsiteX70" fmla="*/ 262556 w 2494282"/>
                <a:gd name="connsiteY70" fmla="*/ 328195 h 590750"/>
                <a:gd name="connsiteX71" fmla="*/ 328195 w 2494282"/>
                <a:gd name="connsiteY71" fmla="*/ 328195 h 590750"/>
                <a:gd name="connsiteX72" fmla="*/ 328195 w 2494282"/>
                <a:gd name="connsiteY72" fmla="*/ 393833 h 590750"/>
                <a:gd name="connsiteX73" fmla="*/ 393834 w 2494282"/>
                <a:gd name="connsiteY73" fmla="*/ 393833 h 590750"/>
                <a:gd name="connsiteX74" fmla="*/ 393834 w 2494282"/>
                <a:gd name="connsiteY74" fmla="*/ 525111 h 590750"/>
                <a:gd name="connsiteX75" fmla="*/ 328195 w 2494282"/>
                <a:gd name="connsiteY75" fmla="*/ 525111 h 590750"/>
                <a:gd name="connsiteX76" fmla="*/ 328195 w 2494282"/>
                <a:gd name="connsiteY76" fmla="*/ 590750 h 590750"/>
                <a:gd name="connsiteX77" fmla="*/ 65639 w 2494282"/>
                <a:gd name="connsiteY77" fmla="*/ 590750 h 590750"/>
                <a:gd name="connsiteX78" fmla="*/ 65639 w 2494282"/>
                <a:gd name="connsiteY78" fmla="*/ 525111 h 590750"/>
                <a:gd name="connsiteX79" fmla="*/ 0 w 2494282"/>
                <a:gd name="connsiteY79" fmla="*/ 525111 h 590750"/>
                <a:gd name="connsiteX80" fmla="*/ 0 w 2494282"/>
                <a:gd name="connsiteY80" fmla="*/ 459472 h 590750"/>
                <a:gd name="connsiteX81" fmla="*/ 131278 w 2494282"/>
                <a:gd name="connsiteY81" fmla="*/ 459472 h 590750"/>
                <a:gd name="connsiteX82" fmla="*/ 131278 w 2494282"/>
                <a:gd name="connsiteY82" fmla="*/ 525111 h 590750"/>
                <a:gd name="connsiteX83" fmla="*/ 262556 w 2494282"/>
                <a:gd name="connsiteY83" fmla="*/ 525111 h 590750"/>
                <a:gd name="connsiteX84" fmla="*/ 262556 w 2494282"/>
                <a:gd name="connsiteY84" fmla="*/ 393833 h 590750"/>
                <a:gd name="connsiteX85" fmla="*/ 196917 w 2494282"/>
                <a:gd name="connsiteY85" fmla="*/ 393833 h 590750"/>
                <a:gd name="connsiteX86" fmla="*/ 196917 w 2494282"/>
                <a:gd name="connsiteY86" fmla="*/ 328195 h 590750"/>
                <a:gd name="connsiteX87" fmla="*/ 131278 w 2494282"/>
                <a:gd name="connsiteY87" fmla="*/ 328195 h 590750"/>
                <a:gd name="connsiteX88" fmla="*/ 131278 w 2494282"/>
                <a:gd name="connsiteY88" fmla="*/ 262556 h 590750"/>
                <a:gd name="connsiteX89" fmla="*/ 65639 w 2494282"/>
                <a:gd name="connsiteY89" fmla="*/ 262556 h 590750"/>
                <a:gd name="connsiteX90" fmla="*/ 65639 w 2494282"/>
                <a:gd name="connsiteY90" fmla="*/ 196917 h 590750"/>
                <a:gd name="connsiteX91" fmla="*/ 0 w 2494282"/>
                <a:gd name="connsiteY91" fmla="*/ 196917 h 590750"/>
                <a:gd name="connsiteX92" fmla="*/ 0 w 2494282"/>
                <a:gd name="connsiteY92" fmla="*/ 65639 h 590750"/>
                <a:gd name="connsiteX93" fmla="*/ 65639 w 2494282"/>
                <a:gd name="connsiteY93" fmla="*/ 65639 h 5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494282" h="590750">
                  <a:moveTo>
                    <a:pt x="2231726" y="65639"/>
                  </a:moveTo>
                  <a:lnTo>
                    <a:pt x="2231726" y="262556"/>
                  </a:lnTo>
                  <a:lnTo>
                    <a:pt x="2363004" y="262556"/>
                  </a:lnTo>
                  <a:lnTo>
                    <a:pt x="2363004" y="65639"/>
                  </a:lnTo>
                  <a:close/>
                  <a:moveTo>
                    <a:pt x="1181501" y="65639"/>
                  </a:moveTo>
                  <a:lnTo>
                    <a:pt x="1181501" y="262556"/>
                  </a:lnTo>
                  <a:lnTo>
                    <a:pt x="1312779" y="262556"/>
                  </a:lnTo>
                  <a:lnTo>
                    <a:pt x="1312779" y="65639"/>
                  </a:lnTo>
                  <a:close/>
                  <a:moveTo>
                    <a:pt x="2100448" y="0"/>
                  </a:moveTo>
                  <a:lnTo>
                    <a:pt x="2428643" y="0"/>
                  </a:lnTo>
                  <a:lnTo>
                    <a:pt x="2428643" y="65639"/>
                  </a:lnTo>
                  <a:lnTo>
                    <a:pt x="2494282" y="65639"/>
                  </a:lnTo>
                  <a:lnTo>
                    <a:pt x="2494282" y="262556"/>
                  </a:lnTo>
                  <a:lnTo>
                    <a:pt x="2428643" y="262556"/>
                  </a:lnTo>
                  <a:lnTo>
                    <a:pt x="2428643" y="393833"/>
                  </a:lnTo>
                  <a:lnTo>
                    <a:pt x="2494282" y="393833"/>
                  </a:lnTo>
                  <a:lnTo>
                    <a:pt x="2494282" y="590750"/>
                  </a:lnTo>
                  <a:lnTo>
                    <a:pt x="2363004" y="590750"/>
                  </a:lnTo>
                  <a:lnTo>
                    <a:pt x="2363004" y="393833"/>
                  </a:lnTo>
                  <a:lnTo>
                    <a:pt x="2297365" y="393833"/>
                  </a:lnTo>
                  <a:lnTo>
                    <a:pt x="2297365" y="328195"/>
                  </a:lnTo>
                  <a:lnTo>
                    <a:pt x="2231726" y="328195"/>
                  </a:lnTo>
                  <a:lnTo>
                    <a:pt x="2231726" y="590750"/>
                  </a:lnTo>
                  <a:lnTo>
                    <a:pt x="2100448" y="590750"/>
                  </a:lnTo>
                  <a:close/>
                  <a:moveTo>
                    <a:pt x="1575335" y="0"/>
                  </a:moveTo>
                  <a:lnTo>
                    <a:pt x="1969169" y="0"/>
                  </a:lnTo>
                  <a:lnTo>
                    <a:pt x="1969169" y="65639"/>
                  </a:lnTo>
                  <a:lnTo>
                    <a:pt x="1706613" y="65639"/>
                  </a:lnTo>
                  <a:lnTo>
                    <a:pt x="1706613" y="262556"/>
                  </a:lnTo>
                  <a:lnTo>
                    <a:pt x="1903530" y="262556"/>
                  </a:lnTo>
                  <a:lnTo>
                    <a:pt x="1903530" y="328195"/>
                  </a:lnTo>
                  <a:lnTo>
                    <a:pt x="1706613" y="328195"/>
                  </a:lnTo>
                  <a:lnTo>
                    <a:pt x="1706613" y="525111"/>
                  </a:lnTo>
                  <a:lnTo>
                    <a:pt x="1969169" y="525111"/>
                  </a:lnTo>
                  <a:lnTo>
                    <a:pt x="1969169" y="590750"/>
                  </a:lnTo>
                  <a:lnTo>
                    <a:pt x="1575335" y="590750"/>
                  </a:lnTo>
                  <a:close/>
                  <a:moveTo>
                    <a:pt x="1050223" y="0"/>
                  </a:moveTo>
                  <a:lnTo>
                    <a:pt x="1378418" y="0"/>
                  </a:lnTo>
                  <a:lnTo>
                    <a:pt x="1378418" y="65639"/>
                  </a:lnTo>
                  <a:lnTo>
                    <a:pt x="1444057" y="65639"/>
                  </a:lnTo>
                  <a:lnTo>
                    <a:pt x="1444057" y="262556"/>
                  </a:lnTo>
                  <a:lnTo>
                    <a:pt x="1378418" y="262556"/>
                  </a:lnTo>
                  <a:lnTo>
                    <a:pt x="1378418" y="328195"/>
                  </a:lnTo>
                  <a:lnTo>
                    <a:pt x="1181501" y="328195"/>
                  </a:lnTo>
                  <a:lnTo>
                    <a:pt x="1181501" y="590750"/>
                  </a:lnTo>
                  <a:lnTo>
                    <a:pt x="1050223" y="590750"/>
                  </a:lnTo>
                  <a:close/>
                  <a:moveTo>
                    <a:pt x="525112" y="0"/>
                  </a:moveTo>
                  <a:lnTo>
                    <a:pt x="656390" y="0"/>
                  </a:lnTo>
                  <a:lnTo>
                    <a:pt x="656390" y="525111"/>
                  </a:lnTo>
                  <a:lnTo>
                    <a:pt x="787668" y="525111"/>
                  </a:lnTo>
                  <a:lnTo>
                    <a:pt x="787668" y="0"/>
                  </a:lnTo>
                  <a:lnTo>
                    <a:pt x="918946" y="0"/>
                  </a:lnTo>
                  <a:lnTo>
                    <a:pt x="918946" y="525111"/>
                  </a:lnTo>
                  <a:lnTo>
                    <a:pt x="853307" y="525111"/>
                  </a:lnTo>
                  <a:lnTo>
                    <a:pt x="853307" y="590750"/>
                  </a:lnTo>
                  <a:lnTo>
                    <a:pt x="590751" y="590750"/>
                  </a:lnTo>
                  <a:lnTo>
                    <a:pt x="590751" y="525111"/>
                  </a:lnTo>
                  <a:lnTo>
                    <a:pt x="525112" y="525111"/>
                  </a:lnTo>
                  <a:close/>
                  <a:moveTo>
                    <a:pt x="65639" y="0"/>
                  </a:moveTo>
                  <a:lnTo>
                    <a:pt x="328195" y="0"/>
                  </a:lnTo>
                  <a:lnTo>
                    <a:pt x="328195" y="65639"/>
                  </a:lnTo>
                  <a:lnTo>
                    <a:pt x="393834" y="65639"/>
                  </a:lnTo>
                  <a:lnTo>
                    <a:pt x="393834" y="131278"/>
                  </a:lnTo>
                  <a:lnTo>
                    <a:pt x="262556" y="131278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196917" y="196917"/>
                  </a:lnTo>
                  <a:lnTo>
                    <a:pt x="196917" y="262556"/>
                  </a:lnTo>
                  <a:lnTo>
                    <a:pt x="262556" y="262556"/>
                  </a:lnTo>
                  <a:lnTo>
                    <a:pt x="262556" y="328195"/>
                  </a:lnTo>
                  <a:lnTo>
                    <a:pt x="328195" y="328195"/>
                  </a:lnTo>
                  <a:lnTo>
                    <a:pt x="328195" y="393833"/>
                  </a:lnTo>
                  <a:lnTo>
                    <a:pt x="393834" y="393833"/>
                  </a:lnTo>
                  <a:lnTo>
                    <a:pt x="393834" y="525111"/>
                  </a:lnTo>
                  <a:lnTo>
                    <a:pt x="328195" y="525111"/>
                  </a:lnTo>
                  <a:lnTo>
                    <a:pt x="328195" y="590750"/>
                  </a:lnTo>
                  <a:lnTo>
                    <a:pt x="65639" y="590750"/>
                  </a:lnTo>
                  <a:lnTo>
                    <a:pt x="65639" y="525111"/>
                  </a:lnTo>
                  <a:lnTo>
                    <a:pt x="0" y="525111"/>
                  </a:lnTo>
                  <a:lnTo>
                    <a:pt x="0" y="459472"/>
                  </a:lnTo>
                  <a:lnTo>
                    <a:pt x="131278" y="459472"/>
                  </a:lnTo>
                  <a:lnTo>
                    <a:pt x="131278" y="525111"/>
                  </a:lnTo>
                  <a:lnTo>
                    <a:pt x="262556" y="525111"/>
                  </a:lnTo>
                  <a:lnTo>
                    <a:pt x="262556" y="393833"/>
                  </a:lnTo>
                  <a:lnTo>
                    <a:pt x="196917" y="393833"/>
                  </a:lnTo>
                  <a:lnTo>
                    <a:pt x="196917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65639" y="262556"/>
                  </a:lnTo>
                  <a:lnTo>
                    <a:pt x="65639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gradFill>
              <a:gsLst>
                <a:gs pos="0">
                  <a:srgbClr val="E3365E"/>
                </a:gs>
                <a:gs pos="100000">
                  <a:srgbClr val="99235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20489EE-3016-4D8C-B052-9DF339EA0C1D}"/>
              </a:ext>
            </a:extLst>
          </p:cNvPr>
          <p:cNvGrpSpPr/>
          <p:nvPr/>
        </p:nvGrpSpPr>
        <p:grpSpPr>
          <a:xfrm rot="21058442">
            <a:off x="-2957313" y="4509148"/>
            <a:ext cx="2641734" cy="1391906"/>
            <a:chOff x="4772526" y="3188155"/>
            <a:chExt cx="2641734" cy="139190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70074A5-2ACB-4478-B583-F66367EEFF5D}"/>
                </a:ext>
              </a:extLst>
            </p:cNvPr>
            <p:cNvSpPr/>
            <p:nvPr/>
          </p:nvSpPr>
          <p:spPr>
            <a:xfrm>
              <a:off x="4772526" y="3188155"/>
              <a:ext cx="2641734" cy="1391906"/>
            </a:xfrm>
            <a:prstGeom prst="rect">
              <a:avLst/>
            </a:prstGeom>
            <a:solidFill>
              <a:srgbClr val="E3365E"/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14339368-2C48-4B84-AEB5-E87898450593}"/>
                </a:ext>
              </a:extLst>
            </p:cNvPr>
            <p:cNvSpPr/>
            <p:nvPr/>
          </p:nvSpPr>
          <p:spPr>
            <a:xfrm>
              <a:off x="5189748" y="3588732"/>
              <a:ext cx="1831326" cy="590752"/>
            </a:xfrm>
            <a:custGeom>
              <a:avLst/>
              <a:gdLst>
                <a:gd name="connsiteX0" fmla="*/ 1043660 w 1831326"/>
                <a:gd name="connsiteY0" fmla="*/ 65639 h 590752"/>
                <a:gd name="connsiteX1" fmla="*/ 1043660 w 1831326"/>
                <a:gd name="connsiteY1" fmla="*/ 262556 h 590752"/>
                <a:gd name="connsiteX2" fmla="*/ 1174938 w 1831326"/>
                <a:gd name="connsiteY2" fmla="*/ 262556 h 590752"/>
                <a:gd name="connsiteX3" fmla="*/ 1174938 w 1831326"/>
                <a:gd name="connsiteY3" fmla="*/ 65639 h 590752"/>
                <a:gd name="connsiteX4" fmla="*/ 65639 w 1831326"/>
                <a:gd name="connsiteY4" fmla="*/ 1 h 590752"/>
                <a:gd name="connsiteX5" fmla="*/ 328194 w 1831326"/>
                <a:gd name="connsiteY5" fmla="*/ 1 h 590752"/>
                <a:gd name="connsiteX6" fmla="*/ 328194 w 1831326"/>
                <a:gd name="connsiteY6" fmla="*/ 65640 h 590752"/>
                <a:gd name="connsiteX7" fmla="*/ 393833 w 1831326"/>
                <a:gd name="connsiteY7" fmla="*/ 65640 h 590752"/>
                <a:gd name="connsiteX8" fmla="*/ 393833 w 1831326"/>
                <a:gd name="connsiteY8" fmla="*/ 196918 h 590752"/>
                <a:gd name="connsiteX9" fmla="*/ 262555 w 1831326"/>
                <a:gd name="connsiteY9" fmla="*/ 196918 h 590752"/>
                <a:gd name="connsiteX10" fmla="*/ 262555 w 1831326"/>
                <a:gd name="connsiteY10" fmla="*/ 65640 h 590752"/>
                <a:gd name="connsiteX11" fmla="*/ 131277 w 1831326"/>
                <a:gd name="connsiteY11" fmla="*/ 65640 h 590752"/>
                <a:gd name="connsiteX12" fmla="*/ 131277 w 1831326"/>
                <a:gd name="connsiteY12" fmla="*/ 525113 h 590752"/>
                <a:gd name="connsiteX13" fmla="*/ 262555 w 1831326"/>
                <a:gd name="connsiteY13" fmla="*/ 525113 h 590752"/>
                <a:gd name="connsiteX14" fmla="*/ 262555 w 1831326"/>
                <a:gd name="connsiteY14" fmla="*/ 393835 h 590752"/>
                <a:gd name="connsiteX15" fmla="*/ 196916 w 1831326"/>
                <a:gd name="connsiteY15" fmla="*/ 393835 h 590752"/>
                <a:gd name="connsiteX16" fmla="*/ 196916 w 1831326"/>
                <a:gd name="connsiteY16" fmla="*/ 328196 h 590752"/>
                <a:gd name="connsiteX17" fmla="*/ 393833 w 1831326"/>
                <a:gd name="connsiteY17" fmla="*/ 328196 h 590752"/>
                <a:gd name="connsiteX18" fmla="*/ 393833 w 1831326"/>
                <a:gd name="connsiteY18" fmla="*/ 590752 h 590752"/>
                <a:gd name="connsiteX19" fmla="*/ 65639 w 1831326"/>
                <a:gd name="connsiteY19" fmla="*/ 590752 h 590752"/>
                <a:gd name="connsiteX20" fmla="*/ 65639 w 1831326"/>
                <a:gd name="connsiteY20" fmla="*/ 525113 h 590752"/>
                <a:gd name="connsiteX21" fmla="*/ 0 w 1831326"/>
                <a:gd name="connsiteY21" fmla="*/ 525113 h 590752"/>
                <a:gd name="connsiteX22" fmla="*/ 0 w 1831326"/>
                <a:gd name="connsiteY22" fmla="*/ 65640 h 590752"/>
                <a:gd name="connsiteX23" fmla="*/ 65639 w 1831326"/>
                <a:gd name="connsiteY23" fmla="*/ 65640 h 590752"/>
                <a:gd name="connsiteX24" fmla="*/ 1437493 w 1831326"/>
                <a:gd name="connsiteY24" fmla="*/ 0 h 590752"/>
                <a:gd name="connsiteX25" fmla="*/ 1568771 w 1831326"/>
                <a:gd name="connsiteY25" fmla="*/ 0 h 590752"/>
                <a:gd name="connsiteX26" fmla="*/ 1568771 w 1831326"/>
                <a:gd name="connsiteY26" fmla="*/ 525112 h 590752"/>
                <a:gd name="connsiteX27" fmla="*/ 1831326 w 1831326"/>
                <a:gd name="connsiteY27" fmla="*/ 525112 h 590752"/>
                <a:gd name="connsiteX28" fmla="*/ 1831326 w 1831326"/>
                <a:gd name="connsiteY28" fmla="*/ 590751 h 590752"/>
                <a:gd name="connsiteX29" fmla="*/ 1437493 w 1831326"/>
                <a:gd name="connsiteY29" fmla="*/ 590751 h 590752"/>
                <a:gd name="connsiteX30" fmla="*/ 912383 w 1831326"/>
                <a:gd name="connsiteY30" fmla="*/ 0 h 590752"/>
                <a:gd name="connsiteX31" fmla="*/ 1240577 w 1831326"/>
                <a:gd name="connsiteY31" fmla="*/ 0 h 590752"/>
                <a:gd name="connsiteX32" fmla="*/ 1240577 w 1831326"/>
                <a:gd name="connsiteY32" fmla="*/ 65639 h 590752"/>
                <a:gd name="connsiteX33" fmla="*/ 1306216 w 1831326"/>
                <a:gd name="connsiteY33" fmla="*/ 65639 h 590752"/>
                <a:gd name="connsiteX34" fmla="*/ 1306216 w 1831326"/>
                <a:gd name="connsiteY34" fmla="*/ 262556 h 590752"/>
                <a:gd name="connsiteX35" fmla="*/ 1240577 w 1831326"/>
                <a:gd name="connsiteY35" fmla="*/ 262556 h 590752"/>
                <a:gd name="connsiteX36" fmla="*/ 1240577 w 1831326"/>
                <a:gd name="connsiteY36" fmla="*/ 393834 h 590752"/>
                <a:gd name="connsiteX37" fmla="*/ 1306216 w 1831326"/>
                <a:gd name="connsiteY37" fmla="*/ 393834 h 590752"/>
                <a:gd name="connsiteX38" fmla="*/ 1306216 w 1831326"/>
                <a:gd name="connsiteY38" fmla="*/ 590751 h 590752"/>
                <a:gd name="connsiteX39" fmla="*/ 1174938 w 1831326"/>
                <a:gd name="connsiteY39" fmla="*/ 590751 h 590752"/>
                <a:gd name="connsiteX40" fmla="*/ 1174938 w 1831326"/>
                <a:gd name="connsiteY40" fmla="*/ 393834 h 590752"/>
                <a:gd name="connsiteX41" fmla="*/ 1109299 w 1831326"/>
                <a:gd name="connsiteY41" fmla="*/ 393834 h 590752"/>
                <a:gd name="connsiteX42" fmla="*/ 1109299 w 1831326"/>
                <a:gd name="connsiteY42" fmla="*/ 328195 h 590752"/>
                <a:gd name="connsiteX43" fmla="*/ 1043660 w 1831326"/>
                <a:gd name="connsiteY43" fmla="*/ 328195 h 590752"/>
                <a:gd name="connsiteX44" fmla="*/ 1043660 w 1831326"/>
                <a:gd name="connsiteY44" fmla="*/ 590751 h 590752"/>
                <a:gd name="connsiteX45" fmla="*/ 912383 w 1831326"/>
                <a:gd name="connsiteY45" fmla="*/ 590751 h 590752"/>
                <a:gd name="connsiteX46" fmla="*/ 518551 w 1831326"/>
                <a:gd name="connsiteY46" fmla="*/ 0 h 590752"/>
                <a:gd name="connsiteX47" fmla="*/ 781107 w 1831326"/>
                <a:gd name="connsiteY47" fmla="*/ 0 h 590752"/>
                <a:gd name="connsiteX48" fmla="*/ 781107 w 1831326"/>
                <a:gd name="connsiteY48" fmla="*/ 65639 h 590752"/>
                <a:gd name="connsiteX49" fmla="*/ 715468 w 1831326"/>
                <a:gd name="connsiteY49" fmla="*/ 65639 h 590752"/>
                <a:gd name="connsiteX50" fmla="*/ 715468 w 1831326"/>
                <a:gd name="connsiteY50" fmla="*/ 525112 h 590752"/>
                <a:gd name="connsiteX51" fmla="*/ 781107 w 1831326"/>
                <a:gd name="connsiteY51" fmla="*/ 525112 h 590752"/>
                <a:gd name="connsiteX52" fmla="*/ 781107 w 1831326"/>
                <a:gd name="connsiteY52" fmla="*/ 590751 h 590752"/>
                <a:gd name="connsiteX53" fmla="*/ 518551 w 1831326"/>
                <a:gd name="connsiteY53" fmla="*/ 590751 h 590752"/>
                <a:gd name="connsiteX54" fmla="*/ 518551 w 1831326"/>
                <a:gd name="connsiteY54" fmla="*/ 525112 h 590752"/>
                <a:gd name="connsiteX55" fmla="*/ 584190 w 1831326"/>
                <a:gd name="connsiteY55" fmla="*/ 525112 h 590752"/>
                <a:gd name="connsiteX56" fmla="*/ 584190 w 1831326"/>
                <a:gd name="connsiteY56" fmla="*/ 65639 h 590752"/>
                <a:gd name="connsiteX57" fmla="*/ 518551 w 1831326"/>
                <a:gd name="connsiteY5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831326" h="590752">
                  <a:moveTo>
                    <a:pt x="1043660" y="65639"/>
                  </a:moveTo>
                  <a:lnTo>
                    <a:pt x="1043660" y="262556"/>
                  </a:lnTo>
                  <a:lnTo>
                    <a:pt x="1174938" y="262556"/>
                  </a:lnTo>
                  <a:lnTo>
                    <a:pt x="1174938" y="65639"/>
                  </a:lnTo>
                  <a:close/>
                  <a:moveTo>
                    <a:pt x="65639" y="1"/>
                  </a:moveTo>
                  <a:lnTo>
                    <a:pt x="328194" y="1"/>
                  </a:lnTo>
                  <a:lnTo>
                    <a:pt x="328194" y="65640"/>
                  </a:lnTo>
                  <a:lnTo>
                    <a:pt x="393833" y="65640"/>
                  </a:lnTo>
                  <a:lnTo>
                    <a:pt x="393833" y="196918"/>
                  </a:lnTo>
                  <a:lnTo>
                    <a:pt x="262555" y="196918"/>
                  </a:lnTo>
                  <a:lnTo>
                    <a:pt x="262555" y="65640"/>
                  </a:lnTo>
                  <a:lnTo>
                    <a:pt x="131277" y="65640"/>
                  </a:lnTo>
                  <a:lnTo>
                    <a:pt x="131277" y="525113"/>
                  </a:lnTo>
                  <a:lnTo>
                    <a:pt x="262555" y="525113"/>
                  </a:lnTo>
                  <a:lnTo>
                    <a:pt x="262555" y="393835"/>
                  </a:lnTo>
                  <a:lnTo>
                    <a:pt x="196916" y="393835"/>
                  </a:lnTo>
                  <a:lnTo>
                    <a:pt x="196916" y="328196"/>
                  </a:lnTo>
                  <a:lnTo>
                    <a:pt x="393833" y="328196"/>
                  </a:lnTo>
                  <a:lnTo>
                    <a:pt x="393833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1437493" y="0"/>
                  </a:moveTo>
                  <a:lnTo>
                    <a:pt x="1568771" y="0"/>
                  </a:lnTo>
                  <a:lnTo>
                    <a:pt x="1568771" y="525112"/>
                  </a:lnTo>
                  <a:lnTo>
                    <a:pt x="1831326" y="525112"/>
                  </a:lnTo>
                  <a:lnTo>
                    <a:pt x="1831326" y="590751"/>
                  </a:lnTo>
                  <a:lnTo>
                    <a:pt x="1437493" y="590751"/>
                  </a:lnTo>
                  <a:close/>
                  <a:moveTo>
                    <a:pt x="912383" y="0"/>
                  </a:moveTo>
                  <a:lnTo>
                    <a:pt x="1240577" y="0"/>
                  </a:lnTo>
                  <a:lnTo>
                    <a:pt x="1240577" y="65639"/>
                  </a:lnTo>
                  <a:lnTo>
                    <a:pt x="1306216" y="65639"/>
                  </a:lnTo>
                  <a:lnTo>
                    <a:pt x="1306216" y="262556"/>
                  </a:lnTo>
                  <a:lnTo>
                    <a:pt x="1240577" y="262556"/>
                  </a:lnTo>
                  <a:lnTo>
                    <a:pt x="1240577" y="393834"/>
                  </a:lnTo>
                  <a:lnTo>
                    <a:pt x="1306216" y="393834"/>
                  </a:lnTo>
                  <a:lnTo>
                    <a:pt x="1306216" y="590751"/>
                  </a:lnTo>
                  <a:lnTo>
                    <a:pt x="1174938" y="590751"/>
                  </a:lnTo>
                  <a:lnTo>
                    <a:pt x="1174938" y="393834"/>
                  </a:lnTo>
                  <a:lnTo>
                    <a:pt x="1109299" y="393834"/>
                  </a:lnTo>
                  <a:lnTo>
                    <a:pt x="1109299" y="328195"/>
                  </a:lnTo>
                  <a:lnTo>
                    <a:pt x="1043660" y="328195"/>
                  </a:lnTo>
                  <a:lnTo>
                    <a:pt x="1043660" y="590751"/>
                  </a:lnTo>
                  <a:lnTo>
                    <a:pt x="912383" y="590751"/>
                  </a:lnTo>
                  <a:close/>
                  <a:moveTo>
                    <a:pt x="518551" y="0"/>
                  </a:moveTo>
                  <a:lnTo>
                    <a:pt x="781107" y="0"/>
                  </a:lnTo>
                  <a:lnTo>
                    <a:pt x="781107" y="65639"/>
                  </a:lnTo>
                  <a:lnTo>
                    <a:pt x="715468" y="65639"/>
                  </a:lnTo>
                  <a:lnTo>
                    <a:pt x="715468" y="525112"/>
                  </a:lnTo>
                  <a:lnTo>
                    <a:pt x="781107" y="525112"/>
                  </a:lnTo>
                  <a:lnTo>
                    <a:pt x="781107" y="590751"/>
                  </a:lnTo>
                  <a:lnTo>
                    <a:pt x="518551" y="590751"/>
                  </a:lnTo>
                  <a:lnTo>
                    <a:pt x="518551" y="525112"/>
                  </a:lnTo>
                  <a:lnTo>
                    <a:pt x="584190" y="525112"/>
                  </a:lnTo>
                  <a:lnTo>
                    <a:pt x="584190" y="65639"/>
                  </a:lnTo>
                  <a:lnTo>
                    <a:pt x="518551" y="65639"/>
                  </a:lnTo>
                  <a:close/>
                </a:path>
              </a:pathLst>
            </a:cu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A1953517-0B53-4E7B-80AB-4A714165A10B}"/>
                </a:ext>
              </a:extLst>
            </p:cNvPr>
            <p:cNvSpPr/>
            <p:nvPr/>
          </p:nvSpPr>
          <p:spPr>
            <a:xfrm>
              <a:off x="5189748" y="3588732"/>
              <a:ext cx="1831326" cy="590752"/>
            </a:xfrm>
            <a:custGeom>
              <a:avLst/>
              <a:gdLst>
                <a:gd name="connsiteX0" fmla="*/ 1043660 w 1831326"/>
                <a:gd name="connsiteY0" fmla="*/ 65639 h 590752"/>
                <a:gd name="connsiteX1" fmla="*/ 1043660 w 1831326"/>
                <a:gd name="connsiteY1" fmla="*/ 262556 h 590752"/>
                <a:gd name="connsiteX2" fmla="*/ 1174938 w 1831326"/>
                <a:gd name="connsiteY2" fmla="*/ 262556 h 590752"/>
                <a:gd name="connsiteX3" fmla="*/ 1174938 w 1831326"/>
                <a:gd name="connsiteY3" fmla="*/ 65639 h 590752"/>
                <a:gd name="connsiteX4" fmla="*/ 65639 w 1831326"/>
                <a:gd name="connsiteY4" fmla="*/ 1 h 590752"/>
                <a:gd name="connsiteX5" fmla="*/ 328194 w 1831326"/>
                <a:gd name="connsiteY5" fmla="*/ 1 h 590752"/>
                <a:gd name="connsiteX6" fmla="*/ 328194 w 1831326"/>
                <a:gd name="connsiteY6" fmla="*/ 65640 h 590752"/>
                <a:gd name="connsiteX7" fmla="*/ 393833 w 1831326"/>
                <a:gd name="connsiteY7" fmla="*/ 65640 h 590752"/>
                <a:gd name="connsiteX8" fmla="*/ 393833 w 1831326"/>
                <a:gd name="connsiteY8" fmla="*/ 196918 h 590752"/>
                <a:gd name="connsiteX9" fmla="*/ 262555 w 1831326"/>
                <a:gd name="connsiteY9" fmla="*/ 196918 h 590752"/>
                <a:gd name="connsiteX10" fmla="*/ 262555 w 1831326"/>
                <a:gd name="connsiteY10" fmla="*/ 65640 h 590752"/>
                <a:gd name="connsiteX11" fmla="*/ 131277 w 1831326"/>
                <a:gd name="connsiteY11" fmla="*/ 65640 h 590752"/>
                <a:gd name="connsiteX12" fmla="*/ 131277 w 1831326"/>
                <a:gd name="connsiteY12" fmla="*/ 525113 h 590752"/>
                <a:gd name="connsiteX13" fmla="*/ 262555 w 1831326"/>
                <a:gd name="connsiteY13" fmla="*/ 525113 h 590752"/>
                <a:gd name="connsiteX14" fmla="*/ 262555 w 1831326"/>
                <a:gd name="connsiteY14" fmla="*/ 393835 h 590752"/>
                <a:gd name="connsiteX15" fmla="*/ 196916 w 1831326"/>
                <a:gd name="connsiteY15" fmla="*/ 393835 h 590752"/>
                <a:gd name="connsiteX16" fmla="*/ 196916 w 1831326"/>
                <a:gd name="connsiteY16" fmla="*/ 328196 h 590752"/>
                <a:gd name="connsiteX17" fmla="*/ 393833 w 1831326"/>
                <a:gd name="connsiteY17" fmla="*/ 328196 h 590752"/>
                <a:gd name="connsiteX18" fmla="*/ 393833 w 1831326"/>
                <a:gd name="connsiteY18" fmla="*/ 590752 h 590752"/>
                <a:gd name="connsiteX19" fmla="*/ 65639 w 1831326"/>
                <a:gd name="connsiteY19" fmla="*/ 590752 h 590752"/>
                <a:gd name="connsiteX20" fmla="*/ 65639 w 1831326"/>
                <a:gd name="connsiteY20" fmla="*/ 525113 h 590752"/>
                <a:gd name="connsiteX21" fmla="*/ 0 w 1831326"/>
                <a:gd name="connsiteY21" fmla="*/ 525113 h 590752"/>
                <a:gd name="connsiteX22" fmla="*/ 0 w 1831326"/>
                <a:gd name="connsiteY22" fmla="*/ 65640 h 590752"/>
                <a:gd name="connsiteX23" fmla="*/ 65639 w 1831326"/>
                <a:gd name="connsiteY23" fmla="*/ 65640 h 590752"/>
                <a:gd name="connsiteX24" fmla="*/ 1437493 w 1831326"/>
                <a:gd name="connsiteY24" fmla="*/ 0 h 590752"/>
                <a:gd name="connsiteX25" fmla="*/ 1568771 w 1831326"/>
                <a:gd name="connsiteY25" fmla="*/ 0 h 590752"/>
                <a:gd name="connsiteX26" fmla="*/ 1568771 w 1831326"/>
                <a:gd name="connsiteY26" fmla="*/ 525112 h 590752"/>
                <a:gd name="connsiteX27" fmla="*/ 1831326 w 1831326"/>
                <a:gd name="connsiteY27" fmla="*/ 525112 h 590752"/>
                <a:gd name="connsiteX28" fmla="*/ 1831326 w 1831326"/>
                <a:gd name="connsiteY28" fmla="*/ 590751 h 590752"/>
                <a:gd name="connsiteX29" fmla="*/ 1437493 w 1831326"/>
                <a:gd name="connsiteY29" fmla="*/ 590751 h 590752"/>
                <a:gd name="connsiteX30" fmla="*/ 912383 w 1831326"/>
                <a:gd name="connsiteY30" fmla="*/ 0 h 590752"/>
                <a:gd name="connsiteX31" fmla="*/ 1240577 w 1831326"/>
                <a:gd name="connsiteY31" fmla="*/ 0 h 590752"/>
                <a:gd name="connsiteX32" fmla="*/ 1240577 w 1831326"/>
                <a:gd name="connsiteY32" fmla="*/ 65639 h 590752"/>
                <a:gd name="connsiteX33" fmla="*/ 1306216 w 1831326"/>
                <a:gd name="connsiteY33" fmla="*/ 65639 h 590752"/>
                <a:gd name="connsiteX34" fmla="*/ 1306216 w 1831326"/>
                <a:gd name="connsiteY34" fmla="*/ 262556 h 590752"/>
                <a:gd name="connsiteX35" fmla="*/ 1240577 w 1831326"/>
                <a:gd name="connsiteY35" fmla="*/ 262556 h 590752"/>
                <a:gd name="connsiteX36" fmla="*/ 1240577 w 1831326"/>
                <a:gd name="connsiteY36" fmla="*/ 393834 h 590752"/>
                <a:gd name="connsiteX37" fmla="*/ 1306216 w 1831326"/>
                <a:gd name="connsiteY37" fmla="*/ 393834 h 590752"/>
                <a:gd name="connsiteX38" fmla="*/ 1306216 w 1831326"/>
                <a:gd name="connsiteY38" fmla="*/ 590751 h 590752"/>
                <a:gd name="connsiteX39" fmla="*/ 1174938 w 1831326"/>
                <a:gd name="connsiteY39" fmla="*/ 590751 h 590752"/>
                <a:gd name="connsiteX40" fmla="*/ 1174938 w 1831326"/>
                <a:gd name="connsiteY40" fmla="*/ 393834 h 590752"/>
                <a:gd name="connsiteX41" fmla="*/ 1109299 w 1831326"/>
                <a:gd name="connsiteY41" fmla="*/ 393834 h 590752"/>
                <a:gd name="connsiteX42" fmla="*/ 1109299 w 1831326"/>
                <a:gd name="connsiteY42" fmla="*/ 328195 h 590752"/>
                <a:gd name="connsiteX43" fmla="*/ 1043660 w 1831326"/>
                <a:gd name="connsiteY43" fmla="*/ 328195 h 590752"/>
                <a:gd name="connsiteX44" fmla="*/ 1043660 w 1831326"/>
                <a:gd name="connsiteY44" fmla="*/ 590751 h 590752"/>
                <a:gd name="connsiteX45" fmla="*/ 912383 w 1831326"/>
                <a:gd name="connsiteY45" fmla="*/ 590751 h 590752"/>
                <a:gd name="connsiteX46" fmla="*/ 518551 w 1831326"/>
                <a:gd name="connsiteY46" fmla="*/ 0 h 590752"/>
                <a:gd name="connsiteX47" fmla="*/ 781107 w 1831326"/>
                <a:gd name="connsiteY47" fmla="*/ 0 h 590752"/>
                <a:gd name="connsiteX48" fmla="*/ 781107 w 1831326"/>
                <a:gd name="connsiteY48" fmla="*/ 65639 h 590752"/>
                <a:gd name="connsiteX49" fmla="*/ 715468 w 1831326"/>
                <a:gd name="connsiteY49" fmla="*/ 65639 h 590752"/>
                <a:gd name="connsiteX50" fmla="*/ 715468 w 1831326"/>
                <a:gd name="connsiteY50" fmla="*/ 525112 h 590752"/>
                <a:gd name="connsiteX51" fmla="*/ 781107 w 1831326"/>
                <a:gd name="connsiteY51" fmla="*/ 525112 h 590752"/>
                <a:gd name="connsiteX52" fmla="*/ 781107 w 1831326"/>
                <a:gd name="connsiteY52" fmla="*/ 590751 h 590752"/>
                <a:gd name="connsiteX53" fmla="*/ 518551 w 1831326"/>
                <a:gd name="connsiteY53" fmla="*/ 590751 h 590752"/>
                <a:gd name="connsiteX54" fmla="*/ 518551 w 1831326"/>
                <a:gd name="connsiteY54" fmla="*/ 525112 h 590752"/>
                <a:gd name="connsiteX55" fmla="*/ 584190 w 1831326"/>
                <a:gd name="connsiteY55" fmla="*/ 525112 h 590752"/>
                <a:gd name="connsiteX56" fmla="*/ 584190 w 1831326"/>
                <a:gd name="connsiteY56" fmla="*/ 65639 h 590752"/>
                <a:gd name="connsiteX57" fmla="*/ 518551 w 1831326"/>
                <a:gd name="connsiteY5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831326" h="590752">
                  <a:moveTo>
                    <a:pt x="1043660" y="65639"/>
                  </a:moveTo>
                  <a:lnTo>
                    <a:pt x="1043660" y="262556"/>
                  </a:lnTo>
                  <a:lnTo>
                    <a:pt x="1174938" y="262556"/>
                  </a:lnTo>
                  <a:lnTo>
                    <a:pt x="1174938" y="65639"/>
                  </a:lnTo>
                  <a:close/>
                  <a:moveTo>
                    <a:pt x="65639" y="1"/>
                  </a:moveTo>
                  <a:lnTo>
                    <a:pt x="328194" y="1"/>
                  </a:lnTo>
                  <a:lnTo>
                    <a:pt x="328194" y="65640"/>
                  </a:lnTo>
                  <a:lnTo>
                    <a:pt x="393833" y="65640"/>
                  </a:lnTo>
                  <a:lnTo>
                    <a:pt x="393833" y="196918"/>
                  </a:lnTo>
                  <a:lnTo>
                    <a:pt x="262555" y="196918"/>
                  </a:lnTo>
                  <a:lnTo>
                    <a:pt x="262555" y="65640"/>
                  </a:lnTo>
                  <a:lnTo>
                    <a:pt x="131277" y="65640"/>
                  </a:lnTo>
                  <a:lnTo>
                    <a:pt x="131277" y="525113"/>
                  </a:lnTo>
                  <a:lnTo>
                    <a:pt x="262555" y="525113"/>
                  </a:lnTo>
                  <a:lnTo>
                    <a:pt x="262555" y="393835"/>
                  </a:lnTo>
                  <a:lnTo>
                    <a:pt x="196916" y="393835"/>
                  </a:lnTo>
                  <a:lnTo>
                    <a:pt x="196916" y="328196"/>
                  </a:lnTo>
                  <a:lnTo>
                    <a:pt x="393833" y="328196"/>
                  </a:lnTo>
                  <a:lnTo>
                    <a:pt x="393833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1437493" y="0"/>
                  </a:moveTo>
                  <a:lnTo>
                    <a:pt x="1568771" y="0"/>
                  </a:lnTo>
                  <a:lnTo>
                    <a:pt x="1568771" y="525112"/>
                  </a:lnTo>
                  <a:lnTo>
                    <a:pt x="1831326" y="525112"/>
                  </a:lnTo>
                  <a:lnTo>
                    <a:pt x="1831326" y="590751"/>
                  </a:lnTo>
                  <a:lnTo>
                    <a:pt x="1437493" y="590751"/>
                  </a:lnTo>
                  <a:close/>
                  <a:moveTo>
                    <a:pt x="912383" y="0"/>
                  </a:moveTo>
                  <a:lnTo>
                    <a:pt x="1240577" y="0"/>
                  </a:lnTo>
                  <a:lnTo>
                    <a:pt x="1240577" y="65639"/>
                  </a:lnTo>
                  <a:lnTo>
                    <a:pt x="1306216" y="65639"/>
                  </a:lnTo>
                  <a:lnTo>
                    <a:pt x="1306216" y="262556"/>
                  </a:lnTo>
                  <a:lnTo>
                    <a:pt x="1240577" y="262556"/>
                  </a:lnTo>
                  <a:lnTo>
                    <a:pt x="1240577" y="393834"/>
                  </a:lnTo>
                  <a:lnTo>
                    <a:pt x="1306216" y="393834"/>
                  </a:lnTo>
                  <a:lnTo>
                    <a:pt x="1306216" y="590751"/>
                  </a:lnTo>
                  <a:lnTo>
                    <a:pt x="1174938" y="590751"/>
                  </a:lnTo>
                  <a:lnTo>
                    <a:pt x="1174938" y="393834"/>
                  </a:lnTo>
                  <a:lnTo>
                    <a:pt x="1109299" y="393834"/>
                  </a:lnTo>
                  <a:lnTo>
                    <a:pt x="1109299" y="328195"/>
                  </a:lnTo>
                  <a:lnTo>
                    <a:pt x="1043660" y="328195"/>
                  </a:lnTo>
                  <a:lnTo>
                    <a:pt x="1043660" y="590751"/>
                  </a:lnTo>
                  <a:lnTo>
                    <a:pt x="912383" y="590751"/>
                  </a:lnTo>
                  <a:close/>
                  <a:moveTo>
                    <a:pt x="518551" y="0"/>
                  </a:moveTo>
                  <a:lnTo>
                    <a:pt x="781107" y="0"/>
                  </a:lnTo>
                  <a:lnTo>
                    <a:pt x="781107" y="65639"/>
                  </a:lnTo>
                  <a:lnTo>
                    <a:pt x="715468" y="65639"/>
                  </a:lnTo>
                  <a:lnTo>
                    <a:pt x="715468" y="525112"/>
                  </a:lnTo>
                  <a:lnTo>
                    <a:pt x="781107" y="525112"/>
                  </a:lnTo>
                  <a:lnTo>
                    <a:pt x="781107" y="590751"/>
                  </a:lnTo>
                  <a:lnTo>
                    <a:pt x="518551" y="590751"/>
                  </a:lnTo>
                  <a:lnTo>
                    <a:pt x="518551" y="525112"/>
                  </a:lnTo>
                  <a:lnTo>
                    <a:pt x="584190" y="525112"/>
                  </a:lnTo>
                  <a:lnTo>
                    <a:pt x="584190" y="65639"/>
                  </a:lnTo>
                  <a:lnTo>
                    <a:pt x="518551" y="65639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FCE6166E-0C26-41F9-A761-CC6F3EA4A25B}"/>
                </a:ext>
              </a:extLst>
            </p:cNvPr>
            <p:cNvSpPr/>
            <p:nvPr/>
          </p:nvSpPr>
          <p:spPr>
            <a:xfrm>
              <a:off x="5189748" y="3588732"/>
              <a:ext cx="1831326" cy="590752"/>
            </a:xfrm>
            <a:custGeom>
              <a:avLst/>
              <a:gdLst>
                <a:gd name="connsiteX0" fmla="*/ 1043660 w 1831326"/>
                <a:gd name="connsiteY0" fmla="*/ 65639 h 590752"/>
                <a:gd name="connsiteX1" fmla="*/ 1043660 w 1831326"/>
                <a:gd name="connsiteY1" fmla="*/ 262556 h 590752"/>
                <a:gd name="connsiteX2" fmla="*/ 1174938 w 1831326"/>
                <a:gd name="connsiteY2" fmla="*/ 262556 h 590752"/>
                <a:gd name="connsiteX3" fmla="*/ 1174938 w 1831326"/>
                <a:gd name="connsiteY3" fmla="*/ 65639 h 590752"/>
                <a:gd name="connsiteX4" fmla="*/ 65639 w 1831326"/>
                <a:gd name="connsiteY4" fmla="*/ 1 h 590752"/>
                <a:gd name="connsiteX5" fmla="*/ 328194 w 1831326"/>
                <a:gd name="connsiteY5" fmla="*/ 1 h 590752"/>
                <a:gd name="connsiteX6" fmla="*/ 328194 w 1831326"/>
                <a:gd name="connsiteY6" fmla="*/ 65640 h 590752"/>
                <a:gd name="connsiteX7" fmla="*/ 393833 w 1831326"/>
                <a:gd name="connsiteY7" fmla="*/ 65640 h 590752"/>
                <a:gd name="connsiteX8" fmla="*/ 393833 w 1831326"/>
                <a:gd name="connsiteY8" fmla="*/ 196918 h 590752"/>
                <a:gd name="connsiteX9" fmla="*/ 262555 w 1831326"/>
                <a:gd name="connsiteY9" fmla="*/ 196918 h 590752"/>
                <a:gd name="connsiteX10" fmla="*/ 262555 w 1831326"/>
                <a:gd name="connsiteY10" fmla="*/ 65640 h 590752"/>
                <a:gd name="connsiteX11" fmla="*/ 131277 w 1831326"/>
                <a:gd name="connsiteY11" fmla="*/ 65640 h 590752"/>
                <a:gd name="connsiteX12" fmla="*/ 131277 w 1831326"/>
                <a:gd name="connsiteY12" fmla="*/ 525113 h 590752"/>
                <a:gd name="connsiteX13" fmla="*/ 262555 w 1831326"/>
                <a:gd name="connsiteY13" fmla="*/ 525113 h 590752"/>
                <a:gd name="connsiteX14" fmla="*/ 262555 w 1831326"/>
                <a:gd name="connsiteY14" fmla="*/ 393835 h 590752"/>
                <a:gd name="connsiteX15" fmla="*/ 196916 w 1831326"/>
                <a:gd name="connsiteY15" fmla="*/ 393835 h 590752"/>
                <a:gd name="connsiteX16" fmla="*/ 196916 w 1831326"/>
                <a:gd name="connsiteY16" fmla="*/ 328196 h 590752"/>
                <a:gd name="connsiteX17" fmla="*/ 393833 w 1831326"/>
                <a:gd name="connsiteY17" fmla="*/ 328196 h 590752"/>
                <a:gd name="connsiteX18" fmla="*/ 393833 w 1831326"/>
                <a:gd name="connsiteY18" fmla="*/ 590752 h 590752"/>
                <a:gd name="connsiteX19" fmla="*/ 65639 w 1831326"/>
                <a:gd name="connsiteY19" fmla="*/ 590752 h 590752"/>
                <a:gd name="connsiteX20" fmla="*/ 65639 w 1831326"/>
                <a:gd name="connsiteY20" fmla="*/ 525113 h 590752"/>
                <a:gd name="connsiteX21" fmla="*/ 0 w 1831326"/>
                <a:gd name="connsiteY21" fmla="*/ 525113 h 590752"/>
                <a:gd name="connsiteX22" fmla="*/ 0 w 1831326"/>
                <a:gd name="connsiteY22" fmla="*/ 65640 h 590752"/>
                <a:gd name="connsiteX23" fmla="*/ 65639 w 1831326"/>
                <a:gd name="connsiteY23" fmla="*/ 65640 h 590752"/>
                <a:gd name="connsiteX24" fmla="*/ 1437493 w 1831326"/>
                <a:gd name="connsiteY24" fmla="*/ 0 h 590752"/>
                <a:gd name="connsiteX25" fmla="*/ 1568771 w 1831326"/>
                <a:gd name="connsiteY25" fmla="*/ 0 h 590752"/>
                <a:gd name="connsiteX26" fmla="*/ 1568771 w 1831326"/>
                <a:gd name="connsiteY26" fmla="*/ 525112 h 590752"/>
                <a:gd name="connsiteX27" fmla="*/ 1831326 w 1831326"/>
                <a:gd name="connsiteY27" fmla="*/ 525112 h 590752"/>
                <a:gd name="connsiteX28" fmla="*/ 1831326 w 1831326"/>
                <a:gd name="connsiteY28" fmla="*/ 590751 h 590752"/>
                <a:gd name="connsiteX29" fmla="*/ 1437493 w 1831326"/>
                <a:gd name="connsiteY29" fmla="*/ 590751 h 590752"/>
                <a:gd name="connsiteX30" fmla="*/ 912383 w 1831326"/>
                <a:gd name="connsiteY30" fmla="*/ 0 h 590752"/>
                <a:gd name="connsiteX31" fmla="*/ 1240577 w 1831326"/>
                <a:gd name="connsiteY31" fmla="*/ 0 h 590752"/>
                <a:gd name="connsiteX32" fmla="*/ 1240577 w 1831326"/>
                <a:gd name="connsiteY32" fmla="*/ 65639 h 590752"/>
                <a:gd name="connsiteX33" fmla="*/ 1306216 w 1831326"/>
                <a:gd name="connsiteY33" fmla="*/ 65639 h 590752"/>
                <a:gd name="connsiteX34" fmla="*/ 1306216 w 1831326"/>
                <a:gd name="connsiteY34" fmla="*/ 262556 h 590752"/>
                <a:gd name="connsiteX35" fmla="*/ 1240577 w 1831326"/>
                <a:gd name="connsiteY35" fmla="*/ 262556 h 590752"/>
                <a:gd name="connsiteX36" fmla="*/ 1240577 w 1831326"/>
                <a:gd name="connsiteY36" fmla="*/ 393834 h 590752"/>
                <a:gd name="connsiteX37" fmla="*/ 1306216 w 1831326"/>
                <a:gd name="connsiteY37" fmla="*/ 393834 h 590752"/>
                <a:gd name="connsiteX38" fmla="*/ 1306216 w 1831326"/>
                <a:gd name="connsiteY38" fmla="*/ 590751 h 590752"/>
                <a:gd name="connsiteX39" fmla="*/ 1174938 w 1831326"/>
                <a:gd name="connsiteY39" fmla="*/ 590751 h 590752"/>
                <a:gd name="connsiteX40" fmla="*/ 1174938 w 1831326"/>
                <a:gd name="connsiteY40" fmla="*/ 393834 h 590752"/>
                <a:gd name="connsiteX41" fmla="*/ 1109299 w 1831326"/>
                <a:gd name="connsiteY41" fmla="*/ 393834 h 590752"/>
                <a:gd name="connsiteX42" fmla="*/ 1109299 w 1831326"/>
                <a:gd name="connsiteY42" fmla="*/ 328195 h 590752"/>
                <a:gd name="connsiteX43" fmla="*/ 1043660 w 1831326"/>
                <a:gd name="connsiteY43" fmla="*/ 328195 h 590752"/>
                <a:gd name="connsiteX44" fmla="*/ 1043660 w 1831326"/>
                <a:gd name="connsiteY44" fmla="*/ 590751 h 590752"/>
                <a:gd name="connsiteX45" fmla="*/ 912383 w 1831326"/>
                <a:gd name="connsiteY45" fmla="*/ 590751 h 590752"/>
                <a:gd name="connsiteX46" fmla="*/ 518551 w 1831326"/>
                <a:gd name="connsiteY46" fmla="*/ 0 h 590752"/>
                <a:gd name="connsiteX47" fmla="*/ 781107 w 1831326"/>
                <a:gd name="connsiteY47" fmla="*/ 0 h 590752"/>
                <a:gd name="connsiteX48" fmla="*/ 781107 w 1831326"/>
                <a:gd name="connsiteY48" fmla="*/ 65639 h 590752"/>
                <a:gd name="connsiteX49" fmla="*/ 715468 w 1831326"/>
                <a:gd name="connsiteY49" fmla="*/ 65639 h 590752"/>
                <a:gd name="connsiteX50" fmla="*/ 715468 w 1831326"/>
                <a:gd name="connsiteY50" fmla="*/ 525112 h 590752"/>
                <a:gd name="connsiteX51" fmla="*/ 781107 w 1831326"/>
                <a:gd name="connsiteY51" fmla="*/ 525112 h 590752"/>
                <a:gd name="connsiteX52" fmla="*/ 781107 w 1831326"/>
                <a:gd name="connsiteY52" fmla="*/ 590751 h 590752"/>
                <a:gd name="connsiteX53" fmla="*/ 518551 w 1831326"/>
                <a:gd name="connsiteY53" fmla="*/ 590751 h 590752"/>
                <a:gd name="connsiteX54" fmla="*/ 518551 w 1831326"/>
                <a:gd name="connsiteY54" fmla="*/ 525112 h 590752"/>
                <a:gd name="connsiteX55" fmla="*/ 584190 w 1831326"/>
                <a:gd name="connsiteY55" fmla="*/ 525112 h 590752"/>
                <a:gd name="connsiteX56" fmla="*/ 584190 w 1831326"/>
                <a:gd name="connsiteY56" fmla="*/ 65639 h 590752"/>
                <a:gd name="connsiteX57" fmla="*/ 518551 w 1831326"/>
                <a:gd name="connsiteY5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831326" h="590752">
                  <a:moveTo>
                    <a:pt x="1043660" y="65639"/>
                  </a:moveTo>
                  <a:lnTo>
                    <a:pt x="1043660" y="262556"/>
                  </a:lnTo>
                  <a:lnTo>
                    <a:pt x="1174938" y="262556"/>
                  </a:lnTo>
                  <a:lnTo>
                    <a:pt x="1174938" y="65639"/>
                  </a:lnTo>
                  <a:close/>
                  <a:moveTo>
                    <a:pt x="65639" y="1"/>
                  </a:moveTo>
                  <a:lnTo>
                    <a:pt x="328194" y="1"/>
                  </a:lnTo>
                  <a:lnTo>
                    <a:pt x="328194" y="65640"/>
                  </a:lnTo>
                  <a:lnTo>
                    <a:pt x="393833" y="65640"/>
                  </a:lnTo>
                  <a:lnTo>
                    <a:pt x="393833" y="196918"/>
                  </a:lnTo>
                  <a:lnTo>
                    <a:pt x="262555" y="196918"/>
                  </a:lnTo>
                  <a:lnTo>
                    <a:pt x="262555" y="65640"/>
                  </a:lnTo>
                  <a:lnTo>
                    <a:pt x="131277" y="65640"/>
                  </a:lnTo>
                  <a:lnTo>
                    <a:pt x="131277" y="525113"/>
                  </a:lnTo>
                  <a:lnTo>
                    <a:pt x="262555" y="525113"/>
                  </a:lnTo>
                  <a:lnTo>
                    <a:pt x="262555" y="393835"/>
                  </a:lnTo>
                  <a:lnTo>
                    <a:pt x="196916" y="393835"/>
                  </a:lnTo>
                  <a:lnTo>
                    <a:pt x="196916" y="328196"/>
                  </a:lnTo>
                  <a:lnTo>
                    <a:pt x="393833" y="328196"/>
                  </a:lnTo>
                  <a:lnTo>
                    <a:pt x="393833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1437493" y="0"/>
                  </a:moveTo>
                  <a:lnTo>
                    <a:pt x="1568771" y="0"/>
                  </a:lnTo>
                  <a:lnTo>
                    <a:pt x="1568771" y="525112"/>
                  </a:lnTo>
                  <a:lnTo>
                    <a:pt x="1831326" y="525112"/>
                  </a:lnTo>
                  <a:lnTo>
                    <a:pt x="1831326" y="590751"/>
                  </a:lnTo>
                  <a:lnTo>
                    <a:pt x="1437493" y="590751"/>
                  </a:lnTo>
                  <a:close/>
                  <a:moveTo>
                    <a:pt x="912383" y="0"/>
                  </a:moveTo>
                  <a:lnTo>
                    <a:pt x="1240577" y="0"/>
                  </a:lnTo>
                  <a:lnTo>
                    <a:pt x="1240577" y="65639"/>
                  </a:lnTo>
                  <a:lnTo>
                    <a:pt x="1306216" y="65639"/>
                  </a:lnTo>
                  <a:lnTo>
                    <a:pt x="1306216" y="262556"/>
                  </a:lnTo>
                  <a:lnTo>
                    <a:pt x="1240577" y="262556"/>
                  </a:lnTo>
                  <a:lnTo>
                    <a:pt x="1240577" y="393834"/>
                  </a:lnTo>
                  <a:lnTo>
                    <a:pt x="1306216" y="393834"/>
                  </a:lnTo>
                  <a:lnTo>
                    <a:pt x="1306216" y="590751"/>
                  </a:lnTo>
                  <a:lnTo>
                    <a:pt x="1174938" y="590751"/>
                  </a:lnTo>
                  <a:lnTo>
                    <a:pt x="1174938" y="393834"/>
                  </a:lnTo>
                  <a:lnTo>
                    <a:pt x="1109299" y="393834"/>
                  </a:lnTo>
                  <a:lnTo>
                    <a:pt x="1109299" y="328195"/>
                  </a:lnTo>
                  <a:lnTo>
                    <a:pt x="1043660" y="328195"/>
                  </a:lnTo>
                  <a:lnTo>
                    <a:pt x="1043660" y="590751"/>
                  </a:lnTo>
                  <a:lnTo>
                    <a:pt x="912383" y="590751"/>
                  </a:lnTo>
                  <a:close/>
                  <a:moveTo>
                    <a:pt x="518551" y="0"/>
                  </a:moveTo>
                  <a:lnTo>
                    <a:pt x="781107" y="0"/>
                  </a:lnTo>
                  <a:lnTo>
                    <a:pt x="781107" y="65639"/>
                  </a:lnTo>
                  <a:lnTo>
                    <a:pt x="715468" y="65639"/>
                  </a:lnTo>
                  <a:lnTo>
                    <a:pt x="715468" y="525112"/>
                  </a:lnTo>
                  <a:lnTo>
                    <a:pt x="781107" y="525112"/>
                  </a:lnTo>
                  <a:lnTo>
                    <a:pt x="781107" y="590751"/>
                  </a:lnTo>
                  <a:lnTo>
                    <a:pt x="518551" y="590751"/>
                  </a:lnTo>
                  <a:lnTo>
                    <a:pt x="518551" y="525112"/>
                  </a:lnTo>
                  <a:lnTo>
                    <a:pt x="584190" y="525112"/>
                  </a:lnTo>
                  <a:lnTo>
                    <a:pt x="584190" y="65639"/>
                  </a:lnTo>
                  <a:lnTo>
                    <a:pt x="518551" y="65639"/>
                  </a:lnTo>
                  <a:close/>
                </a:path>
              </a:pathLst>
            </a:custGeom>
            <a:gradFill>
              <a:gsLst>
                <a:gs pos="0">
                  <a:srgbClr val="E3365E"/>
                </a:gs>
                <a:gs pos="100000">
                  <a:srgbClr val="99235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2B6EA5F-9F40-47C7-8D68-C3D65E3E2D94}"/>
              </a:ext>
            </a:extLst>
          </p:cNvPr>
          <p:cNvGrpSpPr/>
          <p:nvPr/>
        </p:nvGrpSpPr>
        <p:grpSpPr>
          <a:xfrm rot="21058442">
            <a:off x="13065095" y="2817690"/>
            <a:ext cx="1676400" cy="1391906"/>
            <a:chOff x="5255193" y="4132274"/>
            <a:chExt cx="1676400" cy="139190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42443F8-B94C-4AF5-BDAE-17F316ED054D}"/>
                </a:ext>
              </a:extLst>
            </p:cNvPr>
            <p:cNvSpPr/>
            <p:nvPr/>
          </p:nvSpPr>
          <p:spPr>
            <a:xfrm>
              <a:off x="5255193" y="4132274"/>
              <a:ext cx="1676400" cy="1391906"/>
            </a:xfrm>
            <a:prstGeom prst="rect">
              <a:avLst/>
            </a:prstGeom>
            <a:solidFill>
              <a:srgbClr val="E3365E"/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344B1D8B-2072-4B4C-89BB-9091DE148B4A}"/>
                </a:ext>
              </a:extLst>
            </p:cNvPr>
            <p:cNvSpPr/>
            <p:nvPr/>
          </p:nvSpPr>
          <p:spPr>
            <a:xfrm>
              <a:off x="5633920" y="4532851"/>
              <a:ext cx="918946" cy="590752"/>
            </a:xfrm>
            <a:custGeom>
              <a:avLst/>
              <a:gdLst>
                <a:gd name="connsiteX0" fmla="*/ 656390 w 918946"/>
                <a:gd name="connsiteY0" fmla="*/ 65640 h 590752"/>
                <a:gd name="connsiteX1" fmla="*/ 656390 w 918946"/>
                <a:gd name="connsiteY1" fmla="*/ 525113 h 590752"/>
                <a:gd name="connsiteX2" fmla="*/ 722029 w 918946"/>
                <a:gd name="connsiteY2" fmla="*/ 525113 h 590752"/>
                <a:gd name="connsiteX3" fmla="*/ 722029 w 918946"/>
                <a:gd name="connsiteY3" fmla="*/ 459474 h 590752"/>
                <a:gd name="connsiteX4" fmla="*/ 787668 w 918946"/>
                <a:gd name="connsiteY4" fmla="*/ 459474 h 590752"/>
                <a:gd name="connsiteX5" fmla="*/ 787668 w 918946"/>
                <a:gd name="connsiteY5" fmla="*/ 131279 h 590752"/>
                <a:gd name="connsiteX6" fmla="*/ 722029 w 918946"/>
                <a:gd name="connsiteY6" fmla="*/ 131279 h 590752"/>
                <a:gd name="connsiteX7" fmla="*/ 722029 w 918946"/>
                <a:gd name="connsiteY7" fmla="*/ 65640 h 590752"/>
                <a:gd name="connsiteX8" fmla="*/ 525111 w 918946"/>
                <a:gd name="connsiteY8" fmla="*/ 1 h 590752"/>
                <a:gd name="connsiteX9" fmla="*/ 787668 w 918946"/>
                <a:gd name="connsiteY9" fmla="*/ 1 h 590752"/>
                <a:gd name="connsiteX10" fmla="*/ 787668 w 918946"/>
                <a:gd name="connsiteY10" fmla="*/ 65640 h 590752"/>
                <a:gd name="connsiteX11" fmla="*/ 853307 w 918946"/>
                <a:gd name="connsiteY11" fmla="*/ 65640 h 590752"/>
                <a:gd name="connsiteX12" fmla="*/ 853307 w 918946"/>
                <a:gd name="connsiteY12" fmla="*/ 131279 h 590752"/>
                <a:gd name="connsiteX13" fmla="*/ 918946 w 918946"/>
                <a:gd name="connsiteY13" fmla="*/ 131279 h 590752"/>
                <a:gd name="connsiteX14" fmla="*/ 918946 w 918946"/>
                <a:gd name="connsiteY14" fmla="*/ 459474 h 590752"/>
                <a:gd name="connsiteX15" fmla="*/ 853307 w 918946"/>
                <a:gd name="connsiteY15" fmla="*/ 459474 h 590752"/>
                <a:gd name="connsiteX16" fmla="*/ 853307 w 918946"/>
                <a:gd name="connsiteY16" fmla="*/ 525113 h 590752"/>
                <a:gd name="connsiteX17" fmla="*/ 787668 w 918946"/>
                <a:gd name="connsiteY17" fmla="*/ 525113 h 590752"/>
                <a:gd name="connsiteX18" fmla="*/ 787668 w 918946"/>
                <a:gd name="connsiteY18" fmla="*/ 590752 h 590752"/>
                <a:gd name="connsiteX19" fmla="*/ 525111 w 918946"/>
                <a:gd name="connsiteY19" fmla="*/ 590752 h 590752"/>
                <a:gd name="connsiteX20" fmla="*/ 65639 w 918946"/>
                <a:gd name="connsiteY20" fmla="*/ 0 h 590752"/>
                <a:gd name="connsiteX21" fmla="*/ 328196 w 918946"/>
                <a:gd name="connsiteY21" fmla="*/ 0 h 590752"/>
                <a:gd name="connsiteX22" fmla="*/ 328196 w 918946"/>
                <a:gd name="connsiteY22" fmla="*/ 65639 h 590752"/>
                <a:gd name="connsiteX23" fmla="*/ 393835 w 918946"/>
                <a:gd name="connsiteY23" fmla="*/ 65639 h 590752"/>
                <a:gd name="connsiteX24" fmla="*/ 393835 w 918946"/>
                <a:gd name="connsiteY24" fmla="*/ 262556 h 590752"/>
                <a:gd name="connsiteX25" fmla="*/ 328196 w 918946"/>
                <a:gd name="connsiteY25" fmla="*/ 262556 h 590752"/>
                <a:gd name="connsiteX26" fmla="*/ 328196 w 918946"/>
                <a:gd name="connsiteY26" fmla="*/ 328195 h 590752"/>
                <a:gd name="connsiteX27" fmla="*/ 393835 w 918946"/>
                <a:gd name="connsiteY27" fmla="*/ 328195 h 590752"/>
                <a:gd name="connsiteX28" fmla="*/ 393835 w 918946"/>
                <a:gd name="connsiteY28" fmla="*/ 525112 h 590752"/>
                <a:gd name="connsiteX29" fmla="*/ 328196 w 918946"/>
                <a:gd name="connsiteY29" fmla="*/ 525112 h 590752"/>
                <a:gd name="connsiteX30" fmla="*/ 328196 w 918946"/>
                <a:gd name="connsiteY30" fmla="*/ 590751 h 590752"/>
                <a:gd name="connsiteX31" fmla="*/ 65639 w 918946"/>
                <a:gd name="connsiteY31" fmla="*/ 590751 h 590752"/>
                <a:gd name="connsiteX32" fmla="*/ 65639 w 918946"/>
                <a:gd name="connsiteY32" fmla="*/ 525112 h 590752"/>
                <a:gd name="connsiteX33" fmla="*/ 0 w 918946"/>
                <a:gd name="connsiteY33" fmla="*/ 525112 h 590752"/>
                <a:gd name="connsiteX34" fmla="*/ 0 w 918946"/>
                <a:gd name="connsiteY34" fmla="*/ 393834 h 590752"/>
                <a:gd name="connsiteX35" fmla="*/ 131278 w 918946"/>
                <a:gd name="connsiteY35" fmla="*/ 393834 h 590752"/>
                <a:gd name="connsiteX36" fmla="*/ 131278 w 918946"/>
                <a:gd name="connsiteY36" fmla="*/ 525112 h 590752"/>
                <a:gd name="connsiteX37" fmla="*/ 262556 w 918946"/>
                <a:gd name="connsiteY37" fmla="*/ 525112 h 590752"/>
                <a:gd name="connsiteX38" fmla="*/ 262556 w 918946"/>
                <a:gd name="connsiteY38" fmla="*/ 328195 h 590752"/>
                <a:gd name="connsiteX39" fmla="*/ 131278 w 918946"/>
                <a:gd name="connsiteY39" fmla="*/ 328195 h 590752"/>
                <a:gd name="connsiteX40" fmla="*/ 131278 w 918946"/>
                <a:gd name="connsiteY40" fmla="*/ 262556 h 590752"/>
                <a:gd name="connsiteX41" fmla="*/ 262556 w 918946"/>
                <a:gd name="connsiteY41" fmla="*/ 262556 h 590752"/>
                <a:gd name="connsiteX42" fmla="*/ 262556 w 918946"/>
                <a:gd name="connsiteY42" fmla="*/ 65639 h 590752"/>
                <a:gd name="connsiteX43" fmla="*/ 131278 w 918946"/>
                <a:gd name="connsiteY43" fmla="*/ 65639 h 590752"/>
                <a:gd name="connsiteX44" fmla="*/ 131278 w 918946"/>
                <a:gd name="connsiteY44" fmla="*/ 196917 h 590752"/>
                <a:gd name="connsiteX45" fmla="*/ 0 w 918946"/>
                <a:gd name="connsiteY45" fmla="*/ 196917 h 590752"/>
                <a:gd name="connsiteX46" fmla="*/ 0 w 918946"/>
                <a:gd name="connsiteY46" fmla="*/ 65639 h 590752"/>
                <a:gd name="connsiteX47" fmla="*/ 65639 w 918946"/>
                <a:gd name="connsiteY4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918946" h="590752">
                  <a:moveTo>
                    <a:pt x="656390" y="65640"/>
                  </a:moveTo>
                  <a:lnTo>
                    <a:pt x="656390" y="525113"/>
                  </a:lnTo>
                  <a:lnTo>
                    <a:pt x="722029" y="525113"/>
                  </a:lnTo>
                  <a:lnTo>
                    <a:pt x="722029" y="459474"/>
                  </a:lnTo>
                  <a:lnTo>
                    <a:pt x="787668" y="459474"/>
                  </a:lnTo>
                  <a:lnTo>
                    <a:pt x="787668" y="131279"/>
                  </a:lnTo>
                  <a:lnTo>
                    <a:pt x="722029" y="131279"/>
                  </a:lnTo>
                  <a:lnTo>
                    <a:pt x="722029" y="65640"/>
                  </a:lnTo>
                  <a:close/>
                  <a:moveTo>
                    <a:pt x="525111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459474"/>
                  </a:lnTo>
                  <a:lnTo>
                    <a:pt x="853307" y="459474"/>
                  </a:lnTo>
                  <a:lnTo>
                    <a:pt x="853307" y="525113"/>
                  </a:lnTo>
                  <a:lnTo>
                    <a:pt x="787668" y="525113"/>
                  </a:lnTo>
                  <a:lnTo>
                    <a:pt x="787668" y="590752"/>
                  </a:lnTo>
                  <a:lnTo>
                    <a:pt x="525111" y="590752"/>
                  </a:lnTo>
                  <a:close/>
                  <a:moveTo>
                    <a:pt x="65639" y="0"/>
                  </a:moveTo>
                  <a:lnTo>
                    <a:pt x="328196" y="0"/>
                  </a:lnTo>
                  <a:lnTo>
                    <a:pt x="328196" y="65639"/>
                  </a:lnTo>
                  <a:lnTo>
                    <a:pt x="393835" y="65639"/>
                  </a:lnTo>
                  <a:lnTo>
                    <a:pt x="393835" y="262556"/>
                  </a:lnTo>
                  <a:lnTo>
                    <a:pt x="328196" y="262556"/>
                  </a:lnTo>
                  <a:lnTo>
                    <a:pt x="328196" y="328195"/>
                  </a:lnTo>
                  <a:lnTo>
                    <a:pt x="393835" y="328195"/>
                  </a:lnTo>
                  <a:lnTo>
                    <a:pt x="393835" y="525112"/>
                  </a:lnTo>
                  <a:lnTo>
                    <a:pt x="328196" y="525112"/>
                  </a:lnTo>
                  <a:lnTo>
                    <a:pt x="328196" y="590751"/>
                  </a:lnTo>
                  <a:lnTo>
                    <a:pt x="65639" y="590751"/>
                  </a:lnTo>
                  <a:lnTo>
                    <a:pt x="65639" y="525112"/>
                  </a:lnTo>
                  <a:lnTo>
                    <a:pt x="0" y="525112"/>
                  </a:lnTo>
                  <a:lnTo>
                    <a:pt x="0" y="393834"/>
                  </a:lnTo>
                  <a:lnTo>
                    <a:pt x="131278" y="393834"/>
                  </a:lnTo>
                  <a:lnTo>
                    <a:pt x="131278" y="525112"/>
                  </a:lnTo>
                  <a:lnTo>
                    <a:pt x="262556" y="525112"/>
                  </a:lnTo>
                  <a:lnTo>
                    <a:pt x="262556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262556" y="262556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7C5EE1E0-49D4-4F5E-820D-C8585B38CC10}"/>
                </a:ext>
              </a:extLst>
            </p:cNvPr>
            <p:cNvSpPr/>
            <p:nvPr/>
          </p:nvSpPr>
          <p:spPr>
            <a:xfrm>
              <a:off x="5633920" y="4532851"/>
              <a:ext cx="918946" cy="590752"/>
            </a:xfrm>
            <a:custGeom>
              <a:avLst/>
              <a:gdLst>
                <a:gd name="connsiteX0" fmla="*/ 656390 w 918946"/>
                <a:gd name="connsiteY0" fmla="*/ 65640 h 590752"/>
                <a:gd name="connsiteX1" fmla="*/ 656390 w 918946"/>
                <a:gd name="connsiteY1" fmla="*/ 525113 h 590752"/>
                <a:gd name="connsiteX2" fmla="*/ 722029 w 918946"/>
                <a:gd name="connsiteY2" fmla="*/ 525113 h 590752"/>
                <a:gd name="connsiteX3" fmla="*/ 722029 w 918946"/>
                <a:gd name="connsiteY3" fmla="*/ 459474 h 590752"/>
                <a:gd name="connsiteX4" fmla="*/ 787668 w 918946"/>
                <a:gd name="connsiteY4" fmla="*/ 459474 h 590752"/>
                <a:gd name="connsiteX5" fmla="*/ 787668 w 918946"/>
                <a:gd name="connsiteY5" fmla="*/ 131279 h 590752"/>
                <a:gd name="connsiteX6" fmla="*/ 722029 w 918946"/>
                <a:gd name="connsiteY6" fmla="*/ 131279 h 590752"/>
                <a:gd name="connsiteX7" fmla="*/ 722029 w 918946"/>
                <a:gd name="connsiteY7" fmla="*/ 65640 h 590752"/>
                <a:gd name="connsiteX8" fmla="*/ 525111 w 918946"/>
                <a:gd name="connsiteY8" fmla="*/ 1 h 590752"/>
                <a:gd name="connsiteX9" fmla="*/ 787668 w 918946"/>
                <a:gd name="connsiteY9" fmla="*/ 1 h 590752"/>
                <a:gd name="connsiteX10" fmla="*/ 787668 w 918946"/>
                <a:gd name="connsiteY10" fmla="*/ 65640 h 590752"/>
                <a:gd name="connsiteX11" fmla="*/ 853307 w 918946"/>
                <a:gd name="connsiteY11" fmla="*/ 65640 h 590752"/>
                <a:gd name="connsiteX12" fmla="*/ 853307 w 918946"/>
                <a:gd name="connsiteY12" fmla="*/ 131279 h 590752"/>
                <a:gd name="connsiteX13" fmla="*/ 918946 w 918946"/>
                <a:gd name="connsiteY13" fmla="*/ 131279 h 590752"/>
                <a:gd name="connsiteX14" fmla="*/ 918946 w 918946"/>
                <a:gd name="connsiteY14" fmla="*/ 459474 h 590752"/>
                <a:gd name="connsiteX15" fmla="*/ 853307 w 918946"/>
                <a:gd name="connsiteY15" fmla="*/ 459474 h 590752"/>
                <a:gd name="connsiteX16" fmla="*/ 853307 w 918946"/>
                <a:gd name="connsiteY16" fmla="*/ 525113 h 590752"/>
                <a:gd name="connsiteX17" fmla="*/ 787668 w 918946"/>
                <a:gd name="connsiteY17" fmla="*/ 525113 h 590752"/>
                <a:gd name="connsiteX18" fmla="*/ 787668 w 918946"/>
                <a:gd name="connsiteY18" fmla="*/ 590752 h 590752"/>
                <a:gd name="connsiteX19" fmla="*/ 525111 w 918946"/>
                <a:gd name="connsiteY19" fmla="*/ 590752 h 590752"/>
                <a:gd name="connsiteX20" fmla="*/ 65639 w 918946"/>
                <a:gd name="connsiteY20" fmla="*/ 0 h 590752"/>
                <a:gd name="connsiteX21" fmla="*/ 328196 w 918946"/>
                <a:gd name="connsiteY21" fmla="*/ 0 h 590752"/>
                <a:gd name="connsiteX22" fmla="*/ 328196 w 918946"/>
                <a:gd name="connsiteY22" fmla="*/ 65639 h 590752"/>
                <a:gd name="connsiteX23" fmla="*/ 393835 w 918946"/>
                <a:gd name="connsiteY23" fmla="*/ 65639 h 590752"/>
                <a:gd name="connsiteX24" fmla="*/ 393835 w 918946"/>
                <a:gd name="connsiteY24" fmla="*/ 262556 h 590752"/>
                <a:gd name="connsiteX25" fmla="*/ 328196 w 918946"/>
                <a:gd name="connsiteY25" fmla="*/ 262556 h 590752"/>
                <a:gd name="connsiteX26" fmla="*/ 328196 w 918946"/>
                <a:gd name="connsiteY26" fmla="*/ 328195 h 590752"/>
                <a:gd name="connsiteX27" fmla="*/ 393835 w 918946"/>
                <a:gd name="connsiteY27" fmla="*/ 328195 h 590752"/>
                <a:gd name="connsiteX28" fmla="*/ 393835 w 918946"/>
                <a:gd name="connsiteY28" fmla="*/ 525112 h 590752"/>
                <a:gd name="connsiteX29" fmla="*/ 328196 w 918946"/>
                <a:gd name="connsiteY29" fmla="*/ 525112 h 590752"/>
                <a:gd name="connsiteX30" fmla="*/ 328196 w 918946"/>
                <a:gd name="connsiteY30" fmla="*/ 590751 h 590752"/>
                <a:gd name="connsiteX31" fmla="*/ 65639 w 918946"/>
                <a:gd name="connsiteY31" fmla="*/ 590751 h 590752"/>
                <a:gd name="connsiteX32" fmla="*/ 65639 w 918946"/>
                <a:gd name="connsiteY32" fmla="*/ 525112 h 590752"/>
                <a:gd name="connsiteX33" fmla="*/ 0 w 918946"/>
                <a:gd name="connsiteY33" fmla="*/ 525112 h 590752"/>
                <a:gd name="connsiteX34" fmla="*/ 0 w 918946"/>
                <a:gd name="connsiteY34" fmla="*/ 393834 h 590752"/>
                <a:gd name="connsiteX35" fmla="*/ 131278 w 918946"/>
                <a:gd name="connsiteY35" fmla="*/ 393834 h 590752"/>
                <a:gd name="connsiteX36" fmla="*/ 131278 w 918946"/>
                <a:gd name="connsiteY36" fmla="*/ 525112 h 590752"/>
                <a:gd name="connsiteX37" fmla="*/ 262556 w 918946"/>
                <a:gd name="connsiteY37" fmla="*/ 525112 h 590752"/>
                <a:gd name="connsiteX38" fmla="*/ 262556 w 918946"/>
                <a:gd name="connsiteY38" fmla="*/ 328195 h 590752"/>
                <a:gd name="connsiteX39" fmla="*/ 131278 w 918946"/>
                <a:gd name="connsiteY39" fmla="*/ 328195 h 590752"/>
                <a:gd name="connsiteX40" fmla="*/ 131278 w 918946"/>
                <a:gd name="connsiteY40" fmla="*/ 262556 h 590752"/>
                <a:gd name="connsiteX41" fmla="*/ 262556 w 918946"/>
                <a:gd name="connsiteY41" fmla="*/ 262556 h 590752"/>
                <a:gd name="connsiteX42" fmla="*/ 262556 w 918946"/>
                <a:gd name="connsiteY42" fmla="*/ 65639 h 590752"/>
                <a:gd name="connsiteX43" fmla="*/ 131278 w 918946"/>
                <a:gd name="connsiteY43" fmla="*/ 65639 h 590752"/>
                <a:gd name="connsiteX44" fmla="*/ 131278 w 918946"/>
                <a:gd name="connsiteY44" fmla="*/ 196917 h 590752"/>
                <a:gd name="connsiteX45" fmla="*/ 0 w 918946"/>
                <a:gd name="connsiteY45" fmla="*/ 196917 h 590752"/>
                <a:gd name="connsiteX46" fmla="*/ 0 w 918946"/>
                <a:gd name="connsiteY46" fmla="*/ 65639 h 590752"/>
                <a:gd name="connsiteX47" fmla="*/ 65639 w 918946"/>
                <a:gd name="connsiteY4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918946" h="590752">
                  <a:moveTo>
                    <a:pt x="656390" y="65640"/>
                  </a:moveTo>
                  <a:lnTo>
                    <a:pt x="656390" y="525113"/>
                  </a:lnTo>
                  <a:lnTo>
                    <a:pt x="722029" y="525113"/>
                  </a:lnTo>
                  <a:lnTo>
                    <a:pt x="722029" y="459474"/>
                  </a:lnTo>
                  <a:lnTo>
                    <a:pt x="787668" y="459474"/>
                  </a:lnTo>
                  <a:lnTo>
                    <a:pt x="787668" y="131279"/>
                  </a:lnTo>
                  <a:lnTo>
                    <a:pt x="722029" y="131279"/>
                  </a:lnTo>
                  <a:lnTo>
                    <a:pt x="722029" y="65640"/>
                  </a:lnTo>
                  <a:close/>
                  <a:moveTo>
                    <a:pt x="525111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459474"/>
                  </a:lnTo>
                  <a:lnTo>
                    <a:pt x="853307" y="459474"/>
                  </a:lnTo>
                  <a:lnTo>
                    <a:pt x="853307" y="525113"/>
                  </a:lnTo>
                  <a:lnTo>
                    <a:pt x="787668" y="525113"/>
                  </a:lnTo>
                  <a:lnTo>
                    <a:pt x="787668" y="590752"/>
                  </a:lnTo>
                  <a:lnTo>
                    <a:pt x="525111" y="590752"/>
                  </a:lnTo>
                  <a:close/>
                  <a:moveTo>
                    <a:pt x="65639" y="0"/>
                  </a:moveTo>
                  <a:lnTo>
                    <a:pt x="328196" y="0"/>
                  </a:lnTo>
                  <a:lnTo>
                    <a:pt x="328196" y="65639"/>
                  </a:lnTo>
                  <a:lnTo>
                    <a:pt x="393835" y="65639"/>
                  </a:lnTo>
                  <a:lnTo>
                    <a:pt x="393835" y="262556"/>
                  </a:lnTo>
                  <a:lnTo>
                    <a:pt x="328196" y="262556"/>
                  </a:lnTo>
                  <a:lnTo>
                    <a:pt x="328196" y="328195"/>
                  </a:lnTo>
                  <a:lnTo>
                    <a:pt x="393835" y="328195"/>
                  </a:lnTo>
                  <a:lnTo>
                    <a:pt x="393835" y="525112"/>
                  </a:lnTo>
                  <a:lnTo>
                    <a:pt x="328196" y="525112"/>
                  </a:lnTo>
                  <a:lnTo>
                    <a:pt x="328196" y="590751"/>
                  </a:lnTo>
                  <a:lnTo>
                    <a:pt x="65639" y="590751"/>
                  </a:lnTo>
                  <a:lnTo>
                    <a:pt x="65639" y="525112"/>
                  </a:lnTo>
                  <a:lnTo>
                    <a:pt x="0" y="525112"/>
                  </a:lnTo>
                  <a:lnTo>
                    <a:pt x="0" y="393834"/>
                  </a:lnTo>
                  <a:lnTo>
                    <a:pt x="131278" y="393834"/>
                  </a:lnTo>
                  <a:lnTo>
                    <a:pt x="131278" y="525112"/>
                  </a:lnTo>
                  <a:lnTo>
                    <a:pt x="262556" y="525112"/>
                  </a:lnTo>
                  <a:lnTo>
                    <a:pt x="262556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262556" y="262556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B5D2FF33-8560-4D5B-B923-1C9532BC5889}"/>
                </a:ext>
              </a:extLst>
            </p:cNvPr>
            <p:cNvSpPr/>
            <p:nvPr/>
          </p:nvSpPr>
          <p:spPr>
            <a:xfrm>
              <a:off x="5633920" y="4532851"/>
              <a:ext cx="918946" cy="590752"/>
            </a:xfrm>
            <a:custGeom>
              <a:avLst/>
              <a:gdLst>
                <a:gd name="connsiteX0" fmla="*/ 656390 w 918946"/>
                <a:gd name="connsiteY0" fmla="*/ 65640 h 590752"/>
                <a:gd name="connsiteX1" fmla="*/ 656390 w 918946"/>
                <a:gd name="connsiteY1" fmla="*/ 525113 h 590752"/>
                <a:gd name="connsiteX2" fmla="*/ 722029 w 918946"/>
                <a:gd name="connsiteY2" fmla="*/ 525113 h 590752"/>
                <a:gd name="connsiteX3" fmla="*/ 722029 w 918946"/>
                <a:gd name="connsiteY3" fmla="*/ 459474 h 590752"/>
                <a:gd name="connsiteX4" fmla="*/ 787668 w 918946"/>
                <a:gd name="connsiteY4" fmla="*/ 459474 h 590752"/>
                <a:gd name="connsiteX5" fmla="*/ 787668 w 918946"/>
                <a:gd name="connsiteY5" fmla="*/ 131279 h 590752"/>
                <a:gd name="connsiteX6" fmla="*/ 722029 w 918946"/>
                <a:gd name="connsiteY6" fmla="*/ 131279 h 590752"/>
                <a:gd name="connsiteX7" fmla="*/ 722029 w 918946"/>
                <a:gd name="connsiteY7" fmla="*/ 65640 h 590752"/>
                <a:gd name="connsiteX8" fmla="*/ 525111 w 918946"/>
                <a:gd name="connsiteY8" fmla="*/ 1 h 590752"/>
                <a:gd name="connsiteX9" fmla="*/ 787668 w 918946"/>
                <a:gd name="connsiteY9" fmla="*/ 1 h 590752"/>
                <a:gd name="connsiteX10" fmla="*/ 787668 w 918946"/>
                <a:gd name="connsiteY10" fmla="*/ 65640 h 590752"/>
                <a:gd name="connsiteX11" fmla="*/ 853307 w 918946"/>
                <a:gd name="connsiteY11" fmla="*/ 65640 h 590752"/>
                <a:gd name="connsiteX12" fmla="*/ 853307 w 918946"/>
                <a:gd name="connsiteY12" fmla="*/ 131279 h 590752"/>
                <a:gd name="connsiteX13" fmla="*/ 918946 w 918946"/>
                <a:gd name="connsiteY13" fmla="*/ 131279 h 590752"/>
                <a:gd name="connsiteX14" fmla="*/ 918946 w 918946"/>
                <a:gd name="connsiteY14" fmla="*/ 459474 h 590752"/>
                <a:gd name="connsiteX15" fmla="*/ 853307 w 918946"/>
                <a:gd name="connsiteY15" fmla="*/ 459474 h 590752"/>
                <a:gd name="connsiteX16" fmla="*/ 853307 w 918946"/>
                <a:gd name="connsiteY16" fmla="*/ 525113 h 590752"/>
                <a:gd name="connsiteX17" fmla="*/ 787668 w 918946"/>
                <a:gd name="connsiteY17" fmla="*/ 525113 h 590752"/>
                <a:gd name="connsiteX18" fmla="*/ 787668 w 918946"/>
                <a:gd name="connsiteY18" fmla="*/ 590752 h 590752"/>
                <a:gd name="connsiteX19" fmla="*/ 525111 w 918946"/>
                <a:gd name="connsiteY19" fmla="*/ 590752 h 590752"/>
                <a:gd name="connsiteX20" fmla="*/ 65639 w 918946"/>
                <a:gd name="connsiteY20" fmla="*/ 0 h 590752"/>
                <a:gd name="connsiteX21" fmla="*/ 328196 w 918946"/>
                <a:gd name="connsiteY21" fmla="*/ 0 h 590752"/>
                <a:gd name="connsiteX22" fmla="*/ 328196 w 918946"/>
                <a:gd name="connsiteY22" fmla="*/ 65639 h 590752"/>
                <a:gd name="connsiteX23" fmla="*/ 393835 w 918946"/>
                <a:gd name="connsiteY23" fmla="*/ 65639 h 590752"/>
                <a:gd name="connsiteX24" fmla="*/ 393835 w 918946"/>
                <a:gd name="connsiteY24" fmla="*/ 262556 h 590752"/>
                <a:gd name="connsiteX25" fmla="*/ 328196 w 918946"/>
                <a:gd name="connsiteY25" fmla="*/ 262556 h 590752"/>
                <a:gd name="connsiteX26" fmla="*/ 328196 w 918946"/>
                <a:gd name="connsiteY26" fmla="*/ 328195 h 590752"/>
                <a:gd name="connsiteX27" fmla="*/ 393835 w 918946"/>
                <a:gd name="connsiteY27" fmla="*/ 328195 h 590752"/>
                <a:gd name="connsiteX28" fmla="*/ 393835 w 918946"/>
                <a:gd name="connsiteY28" fmla="*/ 525112 h 590752"/>
                <a:gd name="connsiteX29" fmla="*/ 328196 w 918946"/>
                <a:gd name="connsiteY29" fmla="*/ 525112 h 590752"/>
                <a:gd name="connsiteX30" fmla="*/ 328196 w 918946"/>
                <a:gd name="connsiteY30" fmla="*/ 590751 h 590752"/>
                <a:gd name="connsiteX31" fmla="*/ 65639 w 918946"/>
                <a:gd name="connsiteY31" fmla="*/ 590751 h 590752"/>
                <a:gd name="connsiteX32" fmla="*/ 65639 w 918946"/>
                <a:gd name="connsiteY32" fmla="*/ 525112 h 590752"/>
                <a:gd name="connsiteX33" fmla="*/ 0 w 918946"/>
                <a:gd name="connsiteY33" fmla="*/ 525112 h 590752"/>
                <a:gd name="connsiteX34" fmla="*/ 0 w 918946"/>
                <a:gd name="connsiteY34" fmla="*/ 393834 h 590752"/>
                <a:gd name="connsiteX35" fmla="*/ 131278 w 918946"/>
                <a:gd name="connsiteY35" fmla="*/ 393834 h 590752"/>
                <a:gd name="connsiteX36" fmla="*/ 131278 w 918946"/>
                <a:gd name="connsiteY36" fmla="*/ 525112 h 590752"/>
                <a:gd name="connsiteX37" fmla="*/ 262556 w 918946"/>
                <a:gd name="connsiteY37" fmla="*/ 525112 h 590752"/>
                <a:gd name="connsiteX38" fmla="*/ 262556 w 918946"/>
                <a:gd name="connsiteY38" fmla="*/ 328195 h 590752"/>
                <a:gd name="connsiteX39" fmla="*/ 131278 w 918946"/>
                <a:gd name="connsiteY39" fmla="*/ 328195 h 590752"/>
                <a:gd name="connsiteX40" fmla="*/ 131278 w 918946"/>
                <a:gd name="connsiteY40" fmla="*/ 262556 h 590752"/>
                <a:gd name="connsiteX41" fmla="*/ 262556 w 918946"/>
                <a:gd name="connsiteY41" fmla="*/ 262556 h 590752"/>
                <a:gd name="connsiteX42" fmla="*/ 262556 w 918946"/>
                <a:gd name="connsiteY42" fmla="*/ 65639 h 590752"/>
                <a:gd name="connsiteX43" fmla="*/ 131278 w 918946"/>
                <a:gd name="connsiteY43" fmla="*/ 65639 h 590752"/>
                <a:gd name="connsiteX44" fmla="*/ 131278 w 918946"/>
                <a:gd name="connsiteY44" fmla="*/ 196917 h 590752"/>
                <a:gd name="connsiteX45" fmla="*/ 0 w 918946"/>
                <a:gd name="connsiteY45" fmla="*/ 196917 h 590752"/>
                <a:gd name="connsiteX46" fmla="*/ 0 w 918946"/>
                <a:gd name="connsiteY46" fmla="*/ 65639 h 590752"/>
                <a:gd name="connsiteX47" fmla="*/ 65639 w 918946"/>
                <a:gd name="connsiteY4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918946" h="590752">
                  <a:moveTo>
                    <a:pt x="656390" y="65640"/>
                  </a:moveTo>
                  <a:lnTo>
                    <a:pt x="656390" y="525113"/>
                  </a:lnTo>
                  <a:lnTo>
                    <a:pt x="722029" y="525113"/>
                  </a:lnTo>
                  <a:lnTo>
                    <a:pt x="722029" y="459474"/>
                  </a:lnTo>
                  <a:lnTo>
                    <a:pt x="787668" y="459474"/>
                  </a:lnTo>
                  <a:lnTo>
                    <a:pt x="787668" y="131279"/>
                  </a:lnTo>
                  <a:lnTo>
                    <a:pt x="722029" y="131279"/>
                  </a:lnTo>
                  <a:lnTo>
                    <a:pt x="722029" y="65640"/>
                  </a:lnTo>
                  <a:close/>
                  <a:moveTo>
                    <a:pt x="525111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459474"/>
                  </a:lnTo>
                  <a:lnTo>
                    <a:pt x="853307" y="459474"/>
                  </a:lnTo>
                  <a:lnTo>
                    <a:pt x="853307" y="525113"/>
                  </a:lnTo>
                  <a:lnTo>
                    <a:pt x="787668" y="525113"/>
                  </a:lnTo>
                  <a:lnTo>
                    <a:pt x="787668" y="590752"/>
                  </a:lnTo>
                  <a:lnTo>
                    <a:pt x="525111" y="590752"/>
                  </a:lnTo>
                  <a:close/>
                  <a:moveTo>
                    <a:pt x="65639" y="0"/>
                  </a:moveTo>
                  <a:lnTo>
                    <a:pt x="328196" y="0"/>
                  </a:lnTo>
                  <a:lnTo>
                    <a:pt x="328196" y="65639"/>
                  </a:lnTo>
                  <a:lnTo>
                    <a:pt x="393835" y="65639"/>
                  </a:lnTo>
                  <a:lnTo>
                    <a:pt x="393835" y="262556"/>
                  </a:lnTo>
                  <a:lnTo>
                    <a:pt x="328196" y="262556"/>
                  </a:lnTo>
                  <a:lnTo>
                    <a:pt x="328196" y="328195"/>
                  </a:lnTo>
                  <a:lnTo>
                    <a:pt x="393835" y="328195"/>
                  </a:lnTo>
                  <a:lnTo>
                    <a:pt x="393835" y="525112"/>
                  </a:lnTo>
                  <a:lnTo>
                    <a:pt x="328196" y="525112"/>
                  </a:lnTo>
                  <a:lnTo>
                    <a:pt x="328196" y="590751"/>
                  </a:lnTo>
                  <a:lnTo>
                    <a:pt x="65639" y="590751"/>
                  </a:lnTo>
                  <a:lnTo>
                    <a:pt x="65639" y="525112"/>
                  </a:lnTo>
                  <a:lnTo>
                    <a:pt x="0" y="525112"/>
                  </a:lnTo>
                  <a:lnTo>
                    <a:pt x="0" y="393834"/>
                  </a:lnTo>
                  <a:lnTo>
                    <a:pt x="131278" y="393834"/>
                  </a:lnTo>
                  <a:lnTo>
                    <a:pt x="131278" y="525112"/>
                  </a:lnTo>
                  <a:lnTo>
                    <a:pt x="262556" y="525112"/>
                  </a:lnTo>
                  <a:lnTo>
                    <a:pt x="262556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262556" y="262556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gradFill>
              <a:gsLst>
                <a:gs pos="0">
                  <a:srgbClr val="E3365E"/>
                </a:gs>
                <a:gs pos="100000">
                  <a:srgbClr val="99235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F041F15-6F2A-40C2-B328-5A0FC9CA7DF4}"/>
              </a:ext>
            </a:extLst>
          </p:cNvPr>
          <p:cNvGrpSpPr/>
          <p:nvPr/>
        </p:nvGrpSpPr>
        <p:grpSpPr>
          <a:xfrm rot="21058442">
            <a:off x="12586100" y="878083"/>
            <a:ext cx="3367540" cy="1391906"/>
            <a:chOff x="4409623" y="2277308"/>
            <a:chExt cx="3367540" cy="1391906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3328429-368F-47AC-AA71-B129FF44407A}"/>
                </a:ext>
              </a:extLst>
            </p:cNvPr>
            <p:cNvSpPr/>
            <p:nvPr/>
          </p:nvSpPr>
          <p:spPr>
            <a:xfrm>
              <a:off x="4409623" y="2277308"/>
              <a:ext cx="3367540" cy="1391906"/>
            </a:xfrm>
            <a:prstGeom prst="rect">
              <a:avLst/>
            </a:prstGeom>
            <a:solidFill>
              <a:srgbClr val="E3365E"/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F90EE81C-CFD7-4FD0-B04E-1678BF617C86}"/>
                </a:ext>
              </a:extLst>
            </p:cNvPr>
            <p:cNvSpPr/>
            <p:nvPr/>
          </p:nvSpPr>
          <p:spPr>
            <a:xfrm>
              <a:off x="4821297" y="2672190"/>
              <a:ext cx="2546798" cy="590752"/>
            </a:xfrm>
            <a:custGeom>
              <a:avLst/>
              <a:gdLst>
                <a:gd name="connsiteX0" fmla="*/ 1247143 w 2546798"/>
                <a:gd name="connsiteY0" fmla="*/ 196918 h 590752"/>
                <a:gd name="connsiteX1" fmla="*/ 1312782 w 2546798"/>
                <a:gd name="connsiteY1" fmla="*/ 196918 h 590752"/>
                <a:gd name="connsiteX2" fmla="*/ 1312782 w 2546798"/>
                <a:gd name="connsiteY2" fmla="*/ 393835 h 590752"/>
                <a:gd name="connsiteX3" fmla="*/ 1247143 w 2546798"/>
                <a:gd name="connsiteY3" fmla="*/ 393835 h 590752"/>
                <a:gd name="connsiteX4" fmla="*/ 656390 w 2546798"/>
                <a:gd name="connsiteY4" fmla="*/ 131279 h 590752"/>
                <a:gd name="connsiteX5" fmla="*/ 656390 w 2546798"/>
                <a:gd name="connsiteY5" fmla="*/ 328196 h 590752"/>
                <a:gd name="connsiteX6" fmla="*/ 787668 w 2546798"/>
                <a:gd name="connsiteY6" fmla="*/ 328196 h 590752"/>
                <a:gd name="connsiteX7" fmla="*/ 787668 w 2546798"/>
                <a:gd name="connsiteY7" fmla="*/ 131279 h 590752"/>
                <a:gd name="connsiteX8" fmla="*/ 2284241 w 2546798"/>
                <a:gd name="connsiteY8" fmla="*/ 65639 h 590752"/>
                <a:gd name="connsiteX9" fmla="*/ 2284241 w 2546798"/>
                <a:gd name="connsiteY9" fmla="*/ 262556 h 590752"/>
                <a:gd name="connsiteX10" fmla="*/ 2415519 w 2546798"/>
                <a:gd name="connsiteY10" fmla="*/ 262556 h 590752"/>
                <a:gd name="connsiteX11" fmla="*/ 2415519 w 2546798"/>
                <a:gd name="connsiteY11" fmla="*/ 65639 h 590752"/>
                <a:gd name="connsiteX12" fmla="*/ 1378421 w 2546798"/>
                <a:gd name="connsiteY12" fmla="*/ 1 h 590752"/>
                <a:gd name="connsiteX13" fmla="*/ 1509699 w 2546798"/>
                <a:gd name="connsiteY13" fmla="*/ 1 h 590752"/>
                <a:gd name="connsiteX14" fmla="*/ 1509699 w 2546798"/>
                <a:gd name="connsiteY14" fmla="*/ 590752 h 590752"/>
                <a:gd name="connsiteX15" fmla="*/ 1378421 w 2546798"/>
                <a:gd name="connsiteY15" fmla="*/ 590752 h 590752"/>
                <a:gd name="connsiteX16" fmla="*/ 1378421 w 2546798"/>
                <a:gd name="connsiteY16" fmla="*/ 196918 h 590752"/>
                <a:gd name="connsiteX17" fmla="*/ 1312782 w 2546798"/>
                <a:gd name="connsiteY17" fmla="*/ 196918 h 590752"/>
                <a:gd name="connsiteX18" fmla="*/ 1312782 w 2546798"/>
                <a:gd name="connsiteY18" fmla="*/ 131279 h 590752"/>
                <a:gd name="connsiteX19" fmla="*/ 1378421 w 2546798"/>
                <a:gd name="connsiteY19" fmla="*/ 131279 h 590752"/>
                <a:gd name="connsiteX20" fmla="*/ 1050226 w 2546798"/>
                <a:gd name="connsiteY20" fmla="*/ 1 h 590752"/>
                <a:gd name="connsiteX21" fmla="*/ 1181504 w 2546798"/>
                <a:gd name="connsiteY21" fmla="*/ 1 h 590752"/>
                <a:gd name="connsiteX22" fmla="*/ 1181504 w 2546798"/>
                <a:gd name="connsiteY22" fmla="*/ 131279 h 590752"/>
                <a:gd name="connsiteX23" fmla="*/ 1247143 w 2546798"/>
                <a:gd name="connsiteY23" fmla="*/ 131279 h 590752"/>
                <a:gd name="connsiteX24" fmla="*/ 1247143 w 2546798"/>
                <a:gd name="connsiteY24" fmla="*/ 196918 h 590752"/>
                <a:gd name="connsiteX25" fmla="*/ 1181504 w 2546798"/>
                <a:gd name="connsiteY25" fmla="*/ 196918 h 590752"/>
                <a:gd name="connsiteX26" fmla="*/ 1181504 w 2546798"/>
                <a:gd name="connsiteY26" fmla="*/ 590752 h 590752"/>
                <a:gd name="connsiteX27" fmla="*/ 1050226 w 2546798"/>
                <a:gd name="connsiteY27" fmla="*/ 590752 h 590752"/>
                <a:gd name="connsiteX28" fmla="*/ 656390 w 2546798"/>
                <a:gd name="connsiteY28" fmla="*/ 1 h 590752"/>
                <a:gd name="connsiteX29" fmla="*/ 787668 w 2546798"/>
                <a:gd name="connsiteY29" fmla="*/ 1 h 590752"/>
                <a:gd name="connsiteX30" fmla="*/ 787668 w 2546798"/>
                <a:gd name="connsiteY30" fmla="*/ 65640 h 590752"/>
                <a:gd name="connsiteX31" fmla="*/ 853307 w 2546798"/>
                <a:gd name="connsiteY31" fmla="*/ 65640 h 590752"/>
                <a:gd name="connsiteX32" fmla="*/ 853307 w 2546798"/>
                <a:gd name="connsiteY32" fmla="*/ 131279 h 590752"/>
                <a:gd name="connsiteX33" fmla="*/ 918946 w 2546798"/>
                <a:gd name="connsiteY33" fmla="*/ 131279 h 590752"/>
                <a:gd name="connsiteX34" fmla="*/ 918946 w 2546798"/>
                <a:gd name="connsiteY34" fmla="*/ 590752 h 590752"/>
                <a:gd name="connsiteX35" fmla="*/ 787668 w 2546798"/>
                <a:gd name="connsiteY35" fmla="*/ 590752 h 590752"/>
                <a:gd name="connsiteX36" fmla="*/ 787668 w 2546798"/>
                <a:gd name="connsiteY36" fmla="*/ 393835 h 590752"/>
                <a:gd name="connsiteX37" fmla="*/ 656390 w 2546798"/>
                <a:gd name="connsiteY37" fmla="*/ 393835 h 590752"/>
                <a:gd name="connsiteX38" fmla="*/ 656390 w 2546798"/>
                <a:gd name="connsiteY38" fmla="*/ 590752 h 590752"/>
                <a:gd name="connsiteX39" fmla="*/ 525112 w 2546798"/>
                <a:gd name="connsiteY39" fmla="*/ 590752 h 590752"/>
                <a:gd name="connsiteX40" fmla="*/ 525112 w 2546798"/>
                <a:gd name="connsiteY40" fmla="*/ 131279 h 590752"/>
                <a:gd name="connsiteX41" fmla="*/ 590751 w 2546798"/>
                <a:gd name="connsiteY41" fmla="*/ 131279 h 590752"/>
                <a:gd name="connsiteX42" fmla="*/ 590751 w 2546798"/>
                <a:gd name="connsiteY42" fmla="*/ 65640 h 590752"/>
                <a:gd name="connsiteX43" fmla="*/ 656390 w 2546798"/>
                <a:gd name="connsiteY43" fmla="*/ 65640 h 590752"/>
                <a:gd name="connsiteX44" fmla="*/ 65639 w 2546798"/>
                <a:gd name="connsiteY44" fmla="*/ 1 h 590752"/>
                <a:gd name="connsiteX45" fmla="*/ 328195 w 2546798"/>
                <a:gd name="connsiteY45" fmla="*/ 1 h 590752"/>
                <a:gd name="connsiteX46" fmla="*/ 328195 w 2546798"/>
                <a:gd name="connsiteY46" fmla="*/ 65640 h 590752"/>
                <a:gd name="connsiteX47" fmla="*/ 393834 w 2546798"/>
                <a:gd name="connsiteY47" fmla="*/ 65640 h 590752"/>
                <a:gd name="connsiteX48" fmla="*/ 393834 w 2546798"/>
                <a:gd name="connsiteY48" fmla="*/ 196918 h 590752"/>
                <a:gd name="connsiteX49" fmla="*/ 262556 w 2546798"/>
                <a:gd name="connsiteY49" fmla="*/ 196918 h 590752"/>
                <a:gd name="connsiteX50" fmla="*/ 262556 w 2546798"/>
                <a:gd name="connsiteY50" fmla="*/ 65640 h 590752"/>
                <a:gd name="connsiteX51" fmla="*/ 131278 w 2546798"/>
                <a:gd name="connsiteY51" fmla="*/ 65640 h 590752"/>
                <a:gd name="connsiteX52" fmla="*/ 131278 w 2546798"/>
                <a:gd name="connsiteY52" fmla="*/ 525113 h 590752"/>
                <a:gd name="connsiteX53" fmla="*/ 262556 w 2546798"/>
                <a:gd name="connsiteY53" fmla="*/ 525113 h 590752"/>
                <a:gd name="connsiteX54" fmla="*/ 262556 w 2546798"/>
                <a:gd name="connsiteY54" fmla="*/ 393835 h 590752"/>
                <a:gd name="connsiteX55" fmla="*/ 196917 w 2546798"/>
                <a:gd name="connsiteY55" fmla="*/ 393835 h 590752"/>
                <a:gd name="connsiteX56" fmla="*/ 196917 w 2546798"/>
                <a:gd name="connsiteY56" fmla="*/ 328196 h 590752"/>
                <a:gd name="connsiteX57" fmla="*/ 393834 w 2546798"/>
                <a:gd name="connsiteY57" fmla="*/ 328196 h 590752"/>
                <a:gd name="connsiteX58" fmla="*/ 393834 w 2546798"/>
                <a:gd name="connsiteY58" fmla="*/ 590752 h 590752"/>
                <a:gd name="connsiteX59" fmla="*/ 65639 w 2546798"/>
                <a:gd name="connsiteY59" fmla="*/ 590752 h 590752"/>
                <a:gd name="connsiteX60" fmla="*/ 65639 w 2546798"/>
                <a:gd name="connsiteY60" fmla="*/ 525113 h 590752"/>
                <a:gd name="connsiteX61" fmla="*/ 0 w 2546798"/>
                <a:gd name="connsiteY61" fmla="*/ 525113 h 590752"/>
                <a:gd name="connsiteX62" fmla="*/ 0 w 2546798"/>
                <a:gd name="connsiteY62" fmla="*/ 65640 h 590752"/>
                <a:gd name="connsiteX63" fmla="*/ 65639 w 2546798"/>
                <a:gd name="connsiteY63" fmla="*/ 65640 h 590752"/>
                <a:gd name="connsiteX64" fmla="*/ 2152963 w 2546798"/>
                <a:gd name="connsiteY64" fmla="*/ 0 h 590752"/>
                <a:gd name="connsiteX65" fmla="*/ 2481158 w 2546798"/>
                <a:gd name="connsiteY65" fmla="*/ 0 h 590752"/>
                <a:gd name="connsiteX66" fmla="*/ 2481158 w 2546798"/>
                <a:gd name="connsiteY66" fmla="*/ 65639 h 590752"/>
                <a:gd name="connsiteX67" fmla="*/ 2546798 w 2546798"/>
                <a:gd name="connsiteY67" fmla="*/ 65639 h 590752"/>
                <a:gd name="connsiteX68" fmla="*/ 2546798 w 2546798"/>
                <a:gd name="connsiteY68" fmla="*/ 262556 h 590752"/>
                <a:gd name="connsiteX69" fmla="*/ 2481158 w 2546798"/>
                <a:gd name="connsiteY69" fmla="*/ 262556 h 590752"/>
                <a:gd name="connsiteX70" fmla="*/ 2481158 w 2546798"/>
                <a:gd name="connsiteY70" fmla="*/ 393834 h 590752"/>
                <a:gd name="connsiteX71" fmla="*/ 2546798 w 2546798"/>
                <a:gd name="connsiteY71" fmla="*/ 393834 h 590752"/>
                <a:gd name="connsiteX72" fmla="*/ 2546798 w 2546798"/>
                <a:gd name="connsiteY72" fmla="*/ 590751 h 590752"/>
                <a:gd name="connsiteX73" fmla="*/ 2415519 w 2546798"/>
                <a:gd name="connsiteY73" fmla="*/ 590751 h 590752"/>
                <a:gd name="connsiteX74" fmla="*/ 2415519 w 2546798"/>
                <a:gd name="connsiteY74" fmla="*/ 393834 h 590752"/>
                <a:gd name="connsiteX75" fmla="*/ 2349880 w 2546798"/>
                <a:gd name="connsiteY75" fmla="*/ 393834 h 590752"/>
                <a:gd name="connsiteX76" fmla="*/ 2349880 w 2546798"/>
                <a:gd name="connsiteY76" fmla="*/ 328195 h 590752"/>
                <a:gd name="connsiteX77" fmla="*/ 2284241 w 2546798"/>
                <a:gd name="connsiteY77" fmla="*/ 328195 h 590752"/>
                <a:gd name="connsiteX78" fmla="*/ 2284241 w 2546798"/>
                <a:gd name="connsiteY78" fmla="*/ 590751 h 590752"/>
                <a:gd name="connsiteX79" fmla="*/ 2152963 w 2546798"/>
                <a:gd name="connsiteY79" fmla="*/ 590751 h 590752"/>
                <a:gd name="connsiteX80" fmla="*/ 1634414 w 2546798"/>
                <a:gd name="connsiteY80" fmla="*/ 0 h 590752"/>
                <a:gd name="connsiteX81" fmla="*/ 2028248 w 2546798"/>
                <a:gd name="connsiteY81" fmla="*/ 0 h 590752"/>
                <a:gd name="connsiteX82" fmla="*/ 2028248 w 2546798"/>
                <a:gd name="connsiteY82" fmla="*/ 65639 h 590752"/>
                <a:gd name="connsiteX83" fmla="*/ 1765692 w 2546798"/>
                <a:gd name="connsiteY83" fmla="*/ 65639 h 590752"/>
                <a:gd name="connsiteX84" fmla="*/ 1765692 w 2546798"/>
                <a:gd name="connsiteY84" fmla="*/ 262556 h 590752"/>
                <a:gd name="connsiteX85" fmla="*/ 1962609 w 2546798"/>
                <a:gd name="connsiteY85" fmla="*/ 262556 h 590752"/>
                <a:gd name="connsiteX86" fmla="*/ 1962609 w 2546798"/>
                <a:gd name="connsiteY86" fmla="*/ 328195 h 590752"/>
                <a:gd name="connsiteX87" fmla="*/ 1765692 w 2546798"/>
                <a:gd name="connsiteY87" fmla="*/ 328195 h 590752"/>
                <a:gd name="connsiteX88" fmla="*/ 1765692 w 2546798"/>
                <a:gd name="connsiteY88" fmla="*/ 525112 h 590752"/>
                <a:gd name="connsiteX89" fmla="*/ 2028248 w 2546798"/>
                <a:gd name="connsiteY89" fmla="*/ 525112 h 590752"/>
                <a:gd name="connsiteX90" fmla="*/ 2028248 w 2546798"/>
                <a:gd name="connsiteY90" fmla="*/ 590751 h 590752"/>
                <a:gd name="connsiteX91" fmla="*/ 1634414 w 2546798"/>
                <a:gd name="connsiteY91" fmla="*/ 590751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546798" h="590752">
                  <a:moveTo>
                    <a:pt x="1247143" y="196918"/>
                  </a:moveTo>
                  <a:lnTo>
                    <a:pt x="1312782" y="196918"/>
                  </a:lnTo>
                  <a:lnTo>
                    <a:pt x="1312782" y="393835"/>
                  </a:lnTo>
                  <a:lnTo>
                    <a:pt x="1247143" y="393835"/>
                  </a:lnTo>
                  <a:close/>
                  <a:moveTo>
                    <a:pt x="656390" y="131279"/>
                  </a:moveTo>
                  <a:lnTo>
                    <a:pt x="656390" y="328196"/>
                  </a:lnTo>
                  <a:lnTo>
                    <a:pt x="787668" y="328196"/>
                  </a:lnTo>
                  <a:lnTo>
                    <a:pt x="787668" y="131279"/>
                  </a:lnTo>
                  <a:close/>
                  <a:moveTo>
                    <a:pt x="2284241" y="65639"/>
                  </a:moveTo>
                  <a:lnTo>
                    <a:pt x="2284241" y="262556"/>
                  </a:lnTo>
                  <a:lnTo>
                    <a:pt x="2415519" y="262556"/>
                  </a:lnTo>
                  <a:lnTo>
                    <a:pt x="2415519" y="65639"/>
                  </a:lnTo>
                  <a:close/>
                  <a:moveTo>
                    <a:pt x="1378421" y="1"/>
                  </a:moveTo>
                  <a:lnTo>
                    <a:pt x="1509699" y="1"/>
                  </a:lnTo>
                  <a:lnTo>
                    <a:pt x="1509699" y="590752"/>
                  </a:lnTo>
                  <a:lnTo>
                    <a:pt x="1378421" y="590752"/>
                  </a:lnTo>
                  <a:lnTo>
                    <a:pt x="1378421" y="196918"/>
                  </a:lnTo>
                  <a:lnTo>
                    <a:pt x="1312782" y="196918"/>
                  </a:lnTo>
                  <a:lnTo>
                    <a:pt x="1312782" y="131279"/>
                  </a:lnTo>
                  <a:lnTo>
                    <a:pt x="1378421" y="131279"/>
                  </a:lnTo>
                  <a:close/>
                  <a:moveTo>
                    <a:pt x="1050226" y="1"/>
                  </a:moveTo>
                  <a:lnTo>
                    <a:pt x="1181504" y="1"/>
                  </a:lnTo>
                  <a:lnTo>
                    <a:pt x="1181504" y="131279"/>
                  </a:lnTo>
                  <a:lnTo>
                    <a:pt x="1247143" y="131279"/>
                  </a:lnTo>
                  <a:lnTo>
                    <a:pt x="1247143" y="196918"/>
                  </a:lnTo>
                  <a:lnTo>
                    <a:pt x="1181504" y="196918"/>
                  </a:lnTo>
                  <a:lnTo>
                    <a:pt x="1181504" y="590752"/>
                  </a:lnTo>
                  <a:lnTo>
                    <a:pt x="1050226" y="590752"/>
                  </a:lnTo>
                  <a:close/>
                  <a:moveTo>
                    <a:pt x="656390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590752"/>
                  </a:lnTo>
                  <a:lnTo>
                    <a:pt x="787668" y="590752"/>
                  </a:lnTo>
                  <a:lnTo>
                    <a:pt x="787668" y="393835"/>
                  </a:lnTo>
                  <a:lnTo>
                    <a:pt x="656390" y="393835"/>
                  </a:lnTo>
                  <a:lnTo>
                    <a:pt x="656390" y="590752"/>
                  </a:lnTo>
                  <a:lnTo>
                    <a:pt x="525112" y="590752"/>
                  </a:lnTo>
                  <a:lnTo>
                    <a:pt x="525112" y="131279"/>
                  </a:lnTo>
                  <a:lnTo>
                    <a:pt x="590751" y="131279"/>
                  </a:lnTo>
                  <a:lnTo>
                    <a:pt x="590751" y="65640"/>
                  </a:lnTo>
                  <a:lnTo>
                    <a:pt x="656390" y="65640"/>
                  </a:lnTo>
                  <a:close/>
                  <a:moveTo>
                    <a:pt x="65639" y="1"/>
                  </a:moveTo>
                  <a:lnTo>
                    <a:pt x="328195" y="1"/>
                  </a:lnTo>
                  <a:lnTo>
                    <a:pt x="328195" y="65640"/>
                  </a:lnTo>
                  <a:lnTo>
                    <a:pt x="393834" y="65640"/>
                  </a:lnTo>
                  <a:lnTo>
                    <a:pt x="393834" y="196918"/>
                  </a:lnTo>
                  <a:lnTo>
                    <a:pt x="262556" y="196918"/>
                  </a:lnTo>
                  <a:lnTo>
                    <a:pt x="262556" y="65640"/>
                  </a:lnTo>
                  <a:lnTo>
                    <a:pt x="131278" y="65640"/>
                  </a:lnTo>
                  <a:lnTo>
                    <a:pt x="131278" y="525113"/>
                  </a:lnTo>
                  <a:lnTo>
                    <a:pt x="262556" y="525113"/>
                  </a:lnTo>
                  <a:lnTo>
                    <a:pt x="262556" y="393835"/>
                  </a:lnTo>
                  <a:lnTo>
                    <a:pt x="196917" y="393835"/>
                  </a:lnTo>
                  <a:lnTo>
                    <a:pt x="196917" y="328196"/>
                  </a:lnTo>
                  <a:lnTo>
                    <a:pt x="393834" y="328196"/>
                  </a:lnTo>
                  <a:lnTo>
                    <a:pt x="393834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2152963" y="0"/>
                  </a:moveTo>
                  <a:lnTo>
                    <a:pt x="2481158" y="0"/>
                  </a:lnTo>
                  <a:lnTo>
                    <a:pt x="2481158" y="65639"/>
                  </a:lnTo>
                  <a:lnTo>
                    <a:pt x="2546798" y="65639"/>
                  </a:lnTo>
                  <a:lnTo>
                    <a:pt x="2546798" y="262556"/>
                  </a:lnTo>
                  <a:lnTo>
                    <a:pt x="2481158" y="262556"/>
                  </a:lnTo>
                  <a:lnTo>
                    <a:pt x="2481158" y="393834"/>
                  </a:lnTo>
                  <a:lnTo>
                    <a:pt x="2546798" y="393834"/>
                  </a:lnTo>
                  <a:lnTo>
                    <a:pt x="2546798" y="590751"/>
                  </a:lnTo>
                  <a:lnTo>
                    <a:pt x="2415519" y="590751"/>
                  </a:lnTo>
                  <a:lnTo>
                    <a:pt x="2415519" y="393834"/>
                  </a:lnTo>
                  <a:lnTo>
                    <a:pt x="2349880" y="393834"/>
                  </a:lnTo>
                  <a:lnTo>
                    <a:pt x="2349880" y="328195"/>
                  </a:lnTo>
                  <a:lnTo>
                    <a:pt x="2284241" y="328195"/>
                  </a:lnTo>
                  <a:lnTo>
                    <a:pt x="2284241" y="590751"/>
                  </a:lnTo>
                  <a:lnTo>
                    <a:pt x="2152963" y="590751"/>
                  </a:lnTo>
                  <a:close/>
                  <a:moveTo>
                    <a:pt x="1634414" y="0"/>
                  </a:moveTo>
                  <a:lnTo>
                    <a:pt x="2028248" y="0"/>
                  </a:lnTo>
                  <a:lnTo>
                    <a:pt x="2028248" y="65639"/>
                  </a:lnTo>
                  <a:lnTo>
                    <a:pt x="1765692" y="65639"/>
                  </a:lnTo>
                  <a:lnTo>
                    <a:pt x="1765692" y="262556"/>
                  </a:lnTo>
                  <a:lnTo>
                    <a:pt x="1962609" y="262556"/>
                  </a:lnTo>
                  <a:lnTo>
                    <a:pt x="1962609" y="328195"/>
                  </a:lnTo>
                  <a:lnTo>
                    <a:pt x="1765692" y="328195"/>
                  </a:lnTo>
                  <a:lnTo>
                    <a:pt x="1765692" y="525112"/>
                  </a:lnTo>
                  <a:lnTo>
                    <a:pt x="2028248" y="525112"/>
                  </a:lnTo>
                  <a:lnTo>
                    <a:pt x="2028248" y="590751"/>
                  </a:lnTo>
                  <a:lnTo>
                    <a:pt x="1634414" y="590751"/>
                  </a:lnTo>
                  <a:close/>
                </a:path>
              </a:pathLst>
            </a:cu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202C10AF-6BF0-4F37-A4FD-F11F4E81215A}"/>
                </a:ext>
              </a:extLst>
            </p:cNvPr>
            <p:cNvSpPr/>
            <p:nvPr/>
          </p:nvSpPr>
          <p:spPr>
            <a:xfrm>
              <a:off x="4821297" y="2672190"/>
              <a:ext cx="2546798" cy="590752"/>
            </a:xfrm>
            <a:custGeom>
              <a:avLst/>
              <a:gdLst>
                <a:gd name="connsiteX0" fmla="*/ 1247143 w 2546798"/>
                <a:gd name="connsiteY0" fmla="*/ 196918 h 590752"/>
                <a:gd name="connsiteX1" fmla="*/ 1312782 w 2546798"/>
                <a:gd name="connsiteY1" fmla="*/ 196918 h 590752"/>
                <a:gd name="connsiteX2" fmla="*/ 1312782 w 2546798"/>
                <a:gd name="connsiteY2" fmla="*/ 393835 h 590752"/>
                <a:gd name="connsiteX3" fmla="*/ 1247143 w 2546798"/>
                <a:gd name="connsiteY3" fmla="*/ 393835 h 590752"/>
                <a:gd name="connsiteX4" fmla="*/ 656390 w 2546798"/>
                <a:gd name="connsiteY4" fmla="*/ 131279 h 590752"/>
                <a:gd name="connsiteX5" fmla="*/ 656390 w 2546798"/>
                <a:gd name="connsiteY5" fmla="*/ 328196 h 590752"/>
                <a:gd name="connsiteX6" fmla="*/ 787668 w 2546798"/>
                <a:gd name="connsiteY6" fmla="*/ 328196 h 590752"/>
                <a:gd name="connsiteX7" fmla="*/ 787668 w 2546798"/>
                <a:gd name="connsiteY7" fmla="*/ 131279 h 590752"/>
                <a:gd name="connsiteX8" fmla="*/ 2284241 w 2546798"/>
                <a:gd name="connsiteY8" fmla="*/ 65639 h 590752"/>
                <a:gd name="connsiteX9" fmla="*/ 2284241 w 2546798"/>
                <a:gd name="connsiteY9" fmla="*/ 262556 h 590752"/>
                <a:gd name="connsiteX10" fmla="*/ 2415519 w 2546798"/>
                <a:gd name="connsiteY10" fmla="*/ 262556 h 590752"/>
                <a:gd name="connsiteX11" fmla="*/ 2415519 w 2546798"/>
                <a:gd name="connsiteY11" fmla="*/ 65639 h 590752"/>
                <a:gd name="connsiteX12" fmla="*/ 1378421 w 2546798"/>
                <a:gd name="connsiteY12" fmla="*/ 1 h 590752"/>
                <a:gd name="connsiteX13" fmla="*/ 1509699 w 2546798"/>
                <a:gd name="connsiteY13" fmla="*/ 1 h 590752"/>
                <a:gd name="connsiteX14" fmla="*/ 1509699 w 2546798"/>
                <a:gd name="connsiteY14" fmla="*/ 590752 h 590752"/>
                <a:gd name="connsiteX15" fmla="*/ 1378421 w 2546798"/>
                <a:gd name="connsiteY15" fmla="*/ 590752 h 590752"/>
                <a:gd name="connsiteX16" fmla="*/ 1378421 w 2546798"/>
                <a:gd name="connsiteY16" fmla="*/ 196918 h 590752"/>
                <a:gd name="connsiteX17" fmla="*/ 1312782 w 2546798"/>
                <a:gd name="connsiteY17" fmla="*/ 196918 h 590752"/>
                <a:gd name="connsiteX18" fmla="*/ 1312782 w 2546798"/>
                <a:gd name="connsiteY18" fmla="*/ 131279 h 590752"/>
                <a:gd name="connsiteX19" fmla="*/ 1378421 w 2546798"/>
                <a:gd name="connsiteY19" fmla="*/ 131279 h 590752"/>
                <a:gd name="connsiteX20" fmla="*/ 1050226 w 2546798"/>
                <a:gd name="connsiteY20" fmla="*/ 1 h 590752"/>
                <a:gd name="connsiteX21" fmla="*/ 1181504 w 2546798"/>
                <a:gd name="connsiteY21" fmla="*/ 1 h 590752"/>
                <a:gd name="connsiteX22" fmla="*/ 1181504 w 2546798"/>
                <a:gd name="connsiteY22" fmla="*/ 131279 h 590752"/>
                <a:gd name="connsiteX23" fmla="*/ 1247143 w 2546798"/>
                <a:gd name="connsiteY23" fmla="*/ 131279 h 590752"/>
                <a:gd name="connsiteX24" fmla="*/ 1247143 w 2546798"/>
                <a:gd name="connsiteY24" fmla="*/ 196918 h 590752"/>
                <a:gd name="connsiteX25" fmla="*/ 1181504 w 2546798"/>
                <a:gd name="connsiteY25" fmla="*/ 196918 h 590752"/>
                <a:gd name="connsiteX26" fmla="*/ 1181504 w 2546798"/>
                <a:gd name="connsiteY26" fmla="*/ 590752 h 590752"/>
                <a:gd name="connsiteX27" fmla="*/ 1050226 w 2546798"/>
                <a:gd name="connsiteY27" fmla="*/ 590752 h 590752"/>
                <a:gd name="connsiteX28" fmla="*/ 656390 w 2546798"/>
                <a:gd name="connsiteY28" fmla="*/ 1 h 590752"/>
                <a:gd name="connsiteX29" fmla="*/ 787668 w 2546798"/>
                <a:gd name="connsiteY29" fmla="*/ 1 h 590752"/>
                <a:gd name="connsiteX30" fmla="*/ 787668 w 2546798"/>
                <a:gd name="connsiteY30" fmla="*/ 65640 h 590752"/>
                <a:gd name="connsiteX31" fmla="*/ 853307 w 2546798"/>
                <a:gd name="connsiteY31" fmla="*/ 65640 h 590752"/>
                <a:gd name="connsiteX32" fmla="*/ 853307 w 2546798"/>
                <a:gd name="connsiteY32" fmla="*/ 131279 h 590752"/>
                <a:gd name="connsiteX33" fmla="*/ 918946 w 2546798"/>
                <a:gd name="connsiteY33" fmla="*/ 131279 h 590752"/>
                <a:gd name="connsiteX34" fmla="*/ 918946 w 2546798"/>
                <a:gd name="connsiteY34" fmla="*/ 590752 h 590752"/>
                <a:gd name="connsiteX35" fmla="*/ 787668 w 2546798"/>
                <a:gd name="connsiteY35" fmla="*/ 590752 h 590752"/>
                <a:gd name="connsiteX36" fmla="*/ 787668 w 2546798"/>
                <a:gd name="connsiteY36" fmla="*/ 393835 h 590752"/>
                <a:gd name="connsiteX37" fmla="*/ 656390 w 2546798"/>
                <a:gd name="connsiteY37" fmla="*/ 393835 h 590752"/>
                <a:gd name="connsiteX38" fmla="*/ 656390 w 2546798"/>
                <a:gd name="connsiteY38" fmla="*/ 590752 h 590752"/>
                <a:gd name="connsiteX39" fmla="*/ 525112 w 2546798"/>
                <a:gd name="connsiteY39" fmla="*/ 590752 h 590752"/>
                <a:gd name="connsiteX40" fmla="*/ 525112 w 2546798"/>
                <a:gd name="connsiteY40" fmla="*/ 131279 h 590752"/>
                <a:gd name="connsiteX41" fmla="*/ 590751 w 2546798"/>
                <a:gd name="connsiteY41" fmla="*/ 131279 h 590752"/>
                <a:gd name="connsiteX42" fmla="*/ 590751 w 2546798"/>
                <a:gd name="connsiteY42" fmla="*/ 65640 h 590752"/>
                <a:gd name="connsiteX43" fmla="*/ 656390 w 2546798"/>
                <a:gd name="connsiteY43" fmla="*/ 65640 h 590752"/>
                <a:gd name="connsiteX44" fmla="*/ 65639 w 2546798"/>
                <a:gd name="connsiteY44" fmla="*/ 1 h 590752"/>
                <a:gd name="connsiteX45" fmla="*/ 328195 w 2546798"/>
                <a:gd name="connsiteY45" fmla="*/ 1 h 590752"/>
                <a:gd name="connsiteX46" fmla="*/ 328195 w 2546798"/>
                <a:gd name="connsiteY46" fmla="*/ 65640 h 590752"/>
                <a:gd name="connsiteX47" fmla="*/ 393834 w 2546798"/>
                <a:gd name="connsiteY47" fmla="*/ 65640 h 590752"/>
                <a:gd name="connsiteX48" fmla="*/ 393834 w 2546798"/>
                <a:gd name="connsiteY48" fmla="*/ 196918 h 590752"/>
                <a:gd name="connsiteX49" fmla="*/ 262556 w 2546798"/>
                <a:gd name="connsiteY49" fmla="*/ 196918 h 590752"/>
                <a:gd name="connsiteX50" fmla="*/ 262556 w 2546798"/>
                <a:gd name="connsiteY50" fmla="*/ 65640 h 590752"/>
                <a:gd name="connsiteX51" fmla="*/ 131278 w 2546798"/>
                <a:gd name="connsiteY51" fmla="*/ 65640 h 590752"/>
                <a:gd name="connsiteX52" fmla="*/ 131278 w 2546798"/>
                <a:gd name="connsiteY52" fmla="*/ 525113 h 590752"/>
                <a:gd name="connsiteX53" fmla="*/ 262556 w 2546798"/>
                <a:gd name="connsiteY53" fmla="*/ 525113 h 590752"/>
                <a:gd name="connsiteX54" fmla="*/ 262556 w 2546798"/>
                <a:gd name="connsiteY54" fmla="*/ 393835 h 590752"/>
                <a:gd name="connsiteX55" fmla="*/ 196917 w 2546798"/>
                <a:gd name="connsiteY55" fmla="*/ 393835 h 590752"/>
                <a:gd name="connsiteX56" fmla="*/ 196917 w 2546798"/>
                <a:gd name="connsiteY56" fmla="*/ 328196 h 590752"/>
                <a:gd name="connsiteX57" fmla="*/ 393834 w 2546798"/>
                <a:gd name="connsiteY57" fmla="*/ 328196 h 590752"/>
                <a:gd name="connsiteX58" fmla="*/ 393834 w 2546798"/>
                <a:gd name="connsiteY58" fmla="*/ 590752 h 590752"/>
                <a:gd name="connsiteX59" fmla="*/ 65639 w 2546798"/>
                <a:gd name="connsiteY59" fmla="*/ 590752 h 590752"/>
                <a:gd name="connsiteX60" fmla="*/ 65639 w 2546798"/>
                <a:gd name="connsiteY60" fmla="*/ 525113 h 590752"/>
                <a:gd name="connsiteX61" fmla="*/ 0 w 2546798"/>
                <a:gd name="connsiteY61" fmla="*/ 525113 h 590752"/>
                <a:gd name="connsiteX62" fmla="*/ 0 w 2546798"/>
                <a:gd name="connsiteY62" fmla="*/ 65640 h 590752"/>
                <a:gd name="connsiteX63" fmla="*/ 65639 w 2546798"/>
                <a:gd name="connsiteY63" fmla="*/ 65640 h 590752"/>
                <a:gd name="connsiteX64" fmla="*/ 2152963 w 2546798"/>
                <a:gd name="connsiteY64" fmla="*/ 0 h 590752"/>
                <a:gd name="connsiteX65" fmla="*/ 2481158 w 2546798"/>
                <a:gd name="connsiteY65" fmla="*/ 0 h 590752"/>
                <a:gd name="connsiteX66" fmla="*/ 2481158 w 2546798"/>
                <a:gd name="connsiteY66" fmla="*/ 65639 h 590752"/>
                <a:gd name="connsiteX67" fmla="*/ 2546798 w 2546798"/>
                <a:gd name="connsiteY67" fmla="*/ 65639 h 590752"/>
                <a:gd name="connsiteX68" fmla="*/ 2546798 w 2546798"/>
                <a:gd name="connsiteY68" fmla="*/ 262556 h 590752"/>
                <a:gd name="connsiteX69" fmla="*/ 2481158 w 2546798"/>
                <a:gd name="connsiteY69" fmla="*/ 262556 h 590752"/>
                <a:gd name="connsiteX70" fmla="*/ 2481158 w 2546798"/>
                <a:gd name="connsiteY70" fmla="*/ 393834 h 590752"/>
                <a:gd name="connsiteX71" fmla="*/ 2546798 w 2546798"/>
                <a:gd name="connsiteY71" fmla="*/ 393834 h 590752"/>
                <a:gd name="connsiteX72" fmla="*/ 2546798 w 2546798"/>
                <a:gd name="connsiteY72" fmla="*/ 590751 h 590752"/>
                <a:gd name="connsiteX73" fmla="*/ 2415519 w 2546798"/>
                <a:gd name="connsiteY73" fmla="*/ 590751 h 590752"/>
                <a:gd name="connsiteX74" fmla="*/ 2415519 w 2546798"/>
                <a:gd name="connsiteY74" fmla="*/ 393834 h 590752"/>
                <a:gd name="connsiteX75" fmla="*/ 2349880 w 2546798"/>
                <a:gd name="connsiteY75" fmla="*/ 393834 h 590752"/>
                <a:gd name="connsiteX76" fmla="*/ 2349880 w 2546798"/>
                <a:gd name="connsiteY76" fmla="*/ 328195 h 590752"/>
                <a:gd name="connsiteX77" fmla="*/ 2284241 w 2546798"/>
                <a:gd name="connsiteY77" fmla="*/ 328195 h 590752"/>
                <a:gd name="connsiteX78" fmla="*/ 2284241 w 2546798"/>
                <a:gd name="connsiteY78" fmla="*/ 590751 h 590752"/>
                <a:gd name="connsiteX79" fmla="*/ 2152963 w 2546798"/>
                <a:gd name="connsiteY79" fmla="*/ 590751 h 590752"/>
                <a:gd name="connsiteX80" fmla="*/ 1634414 w 2546798"/>
                <a:gd name="connsiteY80" fmla="*/ 0 h 590752"/>
                <a:gd name="connsiteX81" fmla="*/ 2028248 w 2546798"/>
                <a:gd name="connsiteY81" fmla="*/ 0 h 590752"/>
                <a:gd name="connsiteX82" fmla="*/ 2028248 w 2546798"/>
                <a:gd name="connsiteY82" fmla="*/ 65639 h 590752"/>
                <a:gd name="connsiteX83" fmla="*/ 1765692 w 2546798"/>
                <a:gd name="connsiteY83" fmla="*/ 65639 h 590752"/>
                <a:gd name="connsiteX84" fmla="*/ 1765692 w 2546798"/>
                <a:gd name="connsiteY84" fmla="*/ 262556 h 590752"/>
                <a:gd name="connsiteX85" fmla="*/ 1962609 w 2546798"/>
                <a:gd name="connsiteY85" fmla="*/ 262556 h 590752"/>
                <a:gd name="connsiteX86" fmla="*/ 1962609 w 2546798"/>
                <a:gd name="connsiteY86" fmla="*/ 328195 h 590752"/>
                <a:gd name="connsiteX87" fmla="*/ 1765692 w 2546798"/>
                <a:gd name="connsiteY87" fmla="*/ 328195 h 590752"/>
                <a:gd name="connsiteX88" fmla="*/ 1765692 w 2546798"/>
                <a:gd name="connsiteY88" fmla="*/ 525112 h 590752"/>
                <a:gd name="connsiteX89" fmla="*/ 2028248 w 2546798"/>
                <a:gd name="connsiteY89" fmla="*/ 525112 h 590752"/>
                <a:gd name="connsiteX90" fmla="*/ 2028248 w 2546798"/>
                <a:gd name="connsiteY90" fmla="*/ 590751 h 590752"/>
                <a:gd name="connsiteX91" fmla="*/ 1634414 w 2546798"/>
                <a:gd name="connsiteY91" fmla="*/ 590751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546798" h="590752">
                  <a:moveTo>
                    <a:pt x="1247143" y="196918"/>
                  </a:moveTo>
                  <a:lnTo>
                    <a:pt x="1312782" y="196918"/>
                  </a:lnTo>
                  <a:lnTo>
                    <a:pt x="1312782" y="393835"/>
                  </a:lnTo>
                  <a:lnTo>
                    <a:pt x="1247143" y="393835"/>
                  </a:lnTo>
                  <a:close/>
                  <a:moveTo>
                    <a:pt x="656390" y="131279"/>
                  </a:moveTo>
                  <a:lnTo>
                    <a:pt x="656390" y="328196"/>
                  </a:lnTo>
                  <a:lnTo>
                    <a:pt x="787668" y="328196"/>
                  </a:lnTo>
                  <a:lnTo>
                    <a:pt x="787668" y="131279"/>
                  </a:lnTo>
                  <a:close/>
                  <a:moveTo>
                    <a:pt x="2284241" y="65639"/>
                  </a:moveTo>
                  <a:lnTo>
                    <a:pt x="2284241" y="262556"/>
                  </a:lnTo>
                  <a:lnTo>
                    <a:pt x="2415519" y="262556"/>
                  </a:lnTo>
                  <a:lnTo>
                    <a:pt x="2415519" y="65639"/>
                  </a:lnTo>
                  <a:close/>
                  <a:moveTo>
                    <a:pt x="1378421" y="1"/>
                  </a:moveTo>
                  <a:lnTo>
                    <a:pt x="1509699" y="1"/>
                  </a:lnTo>
                  <a:lnTo>
                    <a:pt x="1509699" y="590752"/>
                  </a:lnTo>
                  <a:lnTo>
                    <a:pt x="1378421" y="590752"/>
                  </a:lnTo>
                  <a:lnTo>
                    <a:pt x="1378421" y="196918"/>
                  </a:lnTo>
                  <a:lnTo>
                    <a:pt x="1312782" y="196918"/>
                  </a:lnTo>
                  <a:lnTo>
                    <a:pt x="1312782" y="131279"/>
                  </a:lnTo>
                  <a:lnTo>
                    <a:pt x="1378421" y="131279"/>
                  </a:lnTo>
                  <a:close/>
                  <a:moveTo>
                    <a:pt x="1050226" y="1"/>
                  </a:moveTo>
                  <a:lnTo>
                    <a:pt x="1181504" y="1"/>
                  </a:lnTo>
                  <a:lnTo>
                    <a:pt x="1181504" y="131279"/>
                  </a:lnTo>
                  <a:lnTo>
                    <a:pt x="1247143" y="131279"/>
                  </a:lnTo>
                  <a:lnTo>
                    <a:pt x="1247143" y="196918"/>
                  </a:lnTo>
                  <a:lnTo>
                    <a:pt x="1181504" y="196918"/>
                  </a:lnTo>
                  <a:lnTo>
                    <a:pt x="1181504" y="590752"/>
                  </a:lnTo>
                  <a:lnTo>
                    <a:pt x="1050226" y="590752"/>
                  </a:lnTo>
                  <a:close/>
                  <a:moveTo>
                    <a:pt x="656390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590752"/>
                  </a:lnTo>
                  <a:lnTo>
                    <a:pt x="787668" y="590752"/>
                  </a:lnTo>
                  <a:lnTo>
                    <a:pt x="787668" y="393835"/>
                  </a:lnTo>
                  <a:lnTo>
                    <a:pt x="656390" y="393835"/>
                  </a:lnTo>
                  <a:lnTo>
                    <a:pt x="656390" y="590752"/>
                  </a:lnTo>
                  <a:lnTo>
                    <a:pt x="525112" y="590752"/>
                  </a:lnTo>
                  <a:lnTo>
                    <a:pt x="525112" y="131279"/>
                  </a:lnTo>
                  <a:lnTo>
                    <a:pt x="590751" y="131279"/>
                  </a:lnTo>
                  <a:lnTo>
                    <a:pt x="590751" y="65640"/>
                  </a:lnTo>
                  <a:lnTo>
                    <a:pt x="656390" y="65640"/>
                  </a:lnTo>
                  <a:close/>
                  <a:moveTo>
                    <a:pt x="65639" y="1"/>
                  </a:moveTo>
                  <a:lnTo>
                    <a:pt x="328195" y="1"/>
                  </a:lnTo>
                  <a:lnTo>
                    <a:pt x="328195" y="65640"/>
                  </a:lnTo>
                  <a:lnTo>
                    <a:pt x="393834" y="65640"/>
                  </a:lnTo>
                  <a:lnTo>
                    <a:pt x="393834" y="196918"/>
                  </a:lnTo>
                  <a:lnTo>
                    <a:pt x="262556" y="196918"/>
                  </a:lnTo>
                  <a:lnTo>
                    <a:pt x="262556" y="65640"/>
                  </a:lnTo>
                  <a:lnTo>
                    <a:pt x="131278" y="65640"/>
                  </a:lnTo>
                  <a:lnTo>
                    <a:pt x="131278" y="525113"/>
                  </a:lnTo>
                  <a:lnTo>
                    <a:pt x="262556" y="525113"/>
                  </a:lnTo>
                  <a:lnTo>
                    <a:pt x="262556" y="393835"/>
                  </a:lnTo>
                  <a:lnTo>
                    <a:pt x="196917" y="393835"/>
                  </a:lnTo>
                  <a:lnTo>
                    <a:pt x="196917" y="328196"/>
                  </a:lnTo>
                  <a:lnTo>
                    <a:pt x="393834" y="328196"/>
                  </a:lnTo>
                  <a:lnTo>
                    <a:pt x="393834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2152963" y="0"/>
                  </a:moveTo>
                  <a:lnTo>
                    <a:pt x="2481158" y="0"/>
                  </a:lnTo>
                  <a:lnTo>
                    <a:pt x="2481158" y="65639"/>
                  </a:lnTo>
                  <a:lnTo>
                    <a:pt x="2546798" y="65639"/>
                  </a:lnTo>
                  <a:lnTo>
                    <a:pt x="2546798" y="262556"/>
                  </a:lnTo>
                  <a:lnTo>
                    <a:pt x="2481158" y="262556"/>
                  </a:lnTo>
                  <a:lnTo>
                    <a:pt x="2481158" y="393834"/>
                  </a:lnTo>
                  <a:lnTo>
                    <a:pt x="2546798" y="393834"/>
                  </a:lnTo>
                  <a:lnTo>
                    <a:pt x="2546798" y="590751"/>
                  </a:lnTo>
                  <a:lnTo>
                    <a:pt x="2415519" y="590751"/>
                  </a:lnTo>
                  <a:lnTo>
                    <a:pt x="2415519" y="393834"/>
                  </a:lnTo>
                  <a:lnTo>
                    <a:pt x="2349880" y="393834"/>
                  </a:lnTo>
                  <a:lnTo>
                    <a:pt x="2349880" y="328195"/>
                  </a:lnTo>
                  <a:lnTo>
                    <a:pt x="2284241" y="328195"/>
                  </a:lnTo>
                  <a:lnTo>
                    <a:pt x="2284241" y="590751"/>
                  </a:lnTo>
                  <a:lnTo>
                    <a:pt x="2152963" y="590751"/>
                  </a:lnTo>
                  <a:close/>
                  <a:moveTo>
                    <a:pt x="1634414" y="0"/>
                  </a:moveTo>
                  <a:lnTo>
                    <a:pt x="2028248" y="0"/>
                  </a:lnTo>
                  <a:lnTo>
                    <a:pt x="2028248" y="65639"/>
                  </a:lnTo>
                  <a:lnTo>
                    <a:pt x="1765692" y="65639"/>
                  </a:lnTo>
                  <a:lnTo>
                    <a:pt x="1765692" y="262556"/>
                  </a:lnTo>
                  <a:lnTo>
                    <a:pt x="1962609" y="262556"/>
                  </a:lnTo>
                  <a:lnTo>
                    <a:pt x="1962609" y="328195"/>
                  </a:lnTo>
                  <a:lnTo>
                    <a:pt x="1765692" y="328195"/>
                  </a:lnTo>
                  <a:lnTo>
                    <a:pt x="1765692" y="525112"/>
                  </a:lnTo>
                  <a:lnTo>
                    <a:pt x="2028248" y="525112"/>
                  </a:lnTo>
                  <a:lnTo>
                    <a:pt x="2028248" y="590751"/>
                  </a:lnTo>
                  <a:lnTo>
                    <a:pt x="1634414" y="590751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F6EFDD0F-FD80-46D2-A318-A2EB13904384}"/>
                </a:ext>
              </a:extLst>
            </p:cNvPr>
            <p:cNvSpPr/>
            <p:nvPr/>
          </p:nvSpPr>
          <p:spPr>
            <a:xfrm>
              <a:off x="4821297" y="2672190"/>
              <a:ext cx="2546798" cy="590752"/>
            </a:xfrm>
            <a:custGeom>
              <a:avLst/>
              <a:gdLst>
                <a:gd name="connsiteX0" fmla="*/ 1247143 w 2546798"/>
                <a:gd name="connsiteY0" fmla="*/ 196918 h 590752"/>
                <a:gd name="connsiteX1" fmla="*/ 1312782 w 2546798"/>
                <a:gd name="connsiteY1" fmla="*/ 196918 h 590752"/>
                <a:gd name="connsiteX2" fmla="*/ 1312782 w 2546798"/>
                <a:gd name="connsiteY2" fmla="*/ 393835 h 590752"/>
                <a:gd name="connsiteX3" fmla="*/ 1247143 w 2546798"/>
                <a:gd name="connsiteY3" fmla="*/ 393835 h 590752"/>
                <a:gd name="connsiteX4" fmla="*/ 656390 w 2546798"/>
                <a:gd name="connsiteY4" fmla="*/ 131279 h 590752"/>
                <a:gd name="connsiteX5" fmla="*/ 656390 w 2546798"/>
                <a:gd name="connsiteY5" fmla="*/ 328196 h 590752"/>
                <a:gd name="connsiteX6" fmla="*/ 787668 w 2546798"/>
                <a:gd name="connsiteY6" fmla="*/ 328196 h 590752"/>
                <a:gd name="connsiteX7" fmla="*/ 787668 w 2546798"/>
                <a:gd name="connsiteY7" fmla="*/ 131279 h 590752"/>
                <a:gd name="connsiteX8" fmla="*/ 2284241 w 2546798"/>
                <a:gd name="connsiteY8" fmla="*/ 65639 h 590752"/>
                <a:gd name="connsiteX9" fmla="*/ 2284241 w 2546798"/>
                <a:gd name="connsiteY9" fmla="*/ 262556 h 590752"/>
                <a:gd name="connsiteX10" fmla="*/ 2415519 w 2546798"/>
                <a:gd name="connsiteY10" fmla="*/ 262556 h 590752"/>
                <a:gd name="connsiteX11" fmla="*/ 2415519 w 2546798"/>
                <a:gd name="connsiteY11" fmla="*/ 65639 h 590752"/>
                <a:gd name="connsiteX12" fmla="*/ 1378421 w 2546798"/>
                <a:gd name="connsiteY12" fmla="*/ 1 h 590752"/>
                <a:gd name="connsiteX13" fmla="*/ 1509699 w 2546798"/>
                <a:gd name="connsiteY13" fmla="*/ 1 h 590752"/>
                <a:gd name="connsiteX14" fmla="*/ 1509699 w 2546798"/>
                <a:gd name="connsiteY14" fmla="*/ 590752 h 590752"/>
                <a:gd name="connsiteX15" fmla="*/ 1378421 w 2546798"/>
                <a:gd name="connsiteY15" fmla="*/ 590752 h 590752"/>
                <a:gd name="connsiteX16" fmla="*/ 1378421 w 2546798"/>
                <a:gd name="connsiteY16" fmla="*/ 196918 h 590752"/>
                <a:gd name="connsiteX17" fmla="*/ 1312782 w 2546798"/>
                <a:gd name="connsiteY17" fmla="*/ 196918 h 590752"/>
                <a:gd name="connsiteX18" fmla="*/ 1312782 w 2546798"/>
                <a:gd name="connsiteY18" fmla="*/ 131279 h 590752"/>
                <a:gd name="connsiteX19" fmla="*/ 1378421 w 2546798"/>
                <a:gd name="connsiteY19" fmla="*/ 131279 h 590752"/>
                <a:gd name="connsiteX20" fmla="*/ 1050226 w 2546798"/>
                <a:gd name="connsiteY20" fmla="*/ 1 h 590752"/>
                <a:gd name="connsiteX21" fmla="*/ 1181504 w 2546798"/>
                <a:gd name="connsiteY21" fmla="*/ 1 h 590752"/>
                <a:gd name="connsiteX22" fmla="*/ 1181504 w 2546798"/>
                <a:gd name="connsiteY22" fmla="*/ 131279 h 590752"/>
                <a:gd name="connsiteX23" fmla="*/ 1247143 w 2546798"/>
                <a:gd name="connsiteY23" fmla="*/ 131279 h 590752"/>
                <a:gd name="connsiteX24" fmla="*/ 1247143 w 2546798"/>
                <a:gd name="connsiteY24" fmla="*/ 196918 h 590752"/>
                <a:gd name="connsiteX25" fmla="*/ 1181504 w 2546798"/>
                <a:gd name="connsiteY25" fmla="*/ 196918 h 590752"/>
                <a:gd name="connsiteX26" fmla="*/ 1181504 w 2546798"/>
                <a:gd name="connsiteY26" fmla="*/ 590752 h 590752"/>
                <a:gd name="connsiteX27" fmla="*/ 1050226 w 2546798"/>
                <a:gd name="connsiteY27" fmla="*/ 590752 h 590752"/>
                <a:gd name="connsiteX28" fmla="*/ 656390 w 2546798"/>
                <a:gd name="connsiteY28" fmla="*/ 1 h 590752"/>
                <a:gd name="connsiteX29" fmla="*/ 787668 w 2546798"/>
                <a:gd name="connsiteY29" fmla="*/ 1 h 590752"/>
                <a:gd name="connsiteX30" fmla="*/ 787668 w 2546798"/>
                <a:gd name="connsiteY30" fmla="*/ 65640 h 590752"/>
                <a:gd name="connsiteX31" fmla="*/ 853307 w 2546798"/>
                <a:gd name="connsiteY31" fmla="*/ 65640 h 590752"/>
                <a:gd name="connsiteX32" fmla="*/ 853307 w 2546798"/>
                <a:gd name="connsiteY32" fmla="*/ 131279 h 590752"/>
                <a:gd name="connsiteX33" fmla="*/ 918946 w 2546798"/>
                <a:gd name="connsiteY33" fmla="*/ 131279 h 590752"/>
                <a:gd name="connsiteX34" fmla="*/ 918946 w 2546798"/>
                <a:gd name="connsiteY34" fmla="*/ 590752 h 590752"/>
                <a:gd name="connsiteX35" fmla="*/ 787668 w 2546798"/>
                <a:gd name="connsiteY35" fmla="*/ 590752 h 590752"/>
                <a:gd name="connsiteX36" fmla="*/ 787668 w 2546798"/>
                <a:gd name="connsiteY36" fmla="*/ 393835 h 590752"/>
                <a:gd name="connsiteX37" fmla="*/ 656390 w 2546798"/>
                <a:gd name="connsiteY37" fmla="*/ 393835 h 590752"/>
                <a:gd name="connsiteX38" fmla="*/ 656390 w 2546798"/>
                <a:gd name="connsiteY38" fmla="*/ 590752 h 590752"/>
                <a:gd name="connsiteX39" fmla="*/ 525112 w 2546798"/>
                <a:gd name="connsiteY39" fmla="*/ 590752 h 590752"/>
                <a:gd name="connsiteX40" fmla="*/ 525112 w 2546798"/>
                <a:gd name="connsiteY40" fmla="*/ 131279 h 590752"/>
                <a:gd name="connsiteX41" fmla="*/ 590751 w 2546798"/>
                <a:gd name="connsiteY41" fmla="*/ 131279 h 590752"/>
                <a:gd name="connsiteX42" fmla="*/ 590751 w 2546798"/>
                <a:gd name="connsiteY42" fmla="*/ 65640 h 590752"/>
                <a:gd name="connsiteX43" fmla="*/ 656390 w 2546798"/>
                <a:gd name="connsiteY43" fmla="*/ 65640 h 590752"/>
                <a:gd name="connsiteX44" fmla="*/ 65639 w 2546798"/>
                <a:gd name="connsiteY44" fmla="*/ 1 h 590752"/>
                <a:gd name="connsiteX45" fmla="*/ 328195 w 2546798"/>
                <a:gd name="connsiteY45" fmla="*/ 1 h 590752"/>
                <a:gd name="connsiteX46" fmla="*/ 328195 w 2546798"/>
                <a:gd name="connsiteY46" fmla="*/ 65640 h 590752"/>
                <a:gd name="connsiteX47" fmla="*/ 393834 w 2546798"/>
                <a:gd name="connsiteY47" fmla="*/ 65640 h 590752"/>
                <a:gd name="connsiteX48" fmla="*/ 393834 w 2546798"/>
                <a:gd name="connsiteY48" fmla="*/ 196918 h 590752"/>
                <a:gd name="connsiteX49" fmla="*/ 262556 w 2546798"/>
                <a:gd name="connsiteY49" fmla="*/ 196918 h 590752"/>
                <a:gd name="connsiteX50" fmla="*/ 262556 w 2546798"/>
                <a:gd name="connsiteY50" fmla="*/ 65640 h 590752"/>
                <a:gd name="connsiteX51" fmla="*/ 131278 w 2546798"/>
                <a:gd name="connsiteY51" fmla="*/ 65640 h 590752"/>
                <a:gd name="connsiteX52" fmla="*/ 131278 w 2546798"/>
                <a:gd name="connsiteY52" fmla="*/ 525113 h 590752"/>
                <a:gd name="connsiteX53" fmla="*/ 262556 w 2546798"/>
                <a:gd name="connsiteY53" fmla="*/ 525113 h 590752"/>
                <a:gd name="connsiteX54" fmla="*/ 262556 w 2546798"/>
                <a:gd name="connsiteY54" fmla="*/ 393835 h 590752"/>
                <a:gd name="connsiteX55" fmla="*/ 196917 w 2546798"/>
                <a:gd name="connsiteY55" fmla="*/ 393835 h 590752"/>
                <a:gd name="connsiteX56" fmla="*/ 196917 w 2546798"/>
                <a:gd name="connsiteY56" fmla="*/ 328196 h 590752"/>
                <a:gd name="connsiteX57" fmla="*/ 393834 w 2546798"/>
                <a:gd name="connsiteY57" fmla="*/ 328196 h 590752"/>
                <a:gd name="connsiteX58" fmla="*/ 393834 w 2546798"/>
                <a:gd name="connsiteY58" fmla="*/ 590752 h 590752"/>
                <a:gd name="connsiteX59" fmla="*/ 65639 w 2546798"/>
                <a:gd name="connsiteY59" fmla="*/ 590752 h 590752"/>
                <a:gd name="connsiteX60" fmla="*/ 65639 w 2546798"/>
                <a:gd name="connsiteY60" fmla="*/ 525113 h 590752"/>
                <a:gd name="connsiteX61" fmla="*/ 0 w 2546798"/>
                <a:gd name="connsiteY61" fmla="*/ 525113 h 590752"/>
                <a:gd name="connsiteX62" fmla="*/ 0 w 2546798"/>
                <a:gd name="connsiteY62" fmla="*/ 65640 h 590752"/>
                <a:gd name="connsiteX63" fmla="*/ 65639 w 2546798"/>
                <a:gd name="connsiteY63" fmla="*/ 65640 h 590752"/>
                <a:gd name="connsiteX64" fmla="*/ 2152963 w 2546798"/>
                <a:gd name="connsiteY64" fmla="*/ 0 h 590752"/>
                <a:gd name="connsiteX65" fmla="*/ 2481158 w 2546798"/>
                <a:gd name="connsiteY65" fmla="*/ 0 h 590752"/>
                <a:gd name="connsiteX66" fmla="*/ 2481158 w 2546798"/>
                <a:gd name="connsiteY66" fmla="*/ 65639 h 590752"/>
                <a:gd name="connsiteX67" fmla="*/ 2546798 w 2546798"/>
                <a:gd name="connsiteY67" fmla="*/ 65639 h 590752"/>
                <a:gd name="connsiteX68" fmla="*/ 2546798 w 2546798"/>
                <a:gd name="connsiteY68" fmla="*/ 262556 h 590752"/>
                <a:gd name="connsiteX69" fmla="*/ 2481158 w 2546798"/>
                <a:gd name="connsiteY69" fmla="*/ 262556 h 590752"/>
                <a:gd name="connsiteX70" fmla="*/ 2481158 w 2546798"/>
                <a:gd name="connsiteY70" fmla="*/ 393834 h 590752"/>
                <a:gd name="connsiteX71" fmla="*/ 2546798 w 2546798"/>
                <a:gd name="connsiteY71" fmla="*/ 393834 h 590752"/>
                <a:gd name="connsiteX72" fmla="*/ 2546798 w 2546798"/>
                <a:gd name="connsiteY72" fmla="*/ 590751 h 590752"/>
                <a:gd name="connsiteX73" fmla="*/ 2415519 w 2546798"/>
                <a:gd name="connsiteY73" fmla="*/ 590751 h 590752"/>
                <a:gd name="connsiteX74" fmla="*/ 2415519 w 2546798"/>
                <a:gd name="connsiteY74" fmla="*/ 393834 h 590752"/>
                <a:gd name="connsiteX75" fmla="*/ 2349880 w 2546798"/>
                <a:gd name="connsiteY75" fmla="*/ 393834 h 590752"/>
                <a:gd name="connsiteX76" fmla="*/ 2349880 w 2546798"/>
                <a:gd name="connsiteY76" fmla="*/ 328195 h 590752"/>
                <a:gd name="connsiteX77" fmla="*/ 2284241 w 2546798"/>
                <a:gd name="connsiteY77" fmla="*/ 328195 h 590752"/>
                <a:gd name="connsiteX78" fmla="*/ 2284241 w 2546798"/>
                <a:gd name="connsiteY78" fmla="*/ 590751 h 590752"/>
                <a:gd name="connsiteX79" fmla="*/ 2152963 w 2546798"/>
                <a:gd name="connsiteY79" fmla="*/ 590751 h 590752"/>
                <a:gd name="connsiteX80" fmla="*/ 1634414 w 2546798"/>
                <a:gd name="connsiteY80" fmla="*/ 0 h 590752"/>
                <a:gd name="connsiteX81" fmla="*/ 2028248 w 2546798"/>
                <a:gd name="connsiteY81" fmla="*/ 0 h 590752"/>
                <a:gd name="connsiteX82" fmla="*/ 2028248 w 2546798"/>
                <a:gd name="connsiteY82" fmla="*/ 65639 h 590752"/>
                <a:gd name="connsiteX83" fmla="*/ 1765692 w 2546798"/>
                <a:gd name="connsiteY83" fmla="*/ 65639 h 590752"/>
                <a:gd name="connsiteX84" fmla="*/ 1765692 w 2546798"/>
                <a:gd name="connsiteY84" fmla="*/ 262556 h 590752"/>
                <a:gd name="connsiteX85" fmla="*/ 1962609 w 2546798"/>
                <a:gd name="connsiteY85" fmla="*/ 262556 h 590752"/>
                <a:gd name="connsiteX86" fmla="*/ 1962609 w 2546798"/>
                <a:gd name="connsiteY86" fmla="*/ 328195 h 590752"/>
                <a:gd name="connsiteX87" fmla="*/ 1765692 w 2546798"/>
                <a:gd name="connsiteY87" fmla="*/ 328195 h 590752"/>
                <a:gd name="connsiteX88" fmla="*/ 1765692 w 2546798"/>
                <a:gd name="connsiteY88" fmla="*/ 525112 h 590752"/>
                <a:gd name="connsiteX89" fmla="*/ 2028248 w 2546798"/>
                <a:gd name="connsiteY89" fmla="*/ 525112 h 590752"/>
                <a:gd name="connsiteX90" fmla="*/ 2028248 w 2546798"/>
                <a:gd name="connsiteY90" fmla="*/ 590751 h 590752"/>
                <a:gd name="connsiteX91" fmla="*/ 1634414 w 2546798"/>
                <a:gd name="connsiteY91" fmla="*/ 590751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546798" h="590752">
                  <a:moveTo>
                    <a:pt x="1247143" y="196918"/>
                  </a:moveTo>
                  <a:lnTo>
                    <a:pt x="1312782" y="196918"/>
                  </a:lnTo>
                  <a:lnTo>
                    <a:pt x="1312782" y="393835"/>
                  </a:lnTo>
                  <a:lnTo>
                    <a:pt x="1247143" y="393835"/>
                  </a:lnTo>
                  <a:close/>
                  <a:moveTo>
                    <a:pt x="656390" y="131279"/>
                  </a:moveTo>
                  <a:lnTo>
                    <a:pt x="656390" y="328196"/>
                  </a:lnTo>
                  <a:lnTo>
                    <a:pt x="787668" y="328196"/>
                  </a:lnTo>
                  <a:lnTo>
                    <a:pt x="787668" y="131279"/>
                  </a:lnTo>
                  <a:close/>
                  <a:moveTo>
                    <a:pt x="2284241" y="65639"/>
                  </a:moveTo>
                  <a:lnTo>
                    <a:pt x="2284241" y="262556"/>
                  </a:lnTo>
                  <a:lnTo>
                    <a:pt x="2415519" y="262556"/>
                  </a:lnTo>
                  <a:lnTo>
                    <a:pt x="2415519" y="65639"/>
                  </a:lnTo>
                  <a:close/>
                  <a:moveTo>
                    <a:pt x="1378421" y="1"/>
                  </a:moveTo>
                  <a:lnTo>
                    <a:pt x="1509699" y="1"/>
                  </a:lnTo>
                  <a:lnTo>
                    <a:pt x="1509699" y="590752"/>
                  </a:lnTo>
                  <a:lnTo>
                    <a:pt x="1378421" y="590752"/>
                  </a:lnTo>
                  <a:lnTo>
                    <a:pt x="1378421" y="196918"/>
                  </a:lnTo>
                  <a:lnTo>
                    <a:pt x="1312782" y="196918"/>
                  </a:lnTo>
                  <a:lnTo>
                    <a:pt x="1312782" y="131279"/>
                  </a:lnTo>
                  <a:lnTo>
                    <a:pt x="1378421" y="131279"/>
                  </a:lnTo>
                  <a:close/>
                  <a:moveTo>
                    <a:pt x="1050226" y="1"/>
                  </a:moveTo>
                  <a:lnTo>
                    <a:pt x="1181504" y="1"/>
                  </a:lnTo>
                  <a:lnTo>
                    <a:pt x="1181504" y="131279"/>
                  </a:lnTo>
                  <a:lnTo>
                    <a:pt x="1247143" y="131279"/>
                  </a:lnTo>
                  <a:lnTo>
                    <a:pt x="1247143" y="196918"/>
                  </a:lnTo>
                  <a:lnTo>
                    <a:pt x="1181504" y="196918"/>
                  </a:lnTo>
                  <a:lnTo>
                    <a:pt x="1181504" y="590752"/>
                  </a:lnTo>
                  <a:lnTo>
                    <a:pt x="1050226" y="590752"/>
                  </a:lnTo>
                  <a:close/>
                  <a:moveTo>
                    <a:pt x="656390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590752"/>
                  </a:lnTo>
                  <a:lnTo>
                    <a:pt x="787668" y="590752"/>
                  </a:lnTo>
                  <a:lnTo>
                    <a:pt x="787668" y="393835"/>
                  </a:lnTo>
                  <a:lnTo>
                    <a:pt x="656390" y="393835"/>
                  </a:lnTo>
                  <a:lnTo>
                    <a:pt x="656390" y="590752"/>
                  </a:lnTo>
                  <a:lnTo>
                    <a:pt x="525112" y="590752"/>
                  </a:lnTo>
                  <a:lnTo>
                    <a:pt x="525112" y="131279"/>
                  </a:lnTo>
                  <a:lnTo>
                    <a:pt x="590751" y="131279"/>
                  </a:lnTo>
                  <a:lnTo>
                    <a:pt x="590751" y="65640"/>
                  </a:lnTo>
                  <a:lnTo>
                    <a:pt x="656390" y="65640"/>
                  </a:lnTo>
                  <a:close/>
                  <a:moveTo>
                    <a:pt x="65639" y="1"/>
                  </a:moveTo>
                  <a:lnTo>
                    <a:pt x="328195" y="1"/>
                  </a:lnTo>
                  <a:lnTo>
                    <a:pt x="328195" y="65640"/>
                  </a:lnTo>
                  <a:lnTo>
                    <a:pt x="393834" y="65640"/>
                  </a:lnTo>
                  <a:lnTo>
                    <a:pt x="393834" y="196918"/>
                  </a:lnTo>
                  <a:lnTo>
                    <a:pt x="262556" y="196918"/>
                  </a:lnTo>
                  <a:lnTo>
                    <a:pt x="262556" y="65640"/>
                  </a:lnTo>
                  <a:lnTo>
                    <a:pt x="131278" y="65640"/>
                  </a:lnTo>
                  <a:lnTo>
                    <a:pt x="131278" y="525113"/>
                  </a:lnTo>
                  <a:lnTo>
                    <a:pt x="262556" y="525113"/>
                  </a:lnTo>
                  <a:lnTo>
                    <a:pt x="262556" y="393835"/>
                  </a:lnTo>
                  <a:lnTo>
                    <a:pt x="196917" y="393835"/>
                  </a:lnTo>
                  <a:lnTo>
                    <a:pt x="196917" y="328196"/>
                  </a:lnTo>
                  <a:lnTo>
                    <a:pt x="393834" y="328196"/>
                  </a:lnTo>
                  <a:lnTo>
                    <a:pt x="393834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2152963" y="0"/>
                  </a:moveTo>
                  <a:lnTo>
                    <a:pt x="2481158" y="0"/>
                  </a:lnTo>
                  <a:lnTo>
                    <a:pt x="2481158" y="65639"/>
                  </a:lnTo>
                  <a:lnTo>
                    <a:pt x="2546798" y="65639"/>
                  </a:lnTo>
                  <a:lnTo>
                    <a:pt x="2546798" y="262556"/>
                  </a:lnTo>
                  <a:lnTo>
                    <a:pt x="2481158" y="262556"/>
                  </a:lnTo>
                  <a:lnTo>
                    <a:pt x="2481158" y="393834"/>
                  </a:lnTo>
                  <a:lnTo>
                    <a:pt x="2546798" y="393834"/>
                  </a:lnTo>
                  <a:lnTo>
                    <a:pt x="2546798" y="590751"/>
                  </a:lnTo>
                  <a:lnTo>
                    <a:pt x="2415519" y="590751"/>
                  </a:lnTo>
                  <a:lnTo>
                    <a:pt x="2415519" y="393834"/>
                  </a:lnTo>
                  <a:lnTo>
                    <a:pt x="2349880" y="393834"/>
                  </a:lnTo>
                  <a:lnTo>
                    <a:pt x="2349880" y="328195"/>
                  </a:lnTo>
                  <a:lnTo>
                    <a:pt x="2284241" y="328195"/>
                  </a:lnTo>
                  <a:lnTo>
                    <a:pt x="2284241" y="590751"/>
                  </a:lnTo>
                  <a:lnTo>
                    <a:pt x="2152963" y="590751"/>
                  </a:lnTo>
                  <a:close/>
                  <a:moveTo>
                    <a:pt x="1634414" y="0"/>
                  </a:moveTo>
                  <a:lnTo>
                    <a:pt x="2028248" y="0"/>
                  </a:lnTo>
                  <a:lnTo>
                    <a:pt x="2028248" y="65639"/>
                  </a:lnTo>
                  <a:lnTo>
                    <a:pt x="1765692" y="65639"/>
                  </a:lnTo>
                  <a:lnTo>
                    <a:pt x="1765692" y="262556"/>
                  </a:lnTo>
                  <a:lnTo>
                    <a:pt x="1962609" y="262556"/>
                  </a:lnTo>
                  <a:lnTo>
                    <a:pt x="1962609" y="328195"/>
                  </a:lnTo>
                  <a:lnTo>
                    <a:pt x="1765692" y="328195"/>
                  </a:lnTo>
                  <a:lnTo>
                    <a:pt x="1765692" y="525112"/>
                  </a:lnTo>
                  <a:lnTo>
                    <a:pt x="2028248" y="525112"/>
                  </a:lnTo>
                  <a:lnTo>
                    <a:pt x="2028248" y="590751"/>
                  </a:lnTo>
                  <a:lnTo>
                    <a:pt x="1634414" y="590751"/>
                  </a:lnTo>
                  <a:close/>
                </a:path>
              </a:pathLst>
            </a:custGeom>
            <a:gradFill>
              <a:gsLst>
                <a:gs pos="0">
                  <a:srgbClr val="E3365E"/>
                </a:gs>
                <a:gs pos="100000">
                  <a:srgbClr val="99235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351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70469 -0.20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34" y="-10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0833E-6 1.85185E-6 L -0.66888 0.200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51" y="100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79167E-6 3.7037E-6 L 0.71888 -0.21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-1071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58333E-6 1.48148E-6 L -0.79179 0.2469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96" y="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EAEEAC-1887-44DF-BF5B-FE4B7595700D}"/>
              </a:ext>
            </a:extLst>
          </p:cNvPr>
          <p:cNvGrpSpPr/>
          <p:nvPr/>
        </p:nvGrpSpPr>
        <p:grpSpPr>
          <a:xfrm>
            <a:off x="5039198" y="737973"/>
            <a:ext cx="3367540" cy="1391906"/>
            <a:chOff x="1514023" y="484823"/>
            <a:chExt cx="3367540" cy="139190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7416375-964D-4F20-B8CB-62BCC0002559}"/>
                </a:ext>
              </a:extLst>
            </p:cNvPr>
            <p:cNvSpPr/>
            <p:nvPr/>
          </p:nvSpPr>
          <p:spPr>
            <a:xfrm>
              <a:off x="1514023" y="484823"/>
              <a:ext cx="3367540" cy="1391906"/>
            </a:xfrm>
            <a:prstGeom prst="rect">
              <a:avLst/>
            </a:prstGeom>
            <a:solidFill>
              <a:srgbClr val="E3365E"/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F16C3C53-7B7D-47B4-A5AD-2BC0B42CBA52}"/>
                </a:ext>
              </a:extLst>
            </p:cNvPr>
            <p:cNvSpPr/>
            <p:nvPr/>
          </p:nvSpPr>
          <p:spPr>
            <a:xfrm>
              <a:off x="1950652" y="885402"/>
              <a:ext cx="2494282" cy="590750"/>
            </a:xfrm>
            <a:custGeom>
              <a:avLst/>
              <a:gdLst>
                <a:gd name="connsiteX0" fmla="*/ 2231726 w 2494282"/>
                <a:gd name="connsiteY0" fmla="*/ 65639 h 590750"/>
                <a:gd name="connsiteX1" fmla="*/ 2231726 w 2494282"/>
                <a:gd name="connsiteY1" fmla="*/ 262556 h 590750"/>
                <a:gd name="connsiteX2" fmla="*/ 2363004 w 2494282"/>
                <a:gd name="connsiteY2" fmla="*/ 262556 h 590750"/>
                <a:gd name="connsiteX3" fmla="*/ 2363004 w 2494282"/>
                <a:gd name="connsiteY3" fmla="*/ 65639 h 590750"/>
                <a:gd name="connsiteX4" fmla="*/ 1181501 w 2494282"/>
                <a:gd name="connsiteY4" fmla="*/ 65639 h 590750"/>
                <a:gd name="connsiteX5" fmla="*/ 1181501 w 2494282"/>
                <a:gd name="connsiteY5" fmla="*/ 262556 h 590750"/>
                <a:gd name="connsiteX6" fmla="*/ 1312779 w 2494282"/>
                <a:gd name="connsiteY6" fmla="*/ 262556 h 590750"/>
                <a:gd name="connsiteX7" fmla="*/ 1312779 w 2494282"/>
                <a:gd name="connsiteY7" fmla="*/ 65639 h 590750"/>
                <a:gd name="connsiteX8" fmla="*/ 2100448 w 2494282"/>
                <a:gd name="connsiteY8" fmla="*/ 0 h 590750"/>
                <a:gd name="connsiteX9" fmla="*/ 2428643 w 2494282"/>
                <a:gd name="connsiteY9" fmla="*/ 0 h 590750"/>
                <a:gd name="connsiteX10" fmla="*/ 2428643 w 2494282"/>
                <a:gd name="connsiteY10" fmla="*/ 65639 h 590750"/>
                <a:gd name="connsiteX11" fmla="*/ 2494282 w 2494282"/>
                <a:gd name="connsiteY11" fmla="*/ 65639 h 590750"/>
                <a:gd name="connsiteX12" fmla="*/ 2494282 w 2494282"/>
                <a:gd name="connsiteY12" fmla="*/ 262556 h 590750"/>
                <a:gd name="connsiteX13" fmla="*/ 2428643 w 2494282"/>
                <a:gd name="connsiteY13" fmla="*/ 262556 h 590750"/>
                <a:gd name="connsiteX14" fmla="*/ 2428643 w 2494282"/>
                <a:gd name="connsiteY14" fmla="*/ 393833 h 590750"/>
                <a:gd name="connsiteX15" fmla="*/ 2494282 w 2494282"/>
                <a:gd name="connsiteY15" fmla="*/ 393833 h 590750"/>
                <a:gd name="connsiteX16" fmla="*/ 2494282 w 2494282"/>
                <a:gd name="connsiteY16" fmla="*/ 590750 h 590750"/>
                <a:gd name="connsiteX17" fmla="*/ 2363004 w 2494282"/>
                <a:gd name="connsiteY17" fmla="*/ 590750 h 590750"/>
                <a:gd name="connsiteX18" fmla="*/ 2363004 w 2494282"/>
                <a:gd name="connsiteY18" fmla="*/ 393833 h 590750"/>
                <a:gd name="connsiteX19" fmla="*/ 2297365 w 2494282"/>
                <a:gd name="connsiteY19" fmla="*/ 393833 h 590750"/>
                <a:gd name="connsiteX20" fmla="*/ 2297365 w 2494282"/>
                <a:gd name="connsiteY20" fmla="*/ 328195 h 590750"/>
                <a:gd name="connsiteX21" fmla="*/ 2231726 w 2494282"/>
                <a:gd name="connsiteY21" fmla="*/ 328195 h 590750"/>
                <a:gd name="connsiteX22" fmla="*/ 2231726 w 2494282"/>
                <a:gd name="connsiteY22" fmla="*/ 590750 h 590750"/>
                <a:gd name="connsiteX23" fmla="*/ 2100448 w 2494282"/>
                <a:gd name="connsiteY23" fmla="*/ 590750 h 590750"/>
                <a:gd name="connsiteX24" fmla="*/ 1575335 w 2494282"/>
                <a:gd name="connsiteY24" fmla="*/ 0 h 590750"/>
                <a:gd name="connsiteX25" fmla="*/ 1969169 w 2494282"/>
                <a:gd name="connsiteY25" fmla="*/ 0 h 590750"/>
                <a:gd name="connsiteX26" fmla="*/ 1969169 w 2494282"/>
                <a:gd name="connsiteY26" fmla="*/ 65639 h 590750"/>
                <a:gd name="connsiteX27" fmla="*/ 1706613 w 2494282"/>
                <a:gd name="connsiteY27" fmla="*/ 65639 h 590750"/>
                <a:gd name="connsiteX28" fmla="*/ 1706613 w 2494282"/>
                <a:gd name="connsiteY28" fmla="*/ 262556 h 590750"/>
                <a:gd name="connsiteX29" fmla="*/ 1903530 w 2494282"/>
                <a:gd name="connsiteY29" fmla="*/ 262556 h 590750"/>
                <a:gd name="connsiteX30" fmla="*/ 1903530 w 2494282"/>
                <a:gd name="connsiteY30" fmla="*/ 328195 h 590750"/>
                <a:gd name="connsiteX31" fmla="*/ 1706613 w 2494282"/>
                <a:gd name="connsiteY31" fmla="*/ 328195 h 590750"/>
                <a:gd name="connsiteX32" fmla="*/ 1706613 w 2494282"/>
                <a:gd name="connsiteY32" fmla="*/ 525111 h 590750"/>
                <a:gd name="connsiteX33" fmla="*/ 1969169 w 2494282"/>
                <a:gd name="connsiteY33" fmla="*/ 525111 h 590750"/>
                <a:gd name="connsiteX34" fmla="*/ 1969169 w 2494282"/>
                <a:gd name="connsiteY34" fmla="*/ 590750 h 590750"/>
                <a:gd name="connsiteX35" fmla="*/ 1575335 w 2494282"/>
                <a:gd name="connsiteY35" fmla="*/ 590750 h 590750"/>
                <a:gd name="connsiteX36" fmla="*/ 1050223 w 2494282"/>
                <a:gd name="connsiteY36" fmla="*/ 0 h 590750"/>
                <a:gd name="connsiteX37" fmla="*/ 1378418 w 2494282"/>
                <a:gd name="connsiteY37" fmla="*/ 0 h 590750"/>
                <a:gd name="connsiteX38" fmla="*/ 1378418 w 2494282"/>
                <a:gd name="connsiteY38" fmla="*/ 65639 h 590750"/>
                <a:gd name="connsiteX39" fmla="*/ 1444057 w 2494282"/>
                <a:gd name="connsiteY39" fmla="*/ 65639 h 590750"/>
                <a:gd name="connsiteX40" fmla="*/ 1444057 w 2494282"/>
                <a:gd name="connsiteY40" fmla="*/ 262556 h 590750"/>
                <a:gd name="connsiteX41" fmla="*/ 1378418 w 2494282"/>
                <a:gd name="connsiteY41" fmla="*/ 262556 h 590750"/>
                <a:gd name="connsiteX42" fmla="*/ 1378418 w 2494282"/>
                <a:gd name="connsiteY42" fmla="*/ 328195 h 590750"/>
                <a:gd name="connsiteX43" fmla="*/ 1181501 w 2494282"/>
                <a:gd name="connsiteY43" fmla="*/ 328195 h 590750"/>
                <a:gd name="connsiteX44" fmla="*/ 1181501 w 2494282"/>
                <a:gd name="connsiteY44" fmla="*/ 590750 h 590750"/>
                <a:gd name="connsiteX45" fmla="*/ 1050223 w 2494282"/>
                <a:gd name="connsiteY45" fmla="*/ 590750 h 590750"/>
                <a:gd name="connsiteX46" fmla="*/ 525112 w 2494282"/>
                <a:gd name="connsiteY46" fmla="*/ 0 h 590750"/>
                <a:gd name="connsiteX47" fmla="*/ 656390 w 2494282"/>
                <a:gd name="connsiteY47" fmla="*/ 0 h 590750"/>
                <a:gd name="connsiteX48" fmla="*/ 656390 w 2494282"/>
                <a:gd name="connsiteY48" fmla="*/ 525111 h 590750"/>
                <a:gd name="connsiteX49" fmla="*/ 787668 w 2494282"/>
                <a:gd name="connsiteY49" fmla="*/ 525111 h 590750"/>
                <a:gd name="connsiteX50" fmla="*/ 787668 w 2494282"/>
                <a:gd name="connsiteY50" fmla="*/ 0 h 590750"/>
                <a:gd name="connsiteX51" fmla="*/ 918946 w 2494282"/>
                <a:gd name="connsiteY51" fmla="*/ 0 h 590750"/>
                <a:gd name="connsiteX52" fmla="*/ 918946 w 2494282"/>
                <a:gd name="connsiteY52" fmla="*/ 525111 h 590750"/>
                <a:gd name="connsiteX53" fmla="*/ 853307 w 2494282"/>
                <a:gd name="connsiteY53" fmla="*/ 525111 h 590750"/>
                <a:gd name="connsiteX54" fmla="*/ 853307 w 2494282"/>
                <a:gd name="connsiteY54" fmla="*/ 590750 h 590750"/>
                <a:gd name="connsiteX55" fmla="*/ 590751 w 2494282"/>
                <a:gd name="connsiteY55" fmla="*/ 590750 h 590750"/>
                <a:gd name="connsiteX56" fmla="*/ 590751 w 2494282"/>
                <a:gd name="connsiteY56" fmla="*/ 525111 h 590750"/>
                <a:gd name="connsiteX57" fmla="*/ 525112 w 2494282"/>
                <a:gd name="connsiteY57" fmla="*/ 525111 h 590750"/>
                <a:gd name="connsiteX58" fmla="*/ 65639 w 2494282"/>
                <a:gd name="connsiteY58" fmla="*/ 0 h 590750"/>
                <a:gd name="connsiteX59" fmla="*/ 328195 w 2494282"/>
                <a:gd name="connsiteY59" fmla="*/ 0 h 590750"/>
                <a:gd name="connsiteX60" fmla="*/ 328195 w 2494282"/>
                <a:gd name="connsiteY60" fmla="*/ 65639 h 590750"/>
                <a:gd name="connsiteX61" fmla="*/ 393834 w 2494282"/>
                <a:gd name="connsiteY61" fmla="*/ 65639 h 590750"/>
                <a:gd name="connsiteX62" fmla="*/ 393834 w 2494282"/>
                <a:gd name="connsiteY62" fmla="*/ 131278 h 590750"/>
                <a:gd name="connsiteX63" fmla="*/ 262556 w 2494282"/>
                <a:gd name="connsiteY63" fmla="*/ 131278 h 590750"/>
                <a:gd name="connsiteX64" fmla="*/ 262556 w 2494282"/>
                <a:gd name="connsiteY64" fmla="*/ 65639 h 590750"/>
                <a:gd name="connsiteX65" fmla="*/ 131278 w 2494282"/>
                <a:gd name="connsiteY65" fmla="*/ 65639 h 590750"/>
                <a:gd name="connsiteX66" fmla="*/ 131278 w 2494282"/>
                <a:gd name="connsiteY66" fmla="*/ 196917 h 590750"/>
                <a:gd name="connsiteX67" fmla="*/ 196917 w 2494282"/>
                <a:gd name="connsiteY67" fmla="*/ 196917 h 590750"/>
                <a:gd name="connsiteX68" fmla="*/ 196917 w 2494282"/>
                <a:gd name="connsiteY68" fmla="*/ 262556 h 590750"/>
                <a:gd name="connsiteX69" fmla="*/ 262556 w 2494282"/>
                <a:gd name="connsiteY69" fmla="*/ 262556 h 590750"/>
                <a:gd name="connsiteX70" fmla="*/ 262556 w 2494282"/>
                <a:gd name="connsiteY70" fmla="*/ 328195 h 590750"/>
                <a:gd name="connsiteX71" fmla="*/ 328195 w 2494282"/>
                <a:gd name="connsiteY71" fmla="*/ 328195 h 590750"/>
                <a:gd name="connsiteX72" fmla="*/ 328195 w 2494282"/>
                <a:gd name="connsiteY72" fmla="*/ 393833 h 590750"/>
                <a:gd name="connsiteX73" fmla="*/ 393834 w 2494282"/>
                <a:gd name="connsiteY73" fmla="*/ 393833 h 590750"/>
                <a:gd name="connsiteX74" fmla="*/ 393834 w 2494282"/>
                <a:gd name="connsiteY74" fmla="*/ 525111 h 590750"/>
                <a:gd name="connsiteX75" fmla="*/ 328195 w 2494282"/>
                <a:gd name="connsiteY75" fmla="*/ 525111 h 590750"/>
                <a:gd name="connsiteX76" fmla="*/ 328195 w 2494282"/>
                <a:gd name="connsiteY76" fmla="*/ 590750 h 590750"/>
                <a:gd name="connsiteX77" fmla="*/ 65639 w 2494282"/>
                <a:gd name="connsiteY77" fmla="*/ 590750 h 590750"/>
                <a:gd name="connsiteX78" fmla="*/ 65639 w 2494282"/>
                <a:gd name="connsiteY78" fmla="*/ 525111 h 590750"/>
                <a:gd name="connsiteX79" fmla="*/ 0 w 2494282"/>
                <a:gd name="connsiteY79" fmla="*/ 525111 h 590750"/>
                <a:gd name="connsiteX80" fmla="*/ 0 w 2494282"/>
                <a:gd name="connsiteY80" fmla="*/ 459472 h 590750"/>
                <a:gd name="connsiteX81" fmla="*/ 131278 w 2494282"/>
                <a:gd name="connsiteY81" fmla="*/ 459472 h 590750"/>
                <a:gd name="connsiteX82" fmla="*/ 131278 w 2494282"/>
                <a:gd name="connsiteY82" fmla="*/ 525111 h 590750"/>
                <a:gd name="connsiteX83" fmla="*/ 262556 w 2494282"/>
                <a:gd name="connsiteY83" fmla="*/ 525111 h 590750"/>
                <a:gd name="connsiteX84" fmla="*/ 262556 w 2494282"/>
                <a:gd name="connsiteY84" fmla="*/ 393833 h 590750"/>
                <a:gd name="connsiteX85" fmla="*/ 196917 w 2494282"/>
                <a:gd name="connsiteY85" fmla="*/ 393833 h 590750"/>
                <a:gd name="connsiteX86" fmla="*/ 196917 w 2494282"/>
                <a:gd name="connsiteY86" fmla="*/ 328195 h 590750"/>
                <a:gd name="connsiteX87" fmla="*/ 131278 w 2494282"/>
                <a:gd name="connsiteY87" fmla="*/ 328195 h 590750"/>
                <a:gd name="connsiteX88" fmla="*/ 131278 w 2494282"/>
                <a:gd name="connsiteY88" fmla="*/ 262556 h 590750"/>
                <a:gd name="connsiteX89" fmla="*/ 65639 w 2494282"/>
                <a:gd name="connsiteY89" fmla="*/ 262556 h 590750"/>
                <a:gd name="connsiteX90" fmla="*/ 65639 w 2494282"/>
                <a:gd name="connsiteY90" fmla="*/ 196917 h 590750"/>
                <a:gd name="connsiteX91" fmla="*/ 0 w 2494282"/>
                <a:gd name="connsiteY91" fmla="*/ 196917 h 590750"/>
                <a:gd name="connsiteX92" fmla="*/ 0 w 2494282"/>
                <a:gd name="connsiteY92" fmla="*/ 65639 h 590750"/>
                <a:gd name="connsiteX93" fmla="*/ 65639 w 2494282"/>
                <a:gd name="connsiteY93" fmla="*/ 65639 h 5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494282" h="590750">
                  <a:moveTo>
                    <a:pt x="2231726" y="65639"/>
                  </a:moveTo>
                  <a:lnTo>
                    <a:pt x="2231726" y="262556"/>
                  </a:lnTo>
                  <a:lnTo>
                    <a:pt x="2363004" y="262556"/>
                  </a:lnTo>
                  <a:lnTo>
                    <a:pt x="2363004" y="65639"/>
                  </a:lnTo>
                  <a:close/>
                  <a:moveTo>
                    <a:pt x="1181501" y="65639"/>
                  </a:moveTo>
                  <a:lnTo>
                    <a:pt x="1181501" y="262556"/>
                  </a:lnTo>
                  <a:lnTo>
                    <a:pt x="1312779" y="262556"/>
                  </a:lnTo>
                  <a:lnTo>
                    <a:pt x="1312779" y="65639"/>
                  </a:lnTo>
                  <a:close/>
                  <a:moveTo>
                    <a:pt x="2100448" y="0"/>
                  </a:moveTo>
                  <a:lnTo>
                    <a:pt x="2428643" y="0"/>
                  </a:lnTo>
                  <a:lnTo>
                    <a:pt x="2428643" y="65639"/>
                  </a:lnTo>
                  <a:lnTo>
                    <a:pt x="2494282" y="65639"/>
                  </a:lnTo>
                  <a:lnTo>
                    <a:pt x="2494282" y="262556"/>
                  </a:lnTo>
                  <a:lnTo>
                    <a:pt x="2428643" y="262556"/>
                  </a:lnTo>
                  <a:lnTo>
                    <a:pt x="2428643" y="393833"/>
                  </a:lnTo>
                  <a:lnTo>
                    <a:pt x="2494282" y="393833"/>
                  </a:lnTo>
                  <a:lnTo>
                    <a:pt x="2494282" y="590750"/>
                  </a:lnTo>
                  <a:lnTo>
                    <a:pt x="2363004" y="590750"/>
                  </a:lnTo>
                  <a:lnTo>
                    <a:pt x="2363004" y="393833"/>
                  </a:lnTo>
                  <a:lnTo>
                    <a:pt x="2297365" y="393833"/>
                  </a:lnTo>
                  <a:lnTo>
                    <a:pt x="2297365" y="328195"/>
                  </a:lnTo>
                  <a:lnTo>
                    <a:pt x="2231726" y="328195"/>
                  </a:lnTo>
                  <a:lnTo>
                    <a:pt x="2231726" y="590750"/>
                  </a:lnTo>
                  <a:lnTo>
                    <a:pt x="2100448" y="590750"/>
                  </a:lnTo>
                  <a:close/>
                  <a:moveTo>
                    <a:pt x="1575335" y="0"/>
                  </a:moveTo>
                  <a:lnTo>
                    <a:pt x="1969169" y="0"/>
                  </a:lnTo>
                  <a:lnTo>
                    <a:pt x="1969169" y="65639"/>
                  </a:lnTo>
                  <a:lnTo>
                    <a:pt x="1706613" y="65639"/>
                  </a:lnTo>
                  <a:lnTo>
                    <a:pt x="1706613" y="262556"/>
                  </a:lnTo>
                  <a:lnTo>
                    <a:pt x="1903530" y="262556"/>
                  </a:lnTo>
                  <a:lnTo>
                    <a:pt x="1903530" y="328195"/>
                  </a:lnTo>
                  <a:lnTo>
                    <a:pt x="1706613" y="328195"/>
                  </a:lnTo>
                  <a:lnTo>
                    <a:pt x="1706613" y="525111"/>
                  </a:lnTo>
                  <a:lnTo>
                    <a:pt x="1969169" y="525111"/>
                  </a:lnTo>
                  <a:lnTo>
                    <a:pt x="1969169" y="590750"/>
                  </a:lnTo>
                  <a:lnTo>
                    <a:pt x="1575335" y="590750"/>
                  </a:lnTo>
                  <a:close/>
                  <a:moveTo>
                    <a:pt x="1050223" y="0"/>
                  </a:moveTo>
                  <a:lnTo>
                    <a:pt x="1378418" y="0"/>
                  </a:lnTo>
                  <a:lnTo>
                    <a:pt x="1378418" y="65639"/>
                  </a:lnTo>
                  <a:lnTo>
                    <a:pt x="1444057" y="65639"/>
                  </a:lnTo>
                  <a:lnTo>
                    <a:pt x="1444057" y="262556"/>
                  </a:lnTo>
                  <a:lnTo>
                    <a:pt x="1378418" y="262556"/>
                  </a:lnTo>
                  <a:lnTo>
                    <a:pt x="1378418" y="328195"/>
                  </a:lnTo>
                  <a:lnTo>
                    <a:pt x="1181501" y="328195"/>
                  </a:lnTo>
                  <a:lnTo>
                    <a:pt x="1181501" y="590750"/>
                  </a:lnTo>
                  <a:lnTo>
                    <a:pt x="1050223" y="590750"/>
                  </a:lnTo>
                  <a:close/>
                  <a:moveTo>
                    <a:pt x="525112" y="0"/>
                  </a:moveTo>
                  <a:lnTo>
                    <a:pt x="656390" y="0"/>
                  </a:lnTo>
                  <a:lnTo>
                    <a:pt x="656390" y="525111"/>
                  </a:lnTo>
                  <a:lnTo>
                    <a:pt x="787668" y="525111"/>
                  </a:lnTo>
                  <a:lnTo>
                    <a:pt x="787668" y="0"/>
                  </a:lnTo>
                  <a:lnTo>
                    <a:pt x="918946" y="0"/>
                  </a:lnTo>
                  <a:lnTo>
                    <a:pt x="918946" y="525111"/>
                  </a:lnTo>
                  <a:lnTo>
                    <a:pt x="853307" y="525111"/>
                  </a:lnTo>
                  <a:lnTo>
                    <a:pt x="853307" y="590750"/>
                  </a:lnTo>
                  <a:lnTo>
                    <a:pt x="590751" y="590750"/>
                  </a:lnTo>
                  <a:lnTo>
                    <a:pt x="590751" y="525111"/>
                  </a:lnTo>
                  <a:lnTo>
                    <a:pt x="525112" y="525111"/>
                  </a:lnTo>
                  <a:close/>
                  <a:moveTo>
                    <a:pt x="65639" y="0"/>
                  </a:moveTo>
                  <a:lnTo>
                    <a:pt x="328195" y="0"/>
                  </a:lnTo>
                  <a:lnTo>
                    <a:pt x="328195" y="65639"/>
                  </a:lnTo>
                  <a:lnTo>
                    <a:pt x="393834" y="65639"/>
                  </a:lnTo>
                  <a:lnTo>
                    <a:pt x="393834" y="131278"/>
                  </a:lnTo>
                  <a:lnTo>
                    <a:pt x="262556" y="131278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196917" y="196917"/>
                  </a:lnTo>
                  <a:lnTo>
                    <a:pt x="196917" y="262556"/>
                  </a:lnTo>
                  <a:lnTo>
                    <a:pt x="262556" y="262556"/>
                  </a:lnTo>
                  <a:lnTo>
                    <a:pt x="262556" y="328195"/>
                  </a:lnTo>
                  <a:lnTo>
                    <a:pt x="328195" y="328195"/>
                  </a:lnTo>
                  <a:lnTo>
                    <a:pt x="328195" y="393833"/>
                  </a:lnTo>
                  <a:lnTo>
                    <a:pt x="393834" y="393833"/>
                  </a:lnTo>
                  <a:lnTo>
                    <a:pt x="393834" y="525111"/>
                  </a:lnTo>
                  <a:lnTo>
                    <a:pt x="328195" y="525111"/>
                  </a:lnTo>
                  <a:lnTo>
                    <a:pt x="328195" y="590750"/>
                  </a:lnTo>
                  <a:lnTo>
                    <a:pt x="65639" y="590750"/>
                  </a:lnTo>
                  <a:lnTo>
                    <a:pt x="65639" y="525111"/>
                  </a:lnTo>
                  <a:lnTo>
                    <a:pt x="0" y="525111"/>
                  </a:lnTo>
                  <a:lnTo>
                    <a:pt x="0" y="459472"/>
                  </a:lnTo>
                  <a:lnTo>
                    <a:pt x="131278" y="459472"/>
                  </a:lnTo>
                  <a:lnTo>
                    <a:pt x="131278" y="525111"/>
                  </a:lnTo>
                  <a:lnTo>
                    <a:pt x="262556" y="525111"/>
                  </a:lnTo>
                  <a:lnTo>
                    <a:pt x="262556" y="393833"/>
                  </a:lnTo>
                  <a:lnTo>
                    <a:pt x="196917" y="393833"/>
                  </a:lnTo>
                  <a:lnTo>
                    <a:pt x="196917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65639" y="262556"/>
                  </a:lnTo>
                  <a:lnTo>
                    <a:pt x="65639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noFill/>
            <a:ln w="152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57568A3D-CABC-401A-AC88-F9E742823162}"/>
                </a:ext>
              </a:extLst>
            </p:cNvPr>
            <p:cNvSpPr/>
            <p:nvPr/>
          </p:nvSpPr>
          <p:spPr>
            <a:xfrm>
              <a:off x="1950652" y="885402"/>
              <a:ext cx="2494282" cy="590750"/>
            </a:xfrm>
            <a:custGeom>
              <a:avLst/>
              <a:gdLst>
                <a:gd name="connsiteX0" fmla="*/ 2231726 w 2494282"/>
                <a:gd name="connsiteY0" fmla="*/ 65639 h 590750"/>
                <a:gd name="connsiteX1" fmla="*/ 2231726 w 2494282"/>
                <a:gd name="connsiteY1" fmla="*/ 262556 h 590750"/>
                <a:gd name="connsiteX2" fmla="*/ 2363004 w 2494282"/>
                <a:gd name="connsiteY2" fmla="*/ 262556 h 590750"/>
                <a:gd name="connsiteX3" fmla="*/ 2363004 w 2494282"/>
                <a:gd name="connsiteY3" fmla="*/ 65639 h 590750"/>
                <a:gd name="connsiteX4" fmla="*/ 1181501 w 2494282"/>
                <a:gd name="connsiteY4" fmla="*/ 65639 h 590750"/>
                <a:gd name="connsiteX5" fmla="*/ 1181501 w 2494282"/>
                <a:gd name="connsiteY5" fmla="*/ 262556 h 590750"/>
                <a:gd name="connsiteX6" fmla="*/ 1312779 w 2494282"/>
                <a:gd name="connsiteY6" fmla="*/ 262556 h 590750"/>
                <a:gd name="connsiteX7" fmla="*/ 1312779 w 2494282"/>
                <a:gd name="connsiteY7" fmla="*/ 65639 h 590750"/>
                <a:gd name="connsiteX8" fmla="*/ 2100448 w 2494282"/>
                <a:gd name="connsiteY8" fmla="*/ 0 h 590750"/>
                <a:gd name="connsiteX9" fmla="*/ 2428643 w 2494282"/>
                <a:gd name="connsiteY9" fmla="*/ 0 h 590750"/>
                <a:gd name="connsiteX10" fmla="*/ 2428643 w 2494282"/>
                <a:gd name="connsiteY10" fmla="*/ 65639 h 590750"/>
                <a:gd name="connsiteX11" fmla="*/ 2494282 w 2494282"/>
                <a:gd name="connsiteY11" fmla="*/ 65639 h 590750"/>
                <a:gd name="connsiteX12" fmla="*/ 2494282 w 2494282"/>
                <a:gd name="connsiteY12" fmla="*/ 262556 h 590750"/>
                <a:gd name="connsiteX13" fmla="*/ 2428643 w 2494282"/>
                <a:gd name="connsiteY13" fmla="*/ 262556 h 590750"/>
                <a:gd name="connsiteX14" fmla="*/ 2428643 w 2494282"/>
                <a:gd name="connsiteY14" fmla="*/ 393833 h 590750"/>
                <a:gd name="connsiteX15" fmla="*/ 2494282 w 2494282"/>
                <a:gd name="connsiteY15" fmla="*/ 393833 h 590750"/>
                <a:gd name="connsiteX16" fmla="*/ 2494282 w 2494282"/>
                <a:gd name="connsiteY16" fmla="*/ 590750 h 590750"/>
                <a:gd name="connsiteX17" fmla="*/ 2363004 w 2494282"/>
                <a:gd name="connsiteY17" fmla="*/ 590750 h 590750"/>
                <a:gd name="connsiteX18" fmla="*/ 2363004 w 2494282"/>
                <a:gd name="connsiteY18" fmla="*/ 393833 h 590750"/>
                <a:gd name="connsiteX19" fmla="*/ 2297365 w 2494282"/>
                <a:gd name="connsiteY19" fmla="*/ 393833 h 590750"/>
                <a:gd name="connsiteX20" fmla="*/ 2297365 w 2494282"/>
                <a:gd name="connsiteY20" fmla="*/ 328195 h 590750"/>
                <a:gd name="connsiteX21" fmla="*/ 2231726 w 2494282"/>
                <a:gd name="connsiteY21" fmla="*/ 328195 h 590750"/>
                <a:gd name="connsiteX22" fmla="*/ 2231726 w 2494282"/>
                <a:gd name="connsiteY22" fmla="*/ 590750 h 590750"/>
                <a:gd name="connsiteX23" fmla="*/ 2100448 w 2494282"/>
                <a:gd name="connsiteY23" fmla="*/ 590750 h 590750"/>
                <a:gd name="connsiteX24" fmla="*/ 1575335 w 2494282"/>
                <a:gd name="connsiteY24" fmla="*/ 0 h 590750"/>
                <a:gd name="connsiteX25" fmla="*/ 1969169 w 2494282"/>
                <a:gd name="connsiteY25" fmla="*/ 0 h 590750"/>
                <a:gd name="connsiteX26" fmla="*/ 1969169 w 2494282"/>
                <a:gd name="connsiteY26" fmla="*/ 65639 h 590750"/>
                <a:gd name="connsiteX27" fmla="*/ 1706613 w 2494282"/>
                <a:gd name="connsiteY27" fmla="*/ 65639 h 590750"/>
                <a:gd name="connsiteX28" fmla="*/ 1706613 w 2494282"/>
                <a:gd name="connsiteY28" fmla="*/ 262556 h 590750"/>
                <a:gd name="connsiteX29" fmla="*/ 1903530 w 2494282"/>
                <a:gd name="connsiteY29" fmla="*/ 262556 h 590750"/>
                <a:gd name="connsiteX30" fmla="*/ 1903530 w 2494282"/>
                <a:gd name="connsiteY30" fmla="*/ 328195 h 590750"/>
                <a:gd name="connsiteX31" fmla="*/ 1706613 w 2494282"/>
                <a:gd name="connsiteY31" fmla="*/ 328195 h 590750"/>
                <a:gd name="connsiteX32" fmla="*/ 1706613 w 2494282"/>
                <a:gd name="connsiteY32" fmla="*/ 525111 h 590750"/>
                <a:gd name="connsiteX33" fmla="*/ 1969169 w 2494282"/>
                <a:gd name="connsiteY33" fmla="*/ 525111 h 590750"/>
                <a:gd name="connsiteX34" fmla="*/ 1969169 w 2494282"/>
                <a:gd name="connsiteY34" fmla="*/ 590750 h 590750"/>
                <a:gd name="connsiteX35" fmla="*/ 1575335 w 2494282"/>
                <a:gd name="connsiteY35" fmla="*/ 590750 h 590750"/>
                <a:gd name="connsiteX36" fmla="*/ 1050223 w 2494282"/>
                <a:gd name="connsiteY36" fmla="*/ 0 h 590750"/>
                <a:gd name="connsiteX37" fmla="*/ 1378418 w 2494282"/>
                <a:gd name="connsiteY37" fmla="*/ 0 h 590750"/>
                <a:gd name="connsiteX38" fmla="*/ 1378418 w 2494282"/>
                <a:gd name="connsiteY38" fmla="*/ 65639 h 590750"/>
                <a:gd name="connsiteX39" fmla="*/ 1444057 w 2494282"/>
                <a:gd name="connsiteY39" fmla="*/ 65639 h 590750"/>
                <a:gd name="connsiteX40" fmla="*/ 1444057 w 2494282"/>
                <a:gd name="connsiteY40" fmla="*/ 262556 h 590750"/>
                <a:gd name="connsiteX41" fmla="*/ 1378418 w 2494282"/>
                <a:gd name="connsiteY41" fmla="*/ 262556 h 590750"/>
                <a:gd name="connsiteX42" fmla="*/ 1378418 w 2494282"/>
                <a:gd name="connsiteY42" fmla="*/ 328195 h 590750"/>
                <a:gd name="connsiteX43" fmla="*/ 1181501 w 2494282"/>
                <a:gd name="connsiteY43" fmla="*/ 328195 h 590750"/>
                <a:gd name="connsiteX44" fmla="*/ 1181501 w 2494282"/>
                <a:gd name="connsiteY44" fmla="*/ 590750 h 590750"/>
                <a:gd name="connsiteX45" fmla="*/ 1050223 w 2494282"/>
                <a:gd name="connsiteY45" fmla="*/ 590750 h 590750"/>
                <a:gd name="connsiteX46" fmla="*/ 525112 w 2494282"/>
                <a:gd name="connsiteY46" fmla="*/ 0 h 590750"/>
                <a:gd name="connsiteX47" fmla="*/ 656390 w 2494282"/>
                <a:gd name="connsiteY47" fmla="*/ 0 h 590750"/>
                <a:gd name="connsiteX48" fmla="*/ 656390 w 2494282"/>
                <a:gd name="connsiteY48" fmla="*/ 525111 h 590750"/>
                <a:gd name="connsiteX49" fmla="*/ 787668 w 2494282"/>
                <a:gd name="connsiteY49" fmla="*/ 525111 h 590750"/>
                <a:gd name="connsiteX50" fmla="*/ 787668 w 2494282"/>
                <a:gd name="connsiteY50" fmla="*/ 0 h 590750"/>
                <a:gd name="connsiteX51" fmla="*/ 918946 w 2494282"/>
                <a:gd name="connsiteY51" fmla="*/ 0 h 590750"/>
                <a:gd name="connsiteX52" fmla="*/ 918946 w 2494282"/>
                <a:gd name="connsiteY52" fmla="*/ 525111 h 590750"/>
                <a:gd name="connsiteX53" fmla="*/ 853307 w 2494282"/>
                <a:gd name="connsiteY53" fmla="*/ 525111 h 590750"/>
                <a:gd name="connsiteX54" fmla="*/ 853307 w 2494282"/>
                <a:gd name="connsiteY54" fmla="*/ 590750 h 590750"/>
                <a:gd name="connsiteX55" fmla="*/ 590751 w 2494282"/>
                <a:gd name="connsiteY55" fmla="*/ 590750 h 590750"/>
                <a:gd name="connsiteX56" fmla="*/ 590751 w 2494282"/>
                <a:gd name="connsiteY56" fmla="*/ 525111 h 590750"/>
                <a:gd name="connsiteX57" fmla="*/ 525112 w 2494282"/>
                <a:gd name="connsiteY57" fmla="*/ 525111 h 590750"/>
                <a:gd name="connsiteX58" fmla="*/ 65639 w 2494282"/>
                <a:gd name="connsiteY58" fmla="*/ 0 h 590750"/>
                <a:gd name="connsiteX59" fmla="*/ 328195 w 2494282"/>
                <a:gd name="connsiteY59" fmla="*/ 0 h 590750"/>
                <a:gd name="connsiteX60" fmla="*/ 328195 w 2494282"/>
                <a:gd name="connsiteY60" fmla="*/ 65639 h 590750"/>
                <a:gd name="connsiteX61" fmla="*/ 393834 w 2494282"/>
                <a:gd name="connsiteY61" fmla="*/ 65639 h 590750"/>
                <a:gd name="connsiteX62" fmla="*/ 393834 w 2494282"/>
                <a:gd name="connsiteY62" fmla="*/ 131278 h 590750"/>
                <a:gd name="connsiteX63" fmla="*/ 262556 w 2494282"/>
                <a:gd name="connsiteY63" fmla="*/ 131278 h 590750"/>
                <a:gd name="connsiteX64" fmla="*/ 262556 w 2494282"/>
                <a:gd name="connsiteY64" fmla="*/ 65639 h 590750"/>
                <a:gd name="connsiteX65" fmla="*/ 131278 w 2494282"/>
                <a:gd name="connsiteY65" fmla="*/ 65639 h 590750"/>
                <a:gd name="connsiteX66" fmla="*/ 131278 w 2494282"/>
                <a:gd name="connsiteY66" fmla="*/ 196917 h 590750"/>
                <a:gd name="connsiteX67" fmla="*/ 196917 w 2494282"/>
                <a:gd name="connsiteY67" fmla="*/ 196917 h 590750"/>
                <a:gd name="connsiteX68" fmla="*/ 196917 w 2494282"/>
                <a:gd name="connsiteY68" fmla="*/ 262556 h 590750"/>
                <a:gd name="connsiteX69" fmla="*/ 262556 w 2494282"/>
                <a:gd name="connsiteY69" fmla="*/ 262556 h 590750"/>
                <a:gd name="connsiteX70" fmla="*/ 262556 w 2494282"/>
                <a:gd name="connsiteY70" fmla="*/ 328195 h 590750"/>
                <a:gd name="connsiteX71" fmla="*/ 328195 w 2494282"/>
                <a:gd name="connsiteY71" fmla="*/ 328195 h 590750"/>
                <a:gd name="connsiteX72" fmla="*/ 328195 w 2494282"/>
                <a:gd name="connsiteY72" fmla="*/ 393833 h 590750"/>
                <a:gd name="connsiteX73" fmla="*/ 393834 w 2494282"/>
                <a:gd name="connsiteY73" fmla="*/ 393833 h 590750"/>
                <a:gd name="connsiteX74" fmla="*/ 393834 w 2494282"/>
                <a:gd name="connsiteY74" fmla="*/ 525111 h 590750"/>
                <a:gd name="connsiteX75" fmla="*/ 328195 w 2494282"/>
                <a:gd name="connsiteY75" fmla="*/ 525111 h 590750"/>
                <a:gd name="connsiteX76" fmla="*/ 328195 w 2494282"/>
                <a:gd name="connsiteY76" fmla="*/ 590750 h 590750"/>
                <a:gd name="connsiteX77" fmla="*/ 65639 w 2494282"/>
                <a:gd name="connsiteY77" fmla="*/ 590750 h 590750"/>
                <a:gd name="connsiteX78" fmla="*/ 65639 w 2494282"/>
                <a:gd name="connsiteY78" fmla="*/ 525111 h 590750"/>
                <a:gd name="connsiteX79" fmla="*/ 0 w 2494282"/>
                <a:gd name="connsiteY79" fmla="*/ 525111 h 590750"/>
                <a:gd name="connsiteX80" fmla="*/ 0 w 2494282"/>
                <a:gd name="connsiteY80" fmla="*/ 459472 h 590750"/>
                <a:gd name="connsiteX81" fmla="*/ 131278 w 2494282"/>
                <a:gd name="connsiteY81" fmla="*/ 459472 h 590750"/>
                <a:gd name="connsiteX82" fmla="*/ 131278 w 2494282"/>
                <a:gd name="connsiteY82" fmla="*/ 525111 h 590750"/>
                <a:gd name="connsiteX83" fmla="*/ 262556 w 2494282"/>
                <a:gd name="connsiteY83" fmla="*/ 525111 h 590750"/>
                <a:gd name="connsiteX84" fmla="*/ 262556 w 2494282"/>
                <a:gd name="connsiteY84" fmla="*/ 393833 h 590750"/>
                <a:gd name="connsiteX85" fmla="*/ 196917 w 2494282"/>
                <a:gd name="connsiteY85" fmla="*/ 393833 h 590750"/>
                <a:gd name="connsiteX86" fmla="*/ 196917 w 2494282"/>
                <a:gd name="connsiteY86" fmla="*/ 328195 h 590750"/>
                <a:gd name="connsiteX87" fmla="*/ 131278 w 2494282"/>
                <a:gd name="connsiteY87" fmla="*/ 328195 h 590750"/>
                <a:gd name="connsiteX88" fmla="*/ 131278 w 2494282"/>
                <a:gd name="connsiteY88" fmla="*/ 262556 h 590750"/>
                <a:gd name="connsiteX89" fmla="*/ 65639 w 2494282"/>
                <a:gd name="connsiteY89" fmla="*/ 262556 h 590750"/>
                <a:gd name="connsiteX90" fmla="*/ 65639 w 2494282"/>
                <a:gd name="connsiteY90" fmla="*/ 196917 h 590750"/>
                <a:gd name="connsiteX91" fmla="*/ 0 w 2494282"/>
                <a:gd name="connsiteY91" fmla="*/ 196917 h 590750"/>
                <a:gd name="connsiteX92" fmla="*/ 0 w 2494282"/>
                <a:gd name="connsiteY92" fmla="*/ 65639 h 590750"/>
                <a:gd name="connsiteX93" fmla="*/ 65639 w 2494282"/>
                <a:gd name="connsiteY93" fmla="*/ 65639 h 5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494282" h="590750">
                  <a:moveTo>
                    <a:pt x="2231726" y="65639"/>
                  </a:moveTo>
                  <a:lnTo>
                    <a:pt x="2231726" y="262556"/>
                  </a:lnTo>
                  <a:lnTo>
                    <a:pt x="2363004" y="262556"/>
                  </a:lnTo>
                  <a:lnTo>
                    <a:pt x="2363004" y="65639"/>
                  </a:lnTo>
                  <a:close/>
                  <a:moveTo>
                    <a:pt x="1181501" y="65639"/>
                  </a:moveTo>
                  <a:lnTo>
                    <a:pt x="1181501" y="262556"/>
                  </a:lnTo>
                  <a:lnTo>
                    <a:pt x="1312779" y="262556"/>
                  </a:lnTo>
                  <a:lnTo>
                    <a:pt x="1312779" y="65639"/>
                  </a:lnTo>
                  <a:close/>
                  <a:moveTo>
                    <a:pt x="2100448" y="0"/>
                  </a:moveTo>
                  <a:lnTo>
                    <a:pt x="2428643" y="0"/>
                  </a:lnTo>
                  <a:lnTo>
                    <a:pt x="2428643" y="65639"/>
                  </a:lnTo>
                  <a:lnTo>
                    <a:pt x="2494282" y="65639"/>
                  </a:lnTo>
                  <a:lnTo>
                    <a:pt x="2494282" y="262556"/>
                  </a:lnTo>
                  <a:lnTo>
                    <a:pt x="2428643" y="262556"/>
                  </a:lnTo>
                  <a:lnTo>
                    <a:pt x="2428643" y="393833"/>
                  </a:lnTo>
                  <a:lnTo>
                    <a:pt x="2494282" y="393833"/>
                  </a:lnTo>
                  <a:lnTo>
                    <a:pt x="2494282" y="590750"/>
                  </a:lnTo>
                  <a:lnTo>
                    <a:pt x="2363004" y="590750"/>
                  </a:lnTo>
                  <a:lnTo>
                    <a:pt x="2363004" y="393833"/>
                  </a:lnTo>
                  <a:lnTo>
                    <a:pt x="2297365" y="393833"/>
                  </a:lnTo>
                  <a:lnTo>
                    <a:pt x="2297365" y="328195"/>
                  </a:lnTo>
                  <a:lnTo>
                    <a:pt x="2231726" y="328195"/>
                  </a:lnTo>
                  <a:lnTo>
                    <a:pt x="2231726" y="590750"/>
                  </a:lnTo>
                  <a:lnTo>
                    <a:pt x="2100448" y="590750"/>
                  </a:lnTo>
                  <a:close/>
                  <a:moveTo>
                    <a:pt x="1575335" y="0"/>
                  </a:moveTo>
                  <a:lnTo>
                    <a:pt x="1969169" y="0"/>
                  </a:lnTo>
                  <a:lnTo>
                    <a:pt x="1969169" y="65639"/>
                  </a:lnTo>
                  <a:lnTo>
                    <a:pt x="1706613" y="65639"/>
                  </a:lnTo>
                  <a:lnTo>
                    <a:pt x="1706613" y="262556"/>
                  </a:lnTo>
                  <a:lnTo>
                    <a:pt x="1903530" y="262556"/>
                  </a:lnTo>
                  <a:lnTo>
                    <a:pt x="1903530" y="328195"/>
                  </a:lnTo>
                  <a:lnTo>
                    <a:pt x="1706613" y="328195"/>
                  </a:lnTo>
                  <a:lnTo>
                    <a:pt x="1706613" y="525111"/>
                  </a:lnTo>
                  <a:lnTo>
                    <a:pt x="1969169" y="525111"/>
                  </a:lnTo>
                  <a:lnTo>
                    <a:pt x="1969169" y="590750"/>
                  </a:lnTo>
                  <a:lnTo>
                    <a:pt x="1575335" y="590750"/>
                  </a:lnTo>
                  <a:close/>
                  <a:moveTo>
                    <a:pt x="1050223" y="0"/>
                  </a:moveTo>
                  <a:lnTo>
                    <a:pt x="1378418" y="0"/>
                  </a:lnTo>
                  <a:lnTo>
                    <a:pt x="1378418" y="65639"/>
                  </a:lnTo>
                  <a:lnTo>
                    <a:pt x="1444057" y="65639"/>
                  </a:lnTo>
                  <a:lnTo>
                    <a:pt x="1444057" y="262556"/>
                  </a:lnTo>
                  <a:lnTo>
                    <a:pt x="1378418" y="262556"/>
                  </a:lnTo>
                  <a:lnTo>
                    <a:pt x="1378418" y="328195"/>
                  </a:lnTo>
                  <a:lnTo>
                    <a:pt x="1181501" y="328195"/>
                  </a:lnTo>
                  <a:lnTo>
                    <a:pt x="1181501" y="590750"/>
                  </a:lnTo>
                  <a:lnTo>
                    <a:pt x="1050223" y="590750"/>
                  </a:lnTo>
                  <a:close/>
                  <a:moveTo>
                    <a:pt x="525112" y="0"/>
                  </a:moveTo>
                  <a:lnTo>
                    <a:pt x="656390" y="0"/>
                  </a:lnTo>
                  <a:lnTo>
                    <a:pt x="656390" y="525111"/>
                  </a:lnTo>
                  <a:lnTo>
                    <a:pt x="787668" y="525111"/>
                  </a:lnTo>
                  <a:lnTo>
                    <a:pt x="787668" y="0"/>
                  </a:lnTo>
                  <a:lnTo>
                    <a:pt x="918946" y="0"/>
                  </a:lnTo>
                  <a:lnTo>
                    <a:pt x="918946" y="525111"/>
                  </a:lnTo>
                  <a:lnTo>
                    <a:pt x="853307" y="525111"/>
                  </a:lnTo>
                  <a:lnTo>
                    <a:pt x="853307" y="590750"/>
                  </a:lnTo>
                  <a:lnTo>
                    <a:pt x="590751" y="590750"/>
                  </a:lnTo>
                  <a:lnTo>
                    <a:pt x="590751" y="525111"/>
                  </a:lnTo>
                  <a:lnTo>
                    <a:pt x="525112" y="525111"/>
                  </a:lnTo>
                  <a:close/>
                  <a:moveTo>
                    <a:pt x="65639" y="0"/>
                  </a:moveTo>
                  <a:lnTo>
                    <a:pt x="328195" y="0"/>
                  </a:lnTo>
                  <a:lnTo>
                    <a:pt x="328195" y="65639"/>
                  </a:lnTo>
                  <a:lnTo>
                    <a:pt x="393834" y="65639"/>
                  </a:lnTo>
                  <a:lnTo>
                    <a:pt x="393834" y="131278"/>
                  </a:lnTo>
                  <a:lnTo>
                    <a:pt x="262556" y="131278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196917" y="196917"/>
                  </a:lnTo>
                  <a:lnTo>
                    <a:pt x="196917" y="262556"/>
                  </a:lnTo>
                  <a:lnTo>
                    <a:pt x="262556" y="262556"/>
                  </a:lnTo>
                  <a:lnTo>
                    <a:pt x="262556" y="328195"/>
                  </a:lnTo>
                  <a:lnTo>
                    <a:pt x="328195" y="328195"/>
                  </a:lnTo>
                  <a:lnTo>
                    <a:pt x="328195" y="393833"/>
                  </a:lnTo>
                  <a:lnTo>
                    <a:pt x="393834" y="393833"/>
                  </a:lnTo>
                  <a:lnTo>
                    <a:pt x="393834" y="525111"/>
                  </a:lnTo>
                  <a:lnTo>
                    <a:pt x="328195" y="525111"/>
                  </a:lnTo>
                  <a:lnTo>
                    <a:pt x="328195" y="590750"/>
                  </a:lnTo>
                  <a:lnTo>
                    <a:pt x="65639" y="590750"/>
                  </a:lnTo>
                  <a:lnTo>
                    <a:pt x="65639" y="525111"/>
                  </a:lnTo>
                  <a:lnTo>
                    <a:pt x="0" y="525111"/>
                  </a:lnTo>
                  <a:lnTo>
                    <a:pt x="0" y="459472"/>
                  </a:lnTo>
                  <a:lnTo>
                    <a:pt x="131278" y="459472"/>
                  </a:lnTo>
                  <a:lnTo>
                    <a:pt x="131278" y="525111"/>
                  </a:lnTo>
                  <a:lnTo>
                    <a:pt x="262556" y="525111"/>
                  </a:lnTo>
                  <a:lnTo>
                    <a:pt x="262556" y="393833"/>
                  </a:lnTo>
                  <a:lnTo>
                    <a:pt x="196917" y="393833"/>
                  </a:lnTo>
                  <a:lnTo>
                    <a:pt x="196917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65639" y="262556"/>
                  </a:lnTo>
                  <a:lnTo>
                    <a:pt x="65639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77A9F76E-3AD1-4ADE-AE7C-01471FF3A9CE}"/>
                </a:ext>
              </a:extLst>
            </p:cNvPr>
            <p:cNvSpPr/>
            <p:nvPr/>
          </p:nvSpPr>
          <p:spPr>
            <a:xfrm>
              <a:off x="1950652" y="885402"/>
              <a:ext cx="2494282" cy="590750"/>
            </a:xfrm>
            <a:custGeom>
              <a:avLst/>
              <a:gdLst>
                <a:gd name="connsiteX0" fmla="*/ 2231726 w 2494282"/>
                <a:gd name="connsiteY0" fmla="*/ 65639 h 590750"/>
                <a:gd name="connsiteX1" fmla="*/ 2231726 w 2494282"/>
                <a:gd name="connsiteY1" fmla="*/ 262556 h 590750"/>
                <a:gd name="connsiteX2" fmla="*/ 2363004 w 2494282"/>
                <a:gd name="connsiteY2" fmla="*/ 262556 h 590750"/>
                <a:gd name="connsiteX3" fmla="*/ 2363004 w 2494282"/>
                <a:gd name="connsiteY3" fmla="*/ 65639 h 590750"/>
                <a:gd name="connsiteX4" fmla="*/ 1181501 w 2494282"/>
                <a:gd name="connsiteY4" fmla="*/ 65639 h 590750"/>
                <a:gd name="connsiteX5" fmla="*/ 1181501 w 2494282"/>
                <a:gd name="connsiteY5" fmla="*/ 262556 h 590750"/>
                <a:gd name="connsiteX6" fmla="*/ 1312779 w 2494282"/>
                <a:gd name="connsiteY6" fmla="*/ 262556 h 590750"/>
                <a:gd name="connsiteX7" fmla="*/ 1312779 w 2494282"/>
                <a:gd name="connsiteY7" fmla="*/ 65639 h 590750"/>
                <a:gd name="connsiteX8" fmla="*/ 2100448 w 2494282"/>
                <a:gd name="connsiteY8" fmla="*/ 0 h 590750"/>
                <a:gd name="connsiteX9" fmla="*/ 2428643 w 2494282"/>
                <a:gd name="connsiteY9" fmla="*/ 0 h 590750"/>
                <a:gd name="connsiteX10" fmla="*/ 2428643 w 2494282"/>
                <a:gd name="connsiteY10" fmla="*/ 65639 h 590750"/>
                <a:gd name="connsiteX11" fmla="*/ 2494282 w 2494282"/>
                <a:gd name="connsiteY11" fmla="*/ 65639 h 590750"/>
                <a:gd name="connsiteX12" fmla="*/ 2494282 w 2494282"/>
                <a:gd name="connsiteY12" fmla="*/ 262556 h 590750"/>
                <a:gd name="connsiteX13" fmla="*/ 2428643 w 2494282"/>
                <a:gd name="connsiteY13" fmla="*/ 262556 h 590750"/>
                <a:gd name="connsiteX14" fmla="*/ 2428643 w 2494282"/>
                <a:gd name="connsiteY14" fmla="*/ 393833 h 590750"/>
                <a:gd name="connsiteX15" fmla="*/ 2494282 w 2494282"/>
                <a:gd name="connsiteY15" fmla="*/ 393833 h 590750"/>
                <a:gd name="connsiteX16" fmla="*/ 2494282 w 2494282"/>
                <a:gd name="connsiteY16" fmla="*/ 590750 h 590750"/>
                <a:gd name="connsiteX17" fmla="*/ 2363004 w 2494282"/>
                <a:gd name="connsiteY17" fmla="*/ 590750 h 590750"/>
                <a:gd name="connsiteX18" fmla="*/ 2363004 w 2494282"/>
                <a:gd name="connsiteY18" fmla="*/ 393833 h 590750"/>
                <a:gd name="connsiteX19" fmla="*/ 2297365 w 2494282"/>
                <a:gd name="connsiteY19" fmla="*/ 393833 h 590750"/>
                <a:gd name="connsiteX20" fmla="*/ 2297365 w 2494282"/>
                <a:gd name="connsiteY20" fmla="*/ 328195 h 590750"/>
                <a:gd name="connsiteX21" fmla="*/ 2231726 w 2494282"/>
                <a:gd name="connsiteY21" fmla="*/ 328195 h 590750"/>
                <a:gd name="connsiteX22" fmla="*/ 2231726 w 2494282"/>
                <a:gd name="connsiteY22" fmla="*/ 590750 h 590750"/>
                <a:gd name="connsiteX23" fmla="*/ 2100448 w 2494282"/>
                <a:gd name="connsiteY23" fmla="*/ 590750 h 590750"/>
                <a:gd name="connsiteX24" fmla="*/ 1575335 w 2494282"/>
                <a:gd name="connsiteY24" fmla="*/ 0 h 590750"/>
                <a:gd name="connsiteX25" fmla="*/ 1969169 w 2494282"/>
                <a:gd name="connsiteY25" fmla="*/ 0 h 590750"/>
                <a:gd name="connsiteX26" fmla="*/ 1969169 w 2494282"/>
                <a:gd name="connsiteY26" fmla="*/ 65639 h 590750"/>
                <a:gd name="connsiteX27" fmla="*/ 1706613 w 2494282"/>
                <a:gd name="connsiteY27" fmla="*/ 65639 h 590750"/>
                <a:gd name="connsiteX28" fmla="*/ 1706613 w 2494282"/>
                <a:gd name="connsiteY28" fmla="*/ 262556 h 590750"/>
                <a:gd name="connsiteX29" fmla="*/ 1903530 w 2494282"/>
                <a:gd name="connsiteY29" fmla="*/ 262556 h 590750"/>
                <a:gd name="connsiteX30" fmla="*/ 1903530 w 2494282"/>
                <a:gd name="connsiteY30" fmla="*/ 328195 h 590750"/>
                <a:gd name="connsiteX31" fmla="*/ 1706613 w 2494282"/>
                <a:gd name="connsiteY31" fmla="*/ 328195 h 590750"/>
                <a:gd name="connsiteX32" fmla="*/ 1706613 w 2494282"/>
                <a:gd name="connsiteY32" fmla="*/ 525111 h 590750"/>
                <a:gd name="connsiteX33" fmla="*/ 1969169 w 2494282"/>
                <a:gd name="connsiteY33" fmla="*/ 525111 h 590750"/>
                <a:gd name="connsiteX34" fmla="*/ 1969169 w 2494282"/>
                <a:gd name="connsiteY34" fmla="*/ 590750 h 590750"/>
                <a:gd name="connsiteX35" fmla="*/ 1575335 w 2494282"/>
                <a:gd name="connsiteY35" fmla="*/ 590750 h 590750"/>
                <a:gd name="connsiteX36" fmla="*/ 1050223 w 2494282"/>
                <a:gd name="connsiteY36" fmla="*/ 0 h 590750"/>
                <a:gd name="connsiteX37" fmla="*/ 1378418 w 2494282"/>
                <a:gd name="connsiteY37" fmla="*/ 0 h 590750"/>
                <a:gd name="connsiteX38" fmla="*/ 1378418 w 2494282"/>
                <a:gd name="connsiteY38" fmla="*/ 65639 h 590750"/>
                <a:gd name="connsiteX39" fmla="*/ 1444057 w 2494282"/>
                <a:gd name="connsiteY39" fmla="*/ 65639 h 590750"/>
                <a:gd name="connsiteX40" fmla="*/ 1444057 w 2494282"/>
                <a:gd name="connsiteY40" fmla="*/ 262556 h 590750"/>
                <a:gd name="connsiteX41" fmla="*/ 1378418 w 2494282"/>
                <a:gd name="connsiteY41" fmla="*/ 262556 h 590750"/>
                <a:gd name="connsiteX42" fmla="*/ 1378418 w 2494282"/>
                <a:gd name="connsiteY42" fmla="*/ 328195 h 590750"/>
                <a:gd name="connsiteX43" fmla="*/ 1181501 w 2494282"/>
                <a:gd name="connsiteY43" fmla="*/ 328195 h 590750"/>
                <a:gd name="connsiteX44" fmla="*/ 1181501 w 2494282"/>
                <a:gd name="connsiteY44" fmla="*/ 590750 h 590750"/>
                <a:gd name="connsiteX45" fmla="*/ 1050223 w 2494282"/>
                <a:gd name="connsiteY45" fmla="*/ 590750 h 590750"/>
                <a:gd name="connsiteX46" fmla="*/ 525112 w 2494282"/>
                <a:gd name="connsiteY46" fmla="*/ 0 h 590750"/>
                <a:gd name="connsiteX47" fmla="*/ 656390 w 2494282"/>
                <a:gd name="connsiteY47" fmla="*/ 0 h 590750"/>
                <a:gd name="connsiteX48" fmla="*/ 656390 w 2494282"/>
                <a:gd name="connsiteY48" fmla="*/ 525111 h 590750"/>
                <a:gd name="connsiteX49" fmla="*/ 787668 w 2494282"/>
                <a:gd name="connsiteY49" fmla="*/ 525111 h 590750"/>
                <a:gd name="connsiteX50" fmla="*/ 787668 w 2494282"/>
                <a:gd name="connsiteY50" fmla="*/ 0 h 590750"/>
                <a:gd name="connsiteX51" fmla="*/ 918946 w 2494282"/>
                <a:gd name="connsiteY51" fmla="*/ 0 h 590750"/>
                <a:gd name="connsiteX52" fmla="*/ 918946 w 2494282"/>
                <a:gd name="connsiteY52" fmla="*/ 525111 h 590750"/>
                <a:gd name="connsiteX53" fmla="*/ 853307 w 2494282"/>
                <a:gd name="connsiteY53" fmla="*/ 525111 h 590750"/>
                <a:gd name="connsiteX54" fmla="*/ 853307 w 2494282"/>
                <a:gd name="connsiteY54" fmla="*/ 590750 h 590750"/>
                <a:gd name="connsiteX55" fmla="*/ 590751 w 2494282"/>
                <a:gd name="connsiteY55" fmla="*/ 590750 h 590750"/>
                <a:gd name="connsiteX56" fmla="*/ 590751 w 2494282"/>
                <a:gd name="connsiteY56" fmla="*/ 525111 h 590750"/>
                <a:gd name="connsiteX57" fmla="*/ 525112 w 2494282"/>
                <a:gd name="connsiteY57" fmla="*/ 525111 h 590750"/>
                <a:gd name="connsiteX58" fmla="*/ 65639 w 2494282"/>
                <a:gd name="connsiteY58" fmla="*/ 0 h 590750"/>
                <a:gd name="connsiteX59" fmla="*/ 328195 w 2494282"/>
                <a:gd name="connsiteY59" fmla="*/ 0 h 590750"/>
                <a:gd name="connsiteX60" fmla="*/ 328195 w 2494282"/>
                <a:gd name="connsiteY60" fmla="*/ 65639 h 590750"/>
                <a:gd name="connsiteX61" fmla="*/ 393834 w 2494282"/>
                <a:gd name="connsiteY61" fmla="*/ 65639 h 590750"/>
                <a:gd name="connsiteX62" fmla="*/ 393834 w 2494282"/>
                <a:gd name="connsiteY62" fmla="*/ 131278 h 590750"/>
                <a:gd name="connsiteX63" fmla="*/ 262556 w 2494282"/>
                <a:gd name="connsiteY63" fmla="*/ 131278 h 590750"/>
                <a:gd name="connsiteX64" fmla="*/ 262556 w 2494282"/>
                <a:gd name="connsiteY64" fmla="*/ 65639 h 590750"/>
                <a:gd name="connsiteX65" fmla="*/ 131278 w 2494282"/>
                <a:gd name="connsiteY65" fmla="*/ 65639 h 590750"/>
                <a:gd name="connsiteX66" fmla="*/ 131278 w 2494282"/>
                <a:gd name="connsiteY66" fmla="*/ 196917 h 590750"/>
                <a:gd name="connsiteX67" fmla="*/ 196917 w 2494282"/>
                <a:gd name="connsiteY67" fmla="*/ 196917 h 590750"/>
                <a:gd name="connsiteX68" fmla="*/ 196917 w 2494282"/>
                <a:gd name="connsiteY68" fmla="*/ 262556 h 590750"/>
                <a:gd name="connsiteX69" fmla="*/ 262556 w 2494282"/>
                <a:gd name="connsiteY69" fmla="*/ 262556 h 590750"/>
                <a:gd name="connsiteX70" fmla="*/ 262556 w 2494282"/>
                <a:gd name="connsiteY70" fmla="*/ 328195 h 590750"/>
                <a:gd name="connsiteX71" fmla="*/ 328195 w 2494282"/>
                <a:gd name="connsiteY71" fmla="*/ 328195 h 590750"/>
                <a:gd name="connsiteX72" fmla="*/ 328195 w 2494282"/>
                <a:gd name="connsiteY72" fmla="*/ 393833 h 590750"/>
                <a:gd name="connsiteX73" fmla="*/ 393834 w 2494282"/>
                <a:gd name="connsiteY73" fmla="*/ 393833 h 590750"/>
                <a:gd name="connsiteX74" fmla="*/ 393834 w 2494282"/>
                <a:gd name="connsiteY74" fmla="*/ 525111 h 590750"/>
                <a:gd name="connsiteX75" fmla="*/ 328195 w 2494282"/>
                <a:gd name="connsiteY75" fmla="*/ 525111 h 590750"/>
                <a:gd name="connsiteX76" fmla="*/ 328195 w 2494282"/>
                <a:gd name="connsiteY76" fmla="*/ 590750 h 590750"/>
                <a:gd name="connsiteX77" fmla="*/ 65639 w 2494282"/>
                <a:gd name="connsiteY77" fmla="*/ 590750 h 590750"/>
                <a:gd name="connsiteX78" fmla="*/ 65639 w 2494282"/>
                <a:gd name="connsiteY78" fmla="*/ 525111 h 590750"/>
                <a:gd name="connsiteX79" fmla="*/ 0 w 2494282"/>
                <a:gd name="connsiteY79" fmla="*/ 525111 h 590750"/>
                <a:gd name="connsiteX80" fmla="*/ 0 w 2494282"/>
                <a:gd name="connsiteY80" fmla="*/ 459472 h 590750"/>
                <a:gd name="connsiteX81" fmla="*/ 131278 w 2494282"/>
                <a:gd name="connsiteY81" fmla="*/ 459472 h 590750"/>
                <a:gd name="connsiteX82" fmla="*/ 131278 w 2494282"/>
                <a:gd name="connsiteY82" fmla="*/ 525111 h 590750"/>
                <a:gd name="connsiteX83" fmla="*/ 262556 w 2494282"/>
                <a:gd name="connsiteY83" fmla="*/ 525111 h 590750"/>
                <a:gd name="connsiteX84" fmla="*/ 262556 w 2494282"/>
                <a:gd name="connsiteY84" fmla="*/ 393833 h 590750"/>
                <a:gd name="connsiteX85" fmla="*/ 196917 w 2494282"/>
                <a:gd name="connsiteY85" fmla="*/ 393833 h 590750"/>
                <a:gd name="connsiteX86" fmla="*/ 196917 w 2494282"/>
                <a:gd name="connsiteY86" fmla="*/ 328195 h 590750"/>
                <a:gd name="connsiteX87" fmla="*/ 131278 w 2494282"/>
                <a:gd name="connsiteY87" fmla="*/ 328195 h 590750"/>
                <a:gd name="connsiteX88" fmla="*/ 131278 w 2494282"/>
                <a:gd name="connsiteY88" fmla="*/ 262556 h 590750"/>
                <a:gd name="connsiteX89" fmla="*/ 65639 w 2494282"/>
                <a:gd name="connsiteY89" fmla="*/ 262556 h 590750"/>
                <a:gd name="connsiteX90" fmla="*/ 65639 w 2494282"/>
                <a:gd name="connsiteY90" fmla="*/ 196917 h 590750"/>
                <a:gd name="connsiteX91" fmla="*/ 0 w 2494282"/>
                <a:gd name="connsiteY91" fmla="*/ 196917 h 590750"/>
                <a:gd name="connsiteX92" fmla="*/ 0 w 2494282"/>
                <a:gd name="connsiteY92" fmla="*/ 65639 h 590750"/>
                <a:gd name="connsiteX93" fmla="*/ 65639 w 2494282"/>
                <a:gd name="connsiteY93" fmla="*/ 65639 h 5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494282" h="590750">
                  <a:moveTo>
                    <a:pt x="2231726" y="65639"/>
                  </a:moveTo>
                  <a:lnTo>
                    <a:pt x="2231726" y="262556"/>
                  </a:lnTo>
                  <a:lnTo>
                    <a:pt x="2363004" y="262556"/>
                  </a:lnTo>
                  <a:lnTo>
                    <a:pt x="2363004" y="65639"/>
                  </a:lnTo>
                  <a:close/>
                  <a:moveTo>
                    <a:pt x="1181501" y="65639"/>
                  </a:moveTo>
                  <a:lnTo>
                    <a:pt x="1181501" y="262556"/>
                  </a:lnTo>
                  <a:lnTo>
                    <a:pt x="1312779" y="262556"/>
                  </a:lnTo>
                  <a:lnTo>
                    <a:pt x="1312779" y="65639"/>
                  </a:lnTo>
                  <a:close/>
                  <a:moveTo>
                    <a:pt x="2100448" y="0"/>
                  </a:moveTo>
                  <a:lnTo>
                    <a:pt x="2428643" y="0"/>
                  </a:lnTo>
                  <a:lnTo>
                    <a:pt x="2428643" y="65639"/>
                  </a:lnTo>
                  <a:lnTo>
                    <a:pt x="2494282" y="65639"/>
                  </a:lnTo>
                  <a:lnTo>
                    <a:pt x="2494282" y="262556"/>
                  </a:lnTo>
                  <a:lnTo>
                    <a:pt x="2428643" y="262556"/>
                  </a:lnTo>
                  <a:lnTo>
                    <a:pt x="2428643" y="393833"/>
                  </a:lnTo>
                  <a:lnTo>
                    <a:pt x="2494282" y="393833"/>
                  </a:lnTo>
                  <a:lnTo>
                    <a:pt x="2494282" y="590750"/>
                  </a:lnTo>
                  <a:lnTo>
                    <a:pt x="2363004" y="590750"/>
                  </a:lnTo>
                  <a:lnTo>
                    <a:pt x="2363004" y="393833"/>
                  </a:lnTo>
                  <a:lnTo>
                    <a:pt x="2297365" y="393833"/>
                  </a:lnTo>
                  <a:lnTo>
                    <a:pt x="2297365" y="328195"/>
                  </a:lnTo>
                  <a:lnTo>
                    <a:pt x="2231726" y="328195"/>
                  </a:lnTo>
                  <a:lnTo>
                    <a:pt x="2231726" y="590750"/>
                  </a:lnTo>
                  <a:lnTo>
                    <a:pt x="2100448" y="590750"/>
                  </a:lnTo>
                  <a:close/>
                  <a:moveTo>
                    <a:pt x="1575335" y="0"/>
                  </a:moveTo>
                  <a:lnTo>
                    <a:pt x="1969169" y="0"/>
                  </a:lnTo>
                  <a:lnTo>
                    <a:pt x="1969169" y="65639"/>
                  </a:lnTo>
                  <a:lnTo>
                    <a:pt x="1706613" y="65639"/>
                  </a:lnTo>
                  <a:lnTo>
                    <a:pt x="1706613" y="262556"/>
                  </a:lnTo>
                  <a:lnTo>
                    <a:pt x="1903530" y="262556"/>
                  </a:lnTo>
                  <a:lnTo>
                    <a:pt x="1903530" y="328195"/>
                  </a:lnTo>
                  <a:lnTo>
                    <a:pt x="1706613" y="328195"/>
                  </a:lnTo>
                  <a:lnTo>
                    <a:pt x="1706613" y="525111"/>
                  </a:lnTo>
                  <a:lnTo>
                    <a:pt x="1969169" y="525111"/>
                  </a:lnTo>
                  <a:lnTo>
                    <a:pt x="1969169" y="590750"/>
                  </a:lnTo>
                  <a:lnTo>
                    <a:pt x="1575335" y="590750"/>
                  </a:lnTo>
                  <a:close/>
                  <a:moveTo>
                    <a:pt x="1050223" y="0"/>
                  </a:moveTo>
                  <a:lnTo>
                    <a:pt x="1378418" y="0"/>
                  </a:lnTo>
                  <a:lnTo>
                    <a:pt x="1378418" y="65639"/>
                  </a:lnTo>
                  <a:lnTo>
                    <a:pt x="1444057" y="65639"/>
                  </a:lnTo>
                  <a:lnTo>
                    <a:pt x="1444057" y="262556"/>
                  </a:lnTo>
                  <a:lnTo>
                    <a:pt x="1378418" y="262556"/>
                  </a:lnTo>
                  <a:lnTo>
                    <a:pt x="1378418" y="328195"/>
                  </a:lnTo>
                  <a:lnTo>
                    <a:pt x="1181501" y="328195"/>
                  </a:lnTo>
                  <a:lnTo>
                    <a:pt x="1181501" y="590750"/>
                  </a:lnTo>
                  <a:lnTo>
                    <a:pt x="1050223" y="590750"/>
                  </a:lnTo>
                  <a:close/>
                  <a:moveTo>
                    <a:pt x="525112" y="0"/>
                  </a:moveTo>
                  <a:lnTo>
                    <a:pt x="656390" y="0"/>
                  </a:lnTo>
                  <a:lnTo>
                    <a:pt x="656390" y="525111"/>
                  </a:lnTo>
                  <a:lnTo>
                    <a:pt x="787668" y="525111"/>
                  </a:lnTo>
                  <a:lnTo>
                    <a:pt x="787668" y="0"/>
                  </a:lnTo>
                  <a:lnTo>
                    <a:pt x="918946" y="0"/>
                  </a:lnTo>
                  <a:lnTo>
                    <a:pt x="918946" y="525111"/>
                  </a:lnTo>
                  <a:lnTo>
                    <a:pt x="853307" y="525111"/>
                  </a:lnTo>
                  <a:lnTo>
                    <a:pt x="853307" y="590750"/>
                  </a:lnTo>
                  <a:lnTo>
                    <a:pt x="590751" y="590750"/>
                  </a:lnTo>
                  <a:lnTo>
                    <a:pt x="590751" y="525111"/>
                  </a:lnTo>
                  <a:lnTo>
                    <a:pt x="525112" y="525111"/>
                  </a:lnTo>
                  <a:close/>
                  <a:moveTo>
                    <a:pt x="65639" y="0"/>
                  </a:moveTo>
                  <a:lnTo>
                    <a:pt x="328195" y="0"/>
                  </a:lnTo>
                  <a:lnTo>
                    <a:pt x="328195" y="65639"/>
                  </a:lnTo>
                  <a:lnTo>
                    <a:pt x="393834" y="65639"/>
                  </a:lnTo>
                  <a:lnTo>
                    <a:pt x="393834" y="131278"/>
                  </a:lnTo>
                  <a:lnTo>
                    <a:pt x="262556" y="131278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196917" y="196917"/>
                  </a:lnTo>
                  <a:lnTo>
                    <a:pt x="196917" y="262556"/>
                  </a:lnTo>
                  <a:lnTo>
                    <a:pt x="262556" y="262556"/>
                  </a:lnTo>
                  <a:lnTo>
                    <a:pt x="262556" y="328195"/>
                  </a:lnTo>
                  <a:lnTo>
                    <a:pt x="328195" y="328195"/>
                  </a:lnTo>
                  <a:lnTo>
                    <a:pt x="328195" y="393833"/>
                  </a:lnTo>
                  <a:lnTo>
                    <a:pt x="393834" y="393833"/>
                  </a:lnTo>
                  <a:lnTo>
                    <a:pt x="393834" y="525111"/>
                  </a:lnTo>
                  <a:lnTo>
                    <a:pt x="328195" y="525111"/>
                  </a:lnTo>
                  <a:lnTo>
                    <a:pt x="328195" y="590750"/>
                  </a:lnTo>
                  <a:lnTo>
                    <a:pt x="65639" y="590750"/>
                  </a:lnTo>
                  <a:lnTo>
                    <a:pt x="65639" y="525111"/>
                  </a:lnTo>
                  <a:lnTo>
                    <a:pt x="0" y="525111"/>
                  </a:lnTo>
                  <a:lnTo>
                    <a:pt x="0" y="459472"/>
                  </a:lnTo>
                  <a:lnTo>
                    <a:pt x="131278" y="459472"/>
                  </a:lnTo>
                  <a:lnTo>
                    <a:pt x="131278" y="525111"/>
                  </a:lnTo>
                  <a:lnTo>
                    <a:pt x="262556" y="525111"/>
                  </a:lnTo>
                  <a:lnTo>
                    <a:pt x="262556" y="393833"/>
                  </a:lnTo>
                  <a:lnTo>
                    <a:pt x="196917" y="393833"/>
                  </a:lnTo>
                  <a:lnTo>
                    <a:pt x="196917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65639" y="262556"/>
                  </a:lnTo>
                  <a:lnTo>
                    <a:pt x="65639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gradFill>
              <a:gsLst>
                <a:gs pos="0">
                  <a:srgbClr val="E3365E"/>
                </a:gs>
                <a:gs pos="100000">
                  <a:srgbClr val="99235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EEC593C-D6E0-42A2-B4C8-06A49959C524}"/>
              </a:ext>
            </a:extLst>
          </p:cNvPr>
          <p:cNvGrpSpPr/>
          <p:nvPr/>
        </p:nvGrpSpPr>
        <p:grpSpPr>
          <a:xfrm>
            <a:off x="5537758" y="2561311"/>
            <a:ext cx="2641734" cy="1391906"/>
            <a:chOff x="4772526" y="3188155"/>
            <a:chExt cx="2641734" cy="139190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DFE65A2-D8D6-4F9A-8CFC-514C52A1022C}"/>
                </a:ext>
              </a:extLst>
            </p:cNvPr>
            <p:cNvSpPr/>
            <p:nvPr/>
          </p:nvSpPr>
          <p:spPr>
            <a:xfrm>
              <a:off x="4772526" y="3188155"/>
              <a:ext cx="2641734" cy="1391906"/>
            </a:xfrm>
            <a:prstGeom prst="rect">
              <a:avLst/>
            </a:prstGeom>
            <a:solidFill>
              <a:srgbClr val="E3365E"/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2CFCDC80-D6E9-4D5F-998A-4A3AC7A5A783}"/>
                </a:ext>
              </a:extLst>
            </p:cNvPr>
            <p:cNvSpPr/>
            <p:nvPr/>
          </p:nvSpPr>
          <p:spPr>
            <a:xfrm>
              <a:off x="5189748" y="3588732"/>
              <a:ext cx="1831326" cy="590752"/>
            </a:xfrm>
            <a:custGeom>
              <a:avLst/>
              <a:gdLst>
                <a:gd name="connsiteX0" fmla="*/ 1043660 w 1831326"/>
                <a:gd name="connsiteY0" fmla="*/ 65639 h 590752"/>
                <a:gd name="connsiteX1" fmla="*/ 1043660 w 1831326"/>
                <a:gd name="connsiteY1" fmla="*/ 262556 h 590752"/>
                <a:gd name="connsiteX2" fmla="*/ 1174938 w 1831326"/>
                <a:gd name="connsiteY2" fmla="*/ 262556 h 590752"/>
                <a:gd name="connsiteX3" fmla="*/ 1174938 w 1831326"/>
                <a:gd name="connsiteY3" fmla="*/ 65639 h 590752"/>
                <a:gd name="connsiteX4" fmla="*/ 65639 w 1831326"/>
                <a:gd name="connsiteY4" fmla="*/ 1 h 590752"/>
                <a:gd name="connsiteX5" fmla="*/ 328194 w 1831326"/>
                <a:gd name="connsiteY5" fmla="*/ 1 h 590752"/>
                <a:gd name="connsiteX6" fmla="*/ 328194 w 1831326"/>
                <a:gd name="connsiteY6" fmla="*/ 65640 h 590752"/>
                <a:gd name="connsiteX7" fmla="*/ 393833 w 1831326"/>
                <a:gd name="connsiteY7" fmla="*/ 65640 h 590752"/>
                <a:gd name="connsiteX8" fmla="*/ 393833 w 1831326"/>
                <a:gd name="connsiteY8" fmla="*/ 196918 h 590752"/>
                <a:gd name="connsiteX9" fmla="*/ 262555 w 1831326"/>
                <a:gd name="connsiteY9" fmla="*/ 196918 h 590752"/>
                <a:gd name="connsiteX10" fmla="*/ 262555 w 1831326"/>
                <a:gd name="connsiteY10" fmla="*/ 65640 h 590752"/>
                <a:gd name="connsiteX11" fmla="*/ 131277 w 1831326"/>
                <a:gd name="connsiteY11" fmla="*/ 65640 h 590752"/>
                <a:gd name="connsiteX12" fmla="*/ 131277 w 1831326"/>
                <a:gd name="connsiteY12" fmla="*/ 525113 h 590752"/>
                <a:gd name="connsiteX13" fmla="*/ 262555 w 1831326"/>
                <a:gd name="connsiteY13" fmla="*/ 525113 h 590752"/>
                <a:gd name="connsiteX14" fmla="*/ 262555 w 1831326"/>
                <a:gd name="connsiteY14" fmla="*/ 393835 h 590752"/>
                <a:gd name="connsiteX15" fmla="*/ 196916 w 1831326"/>
                <a:gd name="connsiteY15" fmla="*/ 393835 h 590752"/>
                <a:gd name="connsiteX16" fmla="*/ 196916 w 1831326"/>
                <a:gd name="connsiteY16" fmla="*/ 328196 h 590752"/>
                <a:gd name="connsiteX17" fmla="*/ 393833 w 1831326"/>
                <a:gd name="connsiteY17" fmla="*/ 328196 h 590752"/>
                <a:gd name="connsiteX18" fmla="*/ 393833 w 1831326"/>
                <a:gd name="connsiteY18" fmla="*/ 590752 h 590752"/>
                <a:gd name="connsiteX19" fmla="*/ 65639 w 1831326"/>
                <a:gd name="connsiteY19" fmla="*/ 590752 h 590752"/>
                <a:gd name="connsiteX20" fmla="*/ 65639 w 1831326"/>
                <a:gd name="connsiteY20" fmla="*/ 525113 h 590752"/>
                <a:gd name="connsiteX21" fmla="*/ 0 w 1831326"/>
                <a:gd name="connsiteY21" fmla="*/ 525113 h 590752"/>
                <a:gd name="connsiteX22" fmla="*/ 0 w 1831326"/>
                <a:gd name="connsiteY22" fmla="*/ 65640 h 590752"/>
                <a:gd name="connsiteX23" fmla="*/ 65639 w 1831326"/>
                <a:gd name="connsiteY23" fmla="*/ 65640 h 590752"/>
                <a:gd name="connsiteX24" fmla="*/ 1437493 w 1831326"/>
                <a:gd name="connsiteY24" fmla="*/ 0 h 590752"/>
                <a:gd name="connsiteX25" fmla="*/ 1568771 w 1831326"/>
                <a:gd name="connsiteY25" fmla="*/ 0 h 590752"/>
                <a:gd name="connsiteX26" fmla="*/ 1568771 w 1831326"/>
                <a:gd name="connsiteY26" fmla="*/ 525112 h 590752"/>
                <a:gd name="connsiteX27" fmla="*/ 1831326 w 1831326"/>
                <a:gd name="connsiteY27" fmla="*/ 525112 h 590752"/>
                <a:gd name="connsiteX28" fmla="*/ 1831326 w 1831326"/>
                <a:gd name="connsiteY28" fmla="*/ 590751 h 590752"/>
                <a:gd name="connsiteX29" fmla="*/ 1437493 w 1831326"/>
                <a:gd name="connsiteY29" fmla="*/ 590751 h 590752"/>
                <a:gd name="connsiteX30" fmla="*/ 912383 w 1831326"/>
                <a:gd name="connsiteY30" fmla="*/ 0 h 590752"/>
                <a:gd name="connsiteX31" fmla="*/ 1240577 w 1831326"/>
                <a:gd name="connsiteY31" fmla="*/ 0 h 590752"/>
                <a:gd name="connsiteX32" fmla="*/ 1240577 w 1831326"/>
                <a:gd name="connsiteY32" fmla="*/ 65639 h 590752"/>
                <a:gd name="connsiteX33" fmla="*/ 1306216 w 1831326"/>
                <a:gd name="connsiteY33" fmla="*/ 65639 h 590752"/>
                <a:gd name="connsiteX34" fmla="*/ 1306216 w 1831326"/>
                <a:gd name="connsiteY34" fmla="*/ 262556 h 590752"/>
                <a:gd name="connsiteX35" fmla="*/ 1240577 w 1831326"/>
                <a:gd name="connsiteY35" fmla="*/ 262556 h 590752"/>
                <a:gd name="connsiteX36" fmla="*/ 1240577 w 1831326"/>
                <a:gd name="connsiteY36" fmla="*/ 393834 h 590752"/>
                <a:gd name="connsiteX37" fmla="*/ 1306216 w 1831326"/>
                <a:gd name="connsiteY37" fmla="*/ 393834 h 590752"/>
                <a:gd name="connsiteX38" fmla="*/ 1306216 w 1831326"/>
                <a:gd name="connsiteY38" fmla="*/ 590751 h 590752"/>
                <a:gd name="connsiteX39" fmla="*/ 1174938 w 1831326"/>
                <a:gd name="connsiteY39" fmla="*/ 590751 h 590752"/>
                <a:gd name="connsiteX40" fmla="*/ 1174938 w 1831326"/>
                <a:gd name="connsiteY40" fmla="*/ 393834 h 590752"/>
                <a:gd name="connsiteX41" fmla="*/ 1109299 w 1831326"/>
                <a:gd name="connsiteY41" fmla="*/ 393834 h 590752"/>
                <a:gd name="connsiteX42" fmla="*/ 1109299 w 1831326"/>
                <a:gd name="connsiteY42" fmla="*/ 328195 h 590752"/>
                <a:gd name="connsiteX43" fmla="*/ 1043660 w 1831326"/>
                <a:gd name="connsiteY43" fmla="*/ 328195 h 590752"/>
                <a:gd name="connsiteX44" fmla="*/ 1043660 w 1831326"/>
                <a:gd name="connsiteY44" fmla="*/ 590751 h 590752"/>
                <a:gd name="connsiteX45" fmla="*/ 912383 w 1831326"/>
                <a:gd name="connsiteY45" fmla="*/ 590751 h 590752"/>
                <a:gd name="connsiteX46" fmla="*/ 518551 w 1831326"/>
                <a:gd name="connsiteY46" fmla="*/ 0 h 590752"/>
                <a:gd name="connsiteX47" fmla="*/ 781107 w 1831326"/>
                <a:gd name="connsiteY47" fmla="*/ 0 h 590752"/>
                <a:gd name="connsiteX48" fmla="*/ 781107 w 1831326"/>
                <a:gd name="connsiteY48" fmla="*/ 65639 h 590752"/>
                <a:gd name="connsiteX49" fmla="*/ 715468 w 1831326"/>
                <a:gd name="connsiteY49" fmla="*/ 65639 h 590752"/>
                <a:gd name="connsiteX50" fmla="*/ 715468 w 1831326"/>
                <a:gd name="connsiteY50" fmla="*/ 525112 h 590752"/>
                <a:gd name="connsiteX51" fmla="*/ 781107 w 1831326"/>
                <a:gd name="connsiteY51" fmla="*/ 525112 h 590752"/>
                <a:gd name="connsiteX52" fmla="*/ 781107 w 1831326"/>
                <a:gd name="connsiteY52" fmla="*/ 590751 h 590752"/>
                <a:gd name="connsiteX53" fmla="*/ 518551 w 1831326"/>
                <a:gd name="connsiteY53" fmla="*/ 590751 h 590752"/>
                <a:gd name="connsiteX54" fmla="*/ 518551 w 1831326"/>
                <a:gd name="connsiteY54" fmla="*/ 525112 h 590752"/>
                <a:gd name="connsiteX55" fmla="*/ 584190 w 1831326"/>
                <a:gd name="connsiteY55" fmla="*/ 525112 h 590752"/>
                <a:gd name="connsiteX56" fmla="*/ 584190 w 1831326"/>
                <a:gd name="connsiteY56" fmla="*/ 65639 h 590752"/>
                <a:gd name="connsiteX57" fmla="*/ 518551 w 1831326"/>
                <a:gd name="connsiteY5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831326" h="590752">
                  <a:moveTo>
                    <a:pt x="1043660" y="65639"/>
                  </a:moveTo>
                  <a:lnTo>
                    <a:pt x="1043660" y="262556"/>
                  </a:lnTo>
                  <a:lnTo>
                    <a:pt x="1174938" y="262556"/>
                  </a:lnTo>
                  <a:lnTo>
                    <a:pt x="1174938" y="65639"/>
                  </a:lnTo>
                  <a:close/>
                  <a:moveTo>
                    <a:pt x="65639" y="1"/>
                  </a:moveTo>
                  <a:lnTo>
                    <a:pt x="328194" y="1"/>
                  </a:lnTo>
                  <a:lnTo>
                    <a:pt x="328194" y="65640"/>
                  </a:lnTo>
                  <a:lnTo>
                    <a:pt x="393833" y="65640"/>
                  </a:lnTo>
                  <a:lnTo>
                    <a:pt x="393833" y="196918"/>
                  </a:lnTo>
                  <a:lnTo>
                    <a:pt x="262555" y="196918"/>
                  </a:lnTo>
                  <a:lnTo>
                    <a:pt x="262555" y="65640"/>
                  </a:lnTo>
                  <a:lnTo>
                    <a:pt x="131277" y="65640"/>
                  </a:lnTo>
                  <a:lnTo>
                    <a:pt x="131277" y="525113"/>
                  </a:lnTo>
                  <a:lnTo>
                    <a:pt x="262555" y="525113"/>
                  </a:lnTo>
                  <a:lnTo>
                    <a:pt x="262555" y="393835"/>
                  </a:lnTo>
                  <a:lnTo>
                    <a:pt x="196916" y="393835"/>
                  </a:lnTo>
                  <a:lnTo>
                    <a:pt x="196916" y="328196"/>
                  </a:lnTo>
                  <a:lnTo>
                    <a:pt x="393833" y="328196"/>
                  </a:lnTo>
                  <a:lnTo>
                    <a:pt x="393833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1437493" y="0"/>
                  </a:moveTo>
                  <a:lnTo>
                    <a:pt x="1568771" y="0"/>
                  </a:lnTo>
                  <a:lnTo>
                    <a:pt x="1568771" y="525112"/>
                  </a:lnTo>
                  <a:lnTo>
                    <a:pt x="1831326" y="525112"/>
                  </a:lnTo>
                  <a:lnTo>
                    <a:pt x="1831326" y="590751"/>
                  </a:lnTo>
                  <a:lnTo>
                    <a:pt x="1437493" y="590751"/>
                  </a:lnTo>
                  <a:close/>
                  <a:moveTo>
                    <a:pt x="912383" y="0"/>
                  </a:moveTo>
                  <a:lnTo>
                    <a:pt x="1240577" y="0"/>
                  </a:lnTo>
                  <a:lnTo>
                    <a:pt x="1240577" y="65639"/>
                  </a:lnTo>
                  <a:lnTo>
                    <a:pt x="1306216" y="65639"/>
                  </a:lnTo>
                  <a:lnTo>
                    <a:pt x="1306216" y="262556"/>
                  </a:lnTo>
                  <a:lnTo>
                    <a:pt x="1240577" y="262556"/>
                  </a:lnTo>
                  <a:lnTo>
                    <a:pt x="1240577" y="393834"/>
                  </a:lnTo>
                  <a:lnTo>
                    <a:pt x="1306216" y="393834"/>
                  </a:lnTo>
                  <a:lnTo>
                    <a:pt x="1306216" y="590751"/>
                  </a:lnTo>
                  <a:lnTo>
                    <a:pt x="1174938" y="590751"/>
                  </a:lnTo>
                  <a:lnTo>
                    <a:pt x="1174938" y="393834"/>
                  </a:lnTo>
                  <a:lnTo>
                    <a:pt x="1109299" y="393834"/>
                  </a:lnTo>
                  <a:lnTo>
                    <a:pt x="1109299" y="328195"/>
                  </a:lnTo>
                  <a:lnTo>
                    <a:pt x="1043660" y="328195"/>
                  </a:lnTo>
                  <a:lnTo>
                    <a:pt x="1043660" y="590751"/>
                  </a:lnTo>
                  <a:lnTo>
                    <a:pt x="912383" y="590751"/>
                  </a:lnTo>
                  <a:close/>
                  <a:moveTo>
                    <a:pt x="518551" y="0"/>
                  </a:moveTo>
                  <a:lnTo>
                    <a:pt x="781107" y="0"/>
                  </a:lnTo>
                  <a:lnTo>
                    <a:pt x="781107" y="65639"/>
                  </a:lnTo>
                  <a:lnTo>
                    <a:pt x="715468" y="65639"/>
                  </a:lnTo>
                  <a:lnTo>
                    <a:pt x="715468" y="525112"/>
                  </a:lnTo>
                  <a:lnTo>
                    <a:pt x="781107" y="525112"/>
                  </a:lnTo>
                  <a:lnTo>
                    <a:pt x="781107" y="590751"/>
                  </a:lnTo>
                  <a:lnTo>
                    <a:pt x="518551" y="590751"/>
                  </a:lnTo>
                  <a:lnTo>
                    <a:pt x="518551" y="525112"/>
                  </a:lnTo>
                  <a:lnTo>
                    <a:pt x="584190" y="525112"/>
                  </a:lnTo>
                  <a:lnTo>
                    <a:pt x="584190" y="65639"/>
                  </a:lnTo>
                  <a:lnTo>
                    <a:pt x="518551" y="65639"/>
                  </a:lnTo>
                  <a:close/>
                </a:path>
              </a:pathLst>
            </a:cu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B7357521-EA6F-420A-95BC-DD5D29B3317A}"/>
                </a:ext>
              </a:extLst>
            </p:cNvPr>
            <p:cNvSpPr/>
            <p:nvPr/>
          </p:nvSpPr>
          <p:spPr>
            <a:xfrm>
              <a:off x="5189748" y="3588732"/>
              <a:ext cx="1831326" cy="590752"/>
            </a:xfrm>
            <a:custGeom>
              <a:avLst/>
              <a:gdLst>
                <a:gd name="connsiteX0" fmla="*/ 1043660 w 1831326"/>
                <a:gd name="connsiteY0" fmla="*/ 65639 h 590752"/>
                <a:gd name="connsiteX1" fmla="*/ 1043660 w 1831326"/>
                <a:gd name="connsiteY1" fmla="*/ 262556 h 590752"/>
                <a:gd name="connsiteX2" fmla="*/ 1174938 w 1831326"/>
                <a:gd name="connsiteY2" fmla="*/ 262556 h 590752"/>
                <a:gd name="connsiteX3" fmla="*/ 1174938 w 1831326"/>
                <a:gd name="connsiteY3" fmla="*/ 65639 h 590752"/>
                <a:gd name="connsiteX4" fmla="*/ 65639 w 1831326"/>
                <a:gd name="connsiteY4" fmla="*/ 1 h 590752"/>
                <a:gd name="connsiteX5" fmla="*/ 328194 w 1831326"/>
                <a:gd name="connsiteY5" fmla="*/ 1 h 590752"/>
                <a:gd name="connsiteX6" fmla="*/ 328194 w 1831326"/>
                <a:gd name="connsiteY6" fmla="*/ 65640 h 590752"/>
                <a:gd name="connsiteX7" fmla="*/ 393833 w 1831326"/>
                <a:gd name="connsiteY7" fmla="*/ 65640 h 590752"/>
                <a:gd name="connsiteX8" fmla="*/ 393833 w 1831326"/>
                <a:gd name="connsiteY8" fmla="*/ 196918 h 590752"/>
                <a:gd name="connsiteX9" fmla="*/ 262555 w 1831326"/>
                <a:gd name="connsiteY9" fmla="*/ 196918 h 590752"/>
                <a:gd name="connsiteX10" fmla="*/ 262555 w 1831326"/>
                <a:gd name="connsiteY10" fmla="*/ 65640 h 590752"/>
                <a:gd name="connsiteX11" fmla="*/ 131277 w 1831326"/>
                <a:gd name="connsiteY11" fmla="*/ 65640 h 590752"/>
                <a:gd name="connsiteX12" fmla="*/ 131277 w 1831326"/>
                <a:gd name="connsiteY12" fmla="*/ 525113 h 590752"/>
                <a:gd name="connsiteX13" fmla="*/ 262555 w 1831326"/>
                <a:gd name="connsiteY13" fmla="*/ 525113 h 590752"/>
                <a:gd name="connsiteX14" fmla="*/ 262555 w 1831326"/>
                <a:gd name="connsiteY14" fmla="*/ 393835 h 590752"/>
                <a:gd name="connsiteX15" fmla="*/ 196916 w 1831326"/>
                <a:gd name="connsiteY15" fmla="*/ 393835 h 590752"/>
                <a:gd name="connsiteX16" fmla="*/ 196916 w 1831326"/>
                <a:gd name="connsiteY16" fmla="*/ 328196 h 590752"/>
                <a:gd name="connsiteX17" fmla="*/ 393833 w 1831326"/>
                <a:gd name="connsiteY17" fmla="*/ 328196 h 590752"/>
                <a:gd name="connsiteX18" fmla="*/ 393833 w 1831326"/>
                <a:gd name="connsiteY18" fmla="*/ 590752 h 590752"/>
                <a:gd name="connsiteX19" fmla="*/ 65639 w 1831326"/>
                <a:gd name="connsiteY19" fmla="*/ 590752 h 590752"/>
                <a:gd name="connsiteX20" fmla="*/ 65639 w 1831326"/>
                <a:gd name="connsiteY20" fmla="*/ 525113 h 590752"/>
                <a:gd name="connsiteX21" fmla="*/ 0 w 1831326"/>
                <a:gd name="connsiteY21" fmla="*/ 525113 h 590752"/>
                <a:gd name="connsiteX22" fmla="*/ 0 w 1831326"/>
                <a:gd name="connsiteY22" fmla="*/ 65640 h 590752"/>
                <a:gd name="connsiteX23" fmla="*/ 65639 w 1831326"/>
                <a:gd name="connsiteY23" fmla="*/ 65640 h 590752"/>
                <a:gd name="connsiteX24" fmla="*/ 1437493 w 1831326"/>
                <a:gd name="connsiteY24" fmla="*/ 0 h 590752"/>
                <a:gd name="connsiteX25" fmla="*/ 1568771 w 1831326"/>
                <a:gd name="connsiteY25" fmla="*/ 0 h 590752"/>
                <a:gd name="connsiteX26" fmla="*/ 1568771 w 1831326"/>
                <a:gd name="connsiteY26" fmla="*/ 525112 h 590752"/>
                <a:gd name="connsiteX27" fmla="*/ 1831326 w 1831326"/>
                <a:gd name="connsiteY27" fmla="*/ 525112 h 590752"/>
                <a:gd name="connsiteX28" fmla="*/ 1831326 w 1831326"/>
                <a:gd name="connsiteY28" fmla="*/ 590751 h 590752"/>
                <a:gd name="connsiteX29" fmla="*/ 1437493 w 1831326"/>
                <a:gd name="connsiteY29" fmla="*/ 590751 h 590752"/>
                <a:gd name="connsiteX30" fmla="*/ 912383 w 1831326"/>
                <a:gd name="connsiteY30" fmla="*/ 0 h 590752"/>
                <a:gd name="connsiteX31" fmla="*/ 1240577 w 1831326"/>
                <a:gd name="connsiteY31" fmla="*/ 0 h 590752"/>
                <a:gd name="connsiteX32" fmla="*/ 1240577 w 1831326"/>
                <a:gd name="connsiteY32" fmla="*/ 65639 h 590752"/>
                <a:gd name="connsiteX33" fmla="*/ 1306216 w 1831326"/>
                <a:gd name="connsiteY33" fmla="*/ 65639 h 590752"/>
                <a:gd name="connsiteX34" fmla="*/ 1306216 w 1831326"/>
                <a:gd name="connsiteY34" fmla="*/ 262556 h 590752"/>
                <a:gd name="connsiteX35" fmla="*/ 1240577 w 1831326"/>
                <a:gd name="connsiteY35" fmla="*/ 262556 h 590752"/>
                <a:gd name="connsiteX36" fmla="*/ 1240577 w 1831326"/>
                <a:gd name="connsiteY36" fmla="*/ 393834 h 590752"/>
                <a:gd name="connsiteX37" fmla="*/ 1306216 w 1831326"/>
                <a:gd name="connsiteY37" fmla="*/ 393834 h 590752"/>
                <a:gd name="connsiteX38" fmla="*/ 1306216 w 1831326"/>
                <a:gd name="connsiteY38" fmla="*/ 590751 h 590752"/>
                <a:gd name="connsiteX39" fmla="*/ 1174938 w 1831326"/>
                <a:gd name="connsiteY39" fmla="*/ 590751 h 590752"/>
                <a:gd name="connsiteX40" fmla="*/ 1174938 w 1831326"/>
                <a:gd name="connsiteY40" fmla="*/ 393834 h 590752"/>
                <a:gd name="connsiteX41" fmla="*/ 1109299 w 1831326"/>
                <a:gd name="connsiteY41" fmla="*/ 393834 h 590752"/>
                <a:gd name="connsiteX42" fmla="*/ 1109299 w 1831326"/>
                <a:gd name="connsiteY42" fmla="*/ 328195 h 590752"/>
                <a:gd name="connsiteX43" fmla="*/ 1043660 w 1831326"/>
                <a:gd name="connsiteY43" fmla="*/ 328195 h 590752"/>
                <a:gd name="connsiteX44" fmla="*/ 1043660 w 1831326"/>
                <a:gd name="connsiteY44" fmla="*/ 590751 h 590752"/>
                <a:gd name="connsiteX45" fmla="*/ 912383 w 1831326"/>
                <a:gd name="connsiteY45" fmla="*/ 590751 h 590752"/>
                <a:gd name="connsiteX46" fmla="*/ 518551 w 1831326"/>
                <a:gd name="connsiteY46" fmla="*/ 0 h 590752"/>
                <a:gd name="connsiteX47" fmla="*/ 781107 w 1831326"/>
                <a:gd name="connsiteY47" fmla="*/ 0 h 590752"/>
                <a:gd name="connsiteX48" fmla="*/ 781107 w 1831326"/>
                <a:gd name="connsiteY48" fmla="*/ 65639 h 590752"/>
                <a:gd name="connsiteX49" fmla="*/ 715468 w 1831326"/>
                <a:gd name="connsiteY49" fmla="*/ 65639 h 590752"/>
                <a:gd name="connsiteX50" fmla="*/ 715468 w 1831326"/>
                <a:gd name="connsiteY50" fmla="*/ 525112 h 590752"/>
                <a:gd name="connsiteX51" fmla="*/ 781107 w 1831326"/>
                <a:gd name="connsiteY51" fmla="*/ 525112 h 590752"/>
                <a:gd name="connsiteX52" fmla="*/ 781107 w 1831326"/>
                <a:gd name="connsiteY52" fmla="*/ 590751 h 590752"/>
                <a:gd name="connsiteX53" fmla="*/ 518551 w 1831326"/>
                <a:gd name="connsiteY53" fmla="*/ 590751 h 590752"/>
                <a:gd name="connsiteX54" fmla="*/ 518551 w 1831326"/>
                <a:gd name="connsiteY54" fmla="*/ 525112 h 590752"/>
                <a:gd name="connsiteX55" fmla="*/ 584190 w 1831326"/>
                <a:gd name="connsiteY55" fmla="*/ 525112 h 590752"/>
                <a:gd name="connsiteX56" fmla="*/ 584190 w 1831326"/>
                <a:gd name="connsiteY56" fmla="*/ 65639 h 590752"/>
                <a:gd name="connsiteX57" fmla="*/ 518551 w 1831326"/>
                <a:gd name="connsiteY5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831326" h="590752">
                  <a:moveTo>
                    <a:pt x="1043660" y="65639"/>
                  </a:moveTo>
                  <a:lnTo>
                    <a:pt x="1043660" y="262556"/>
                  </a:lnTo>
                  <a:lnTo>
                    <a:pt x="1174938" y="262556"/>
                  </a:lnTo>
                  <a:lnTo>
                    <a:pt x="1174938" y="65639"/>
                  </a:lnTo>
                  <a:close/>
                  <a:moveTo>
                    <a:pt x="65639" y="1"/>
                  </a:moveTo>
                  <a:lnTo>
                    <a:pt x="328194" y="1"/>
                  </a:lnTo>
                  <a:lnTo>
                    <a:pt x="328194" y="65640"/>
                  </a:lnTo>
                  <a:lnTo>
                    <a:pt x="393833" y="65640"/>
                  </a:lnTo>
                  <a:lnTo>
                    <a:pt x="393833" y="196918"/>
                  </a:lnTo>
                  <a:lnTo>
                    <a:pt x="262555" y="196918"/>
                  </a:lnTo>
                  <a:lnTo>
                    <a:pt x="262555" y="65640"/>
                  </a:lnTo>
                  <a:lnTo>
                    <a:pt x="131277" y="65640"/>
                  </a:lnTo>
                  <a:lnTo>
                    <a:pt x="131277" y="525113"/>
                  </a:lnTo>
                  <a:lnTo>
                    <a:pt x="262555" y="525113"/>
                  </a:lnTo>
                  <a:lnTo>
                    <a:pt x="262555" y="393835"/>
                  </a:lnTo>
                  <a:lnTo>
                    <a:pt x="196916" y="393835"/>
                  </a:lnTo>
                  <a:lnTo>
                    <a:pt x="196916" y="328196"/>
                  </a:lnTo>
                  <a:lnTo>
                    <a:pt x="393833" y="328196"/>
                  </a:lnTo>
                  <a:lnTo>
                    <a:pt x="393833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1437493" y="0"/>
                  </a:moveTo>
                  <a:lnTo>
                    <a:pt x="1568771" y="0"/>
                  </a:lnTo>
                  <a:lnTo>
                    <a:pt x="1568771" y="525112"/>
                  </a:lnTo>
                  <a:lnTo>
                    <a:pt x="1831326" y="525112"/>
                  </a:lnTo>
                  <a:lnTo>
                    <a:pt x="1831326" y="590751"/>
                  </a:lnTo>
                  <a:lnTo>
                    <a:pt x="1437493" y="590751"/>
                  </a:lnTo>
                  <a:close/>
                  <a:moveTo>
                    <a:pt x="912383" y="0"/>
                  </a:moveTo>
                  <a:lnTo>
                    <a:pt x="1240577" y="0"/>
                  </a:lnTo>
                  <a:lnTo>
                    <a:pt x="1240577" y="65639"/>
                  </a:lnTo>
                  <a:lnTo>
                    <a:pt x="1306216" y="65639"/>
                  </a:lnTo>
                  <a:lnTo>
                    <a:pt x="1306216" y="262556"/>
                  </a:lnTo>
                  <a:lnTo>
                    <a:pt x="1240577" y="262556"/>
                  </a:lnTo>
                  <a:lnTo>
                    <a:pt x="1240577" y="393834"/>
                  </a:lnTo>
                  <a:lnTo>
                    <a:pt x="1306216" y="393834"/>
                  </a:lnTo>
                  <a:lnTo>
                    <a:pt x="1306216" y="590751"/>
                  </a:lnTo>
                  <a:lnTo>
                    <a:pt x="1174938" y="590751"/>
                  </a:lnTo>
                  <a:lnTo>
                    <a:pt x="1174938" y="393834"/>
                  </a:lnTo>
                  <a:lnTo>
                    <a:pt x="1109299" y="393834"/>
                  </a:lnTo>
                  <a:lnTo>
                    <a:pt x="1109299" y="328195"/>
                  </a:lnTo>
                  <a:lnTo>
                    <a:pt x="1043660" y="328195"/>
                  </a:lnTo>
                  <a:lnTo>
                    <a:pt x="1043660" y="590751"/>
                  </a:lnTo>
                  <a:lnTo>
                    <a:pt x="912383" y="590751"/>
                  </a:lnTo>
                  <a:close/>
                  <a:moveTo>
                    <a:pt x="518551" y="0"/>
                  </a:moveTo>
                  <a:lnTo>
                    <a:pt x="781107" y="0"/>
                  </a:lnTo>
                  <a:lnTo>
                    <a:pt x="781107" y="65639"/>
                  </a:lnTo>
                  <a:lnTo>
                    <a:pt x="715468" y="65639"/>
                  </a:lnTo>
                  <a:lnTo>
                    <a:pt x="715468" y="525112"/>
                  </a:lnTo>
                  <a:lnTo>
                    <a:pt x="781107" y="525112"/>
                  </a:lnTo>
                  <a:lnTo>
                    <a:pt x="781107" y="590751"/>
                  </a:lnTo>
                  <a:lnTo>
                    <a:pt x="518551" y="590751"/>
                  </a:lnTo>
                  <a:lnTo>
                    <a:pt x="518551" y="525112"/>
                  </a:lnTo>
                  <a:lnTo>
                    <a:pt x="584190" y="525112"/>
                  </a:lnTo>
                  <a:lnTo>
                    <a:pt x="584190" y="65639"/>
                  </a:lnTo>
                  <a:lnTo>
                    <a:pt x="518551" y="65639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3747C45-8143-4990-B179-2C0E7A2CBE76}"/>
                </a:ext>
              </a:extLst>
            </p:cNvPr>
            <p:cNvSpPr/>
            <p:nvPr/>
          </p:nvSpPr>
          <p:spPr>
            <a:xfrm>
              <a:off x="5189748" y="3588732"/>
              <a:ext cx="1831326" cy="590752"/>
            </a:xfrm>
            <a:custGeom>
              <a:avLst/>
              <a:gdLst>
                <a:gd name="connsiteX0" fmla="*/ 1043660 w 1831326"/>
                <a:gd name="connsiteY0" fmla="*/ 65639 h 590752"/>
                <a:gd name="connsiteX1" fmla="*/ 1043660 w 1831326"/>
                <a:gd name="connsiteY1" fmla="*/ 262556 h 590752"/>
                <a:gd name="connsiteX2" fmla="*/ 1174938 w 1831326"/>
                <a:gd name="connsiteY2" fmla="*/ 262556 h 590752"/>
                <a:gd name="connsiteX3" fmla="*/ 1174938 w 1831326"/>
                <a:gd name="connsiteY3" fmla="*/ 65639 h 590752"/>
                <a:gd name="connsiteX4" fmla="*/ 65639 w 1831326"/>
                <a:gd name="connsiteY4" fmla="*/ 1 h 590752"/>
                <a:gd name="connsiteX5" fmla="*/ 328194 w 1831326"/>
                <a:gd name="connsiteY5" fmla="*/ 1 h 590752"/>
                <a:gd name="connsiteX6" fmla="*/ 328194 w 1831326"/>
                <a:gd name="connsiteY6" fmla="*/ 65640 h 590752"/>
                <a:gd name="connsiteX7" fmla="*/ 393833 w 1831326"/>
                <a:gd name="connsiteY7" fmla="*/ 65640 h 590752"/>
                <a:gd name="connsiteX8" fmla="*/ 393833 w 1831326"/>
                <a:gd name="connsiteY8" fmla="*/ 196918 h 590752"/>
                <a:gd name="connsiteX9" fmla="*/ 262555 w 1831326"/>
                <a:gd name="connsiteY9" fmla="*/ 196918 h 590752"/>
                <a:gd name="connsiteX10" fmla="*/ 262555 w 1831326"/>
                <a:gd name="connsiteY10" fmla="*/ 65640 h 590752"/>
                <a:gd name="connsiteX11" fmla="*/ 131277 w 1831326"/>
                <a:gd name="connsiteY11" fmla="*/ 65640 h 590752"/>
                <a:gd name="connsiteX12" fmla="*/ 131277 w 1831326"/>
                <a:gd name="connsiteY12" fmla="*/ 525113 h 590752"/>
                <a:gd name="connsiteX13" fmla="*/ 262555 w 1831326"/>
                <a:gd name="connsiteY13" fmla="*/ 525113 h 590752"/>
                <a:gd name="connsiteX14" fmla="*/ 262555 w 1831326"/>
                <a:gd name="connsiteY14" fmla="*/ 393835 h 590752"/>
                <a:gd name="connsiteX15" fmla="*/ 196916 w 1831326"/>
                <a:gd name="connsiteY15" fmla="*/ 393835 h 590752"/>
                <a:gd name="connsiteX16" fmla="*/ 196916 w 1831326"/>
                <a:gd name="connsiteY16" fmla="*/ 328196 h 590752"/>
                <a:gd name="connsiteX17" fmla="*/ 393833 w 1831326"/>
                <a:gd name="connsiteY17" fmla="*/ 328196 h 590752"/>
                <a:gd name="connsiteX18" fmla="*/ 393833 w 1831326"/>
                <a:gd name="connsiteY18" fmla="*/ 590752 h 590752"/>
                <a:gd name="connsiteX19" fmla="*/ 65639 w 1831326"/>
                <a:gd name="connsiteY19" fmla="*/ 590752 h 590752"/>
                <a:gd name="connsiteX20" fmla="*/ 65639 w 1831326"/>
                <a:gd name="connsiteY20" fmla="*/ 525113 h 590752"/>
                <a:gd name="connsiteX21" fmla="*/ 0 w 1831326"/>
                <a:gd name="connsiteY21" fmla="*/ 525113 h 590752"/>
                <a:gd name="connsiteX22" fmla="*/ 0 w 1831326"/>
                <a:gd name="connsiteY22" fmla="*/ 65640 h 590752"/>
                <a:gd name="connsiteX23" fmla="*/ 65639 w 1831326"/>
                <a:gd name="connsiteY23" fmla="*/ 65640 h 590752"/>
                <a:gd name="connsiteX24" fmla="*/ 1437493 w 1831326"/>
                <a:gd name="connsiteY24" fmla="*/ 0 h 590752"/>
                <a:gd name="connsiteX25" fmla="*/ 1568771 w 1831326"/>
                <a:gd name="connsiteY25" fmla="*/ 0 h 590752"/>
                <a:gd name="connsiteX26" fmla="*/ 1568771 w 1831326"/>
                <a:gd name="connsiteY26" fmla="*/ 525112 h 590752"/>
                <a:gd name="connsiteX27" fmla="*/ 1831326 w 1831326"/>
                <a:gd name="connsiteY27" fmla="*/ 525112 h 590752"/>
                <a:gd name="connsiteX28" fmla="*/ 1831326 w 1831326"/>
                <a:gd name="connsiteY28" fmla="*/ 590751 h 590752"/>
                <a:gd name="connsiteX29" fmla="*/ 1437493 w 1831326"/>
                <a:gd name="connsiteY29" fmla="*/ 590751 h 590752"/>
                <a:gd name="connsiteX30" fmla="*/ 912383 w 1831326"/>
                <a:gd name="connsiteY30" fmla="*/ 0 h 590752"/>
                <a:gd name="connsiteX31" fmla="*/ 1240577 w 1831326"/>
                <a:gd name="connsiteY31" fmla="*/ 0 h 590752"/>
                <a:gd name="connsiteX32" fmla="*/ 1240577 w 1831326"/>
                <a:gd name="connsiteY32" fmla="*/ 65639 h 590752"/>
                <a:gd name="connsiteX33" fmla="*/ 1306216 w 1831326"/>
                <a:gd name="connsiteY33" fmla="*/ 65639 h 590752"/>
                <a:gd name="connsiteX34" fmla="*/ 1306216 w 1831326"/>
                <a:gd name="connsiteY34" fmla="*/ 262556 h 590752"/>
                <a:gd name="connsiteX35" fmla="*/ 1240577 w 1831326"/>
                <a:gd name="connsiteY35" fmla="*/ 262556 h 590752"/>
                <a:gd name="connsiteX36" fmla="*/ 1240577 w 1831326"/>
                <a:gd name="connsiteY36" fmla="*/ 393834 h 590752"/>
                <a:gd name="connsiteX37" fmla="*/ 1306216 w 1831326"/>
                <a:gd name="connsiteY37" fmla="*/ 393834 h 590752"/>
                <a:gd name="connsiteX38" fmla="*/ 1306216 w 1831326"/>
                <a:gd name="connsiteY38" fmla="*/ 590751 h 590752"/>
                <a:gd name="connsiteX39" fmla="*/ 1174938 w 1831326"/>
                <a:gd name="connsiteY39" fmla="*/ 590751 h 590752"/>
                <a:gd name="connsiteX40" fmla="*/ 1174938 w 1831326"/>
                <a:gd name="connsiteY40" fmla="*/ 393834 h 590752"/>
                <a:gd name="connsiteX41" fmla="*/ 1109299 w 1831326"/>
                <a:gd name="connsiteY41" fmla="*/ 393834 h 590752"/>
                <a:gd name="connsiteX42" fmla="*/ 1109299 w 1831326"/>
                <a:gd name="connsiteY42" fmla="*/ 328195 h 590752"/>
                <a:gd name="connsiteX43" fmla="*/ 1043660 w 1831326"/>
                <a:gd name="connsiteY43" fmla="*/ 328195 h 590752"/>
                <a:gd name="connsiteX44" fmla="*/ 1043660 w 1831326"/>
                <a:gd name="connsiteY44" fmla="*/ 590751 h 590752"/>
                <a:gd name="connsiteX45" fmla="*/ 912383 w 1831326"/>
                <a:gd name="connsiteY45" fmla="*/ 590751 h 590752"/>
                <a:gd name="connsiteX46" fmla="*/ 518551 w 1831326"/>
                <a:gd name="connsiteY46" fmla="*/ 0 h 590752"/>
                <a:gd name="connsiteX47" fmla="*/ 781107 w 1831326"/>
                <a:gd name="connsiteY47" fmla="*/ 0 h 590752"/>
                <a:gd name="connsiteX48" fmla="*/ 781107 w 1831326"/>
                <a:gd name="connsiteY48" fmla="*/ 65639 h 590752"/>
                <a:gd name="connsiteX49" fmla="*/ 715468 w 1831326"/>
                <a:gd name="connsiteY49" fmla="*/ 65639 h 590752"/>
                <a:gd name="connsiteX50" fmla="*/ 715468 w 1831326"/>
                <a:gd name="connsiteY50" fmla="*/ 525112 h 590752"/>
                <a:gd name="connsiteX51" fmla="*/ 781107 w 1831326"/>
                <a:gd name="connsiteY51" fmla="*/ 525112 h 590752"/>
                <a:gd name="connsiteX52" fmla="*/ 781107 w 1831326"/>
                <a:gd name="connsiteY52" fmla="*/ 590751 h 590752"/>
                <a:gd name="connsiteX53" fmla="*/ 518551 w 1831326"/>
                <a:gd name="connsiteY53" fmla="*/ 590751 h 590752"/>
                <a:gd name="connsiteX54" fmla="*/ 518551 w 1831326"/>
                <a:gd name="connsiteY54" fmla="*/ 525112 h 590752"/>
                <a:gd name="connsiteX55" fmla="*/ 584190 w 1831326"/>
                <a:gd name="connsiteY55" fmla="*/ 525112 h 590752"/>
                <a:gd name="connsiteX56" fmla="*/ 584190 w 1831326"/>
                <a:gd name="connsiteY56" fmla="*/ 65639 h 590752"/>
                <a:gd name="connsiteX57" fmla="*/ 518551 w 1831326"/>
                <a:gd name="connsiteY5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831326" h="590752">
                  <a:moveTo>
                    <a:pt x="1043660" y="65639"/>
                  </a:moveTo>
                  <a:lnTo>
                    <a:pt x="1043660" y="262556"/>
                  </a:lnTo>
                  <a:lnTo>
                    <a:pt x="1174938" y="262556"/>
                  </a:lnTo>
                  <a:lnTo>
                    <a:pt x="1174938" y="65639"/>
                  </a:lnTo>
                  <a:close/>
                  <a:moveTo>
                    <a:pt x="65639" y="1"/>
                  </a:moveTo>
                  <a:lnTo>
                    <a:pt x="328194" y="1"/>
                  </a:lnTo>
                  <a:lnTo>
                    <a:pt x="328194" y="65640"/>
                  </a:lnTo>
                  <a:lnTo>
                    <a:pt x="393833" y="65640"/>
                  </a:lnTo>
                  <a:lnTo>
                    <a:pt x="393833" y="196918"/>
                  </a:lnTo>
                  <a:lnTo>
                    <a:pt x="262555" y="196918"/>
                  </a:lnTo>
                  <a:lnTo>
                    <a:pt x="262555" y="65640"/>
                  </a:lnTo>
                  <a:lnTo>
                    <a:pt x="131277" y="65640"/>
                  </a:lnTo>
                  <a:lnTo>
                    <a:pt x="131277" y="525113"/>
                  </a:lnTo>
                  <a:lnTo>
                    <a:pt x="262555" y="525113"/>
                  </a:lnTo>
                  <a:lnTo>
                    <a:pt x="262555" y="393835"/>
                  </a:lnTo>
                  <a:lnTo>
                    <a:pt x="196916" y="393835"/>
                  </a:lnTo>
                  <a:lnTo>
                    <a:pt x="196916" y="328196"/>
                  </a:lnTo>
                  <a:lnTo>
                    <a:pt x="393833" y="328196"/>
                  </a:lnTo>
                  <a:lnTo>
                    <a:pt x="393833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1437493" y="0"/>
                  </a:moveTo>
                  <a:lnTo>
                    <a:pt x="1568771" y="0"/>
                  </a:lnTo>
                  <a:lnTo>
                    <a:pt x="1568771" y="525112"/>
                  </a:lnTo>
                  <a:lnTo>
                    <a:pt x="1831326" y="525112"/>
                  </a:lnTo>
                  <a:lnTo>
                    <a:pt x="1831326" y="590751"/>
                  </a:lnTo>
                  <a:lnTo>
                    <a:pt x="1437493" y="590751"/>
                  </a:lnTo>
                  <a:close/>
                  <a:moveTo>
                    <a:pt x="912383" y="0"/>
                  </a:moveTo>
                  <a:lnTo>
                    <a:pt x="1240577" y="0"/>
                  </a:lnTo>
                  <a:lnTo>
                    <a:pt x="1240577" y="65639"/>
                  </a:lnTo>
                  <a:lnTo>
                    <a:pt x="1306216" y="65639"/>
                  </a:lnTo>
                  <a:lnTo>
                    <a:pt x="1306216" y="262556"/>
                  </a:lnTo>
                  <a:lnTo>
                    <a:pt x="1240577" y="262556"/>
                  </a:lnTo>
                  <a:lnTo>
                    <a:pt x="1240577" y="393834"/>
                  </a:lnTo>
                  <a:lnTo>
                    <a:pt x="1306216" y="393834"/>
                  </a:lnTo>
                  <a:lnTo>
                    <a:pt x="1306216" y="590751"/>
                  </a:lnTo>
                  <a:lnTo>
                    <a:pt x="1174938" y="590751"/>
                  </a:lnTo>
                  <a:lnTo>
                    <a:pt x="1174938" y="393834"/>
                  </a:lnTo>
                  <a:lnTo>
                    <a:pt x="1109299" y="393834"/>
                  </a:lnTo>
                  <a:lnTo>
                    <a:pt x="1109299" y="328195"/>
                  </a:lnTo>
                  <a:lnTo>
                    <a:pt x="1043660" y="328195"/>
                  </a:lnTo>
                  <a:lnTo>
                    <a:pt x="1043660" y="590751"/>
                  </a:lnTo>
                  <a:lnTo>
                    <a:pt x="912383" y="590751"/>
                  </a:lnTo>
                  <a:close/>
                  <a:moveTo>
                    <a:pt x="518551" y="0"/>
                  </a:moveTo>
                  <a:lnTo>
                    <a:pt x="781107" y="0"/>
                  </a:lnTo>
                  <a:lnTo>
                    <a:pt x="781107" y="65639"/>
                  </a:lnTo>
                  <a:lnTo>
                    <a:pt x="715468" y="65639"/>
                  </a:lnTo>
                  <a:lnTo>
                    <a:pt x="715468" y="525112"/>
                  </a:lnTo>
                  <a:lnTo>
                    <a:pt x="781107" y="525112"/>
                  </a:lnTo>
                  <a:lnTo>
                    <a:pt x="781107" y="590751"/>
                  </a:lnTo>
                  <a:lnTo>
                    <a:pt x="518551" y="590751"/>
                  </a:lnTo>
                  <a:lnTo>
                    <a:pt x="518551" y="525112"/>
                  </a:lnTo>
                  <a:lnTo>
                    <a:pt x="584190" y="525112"/>
                  </a:lnTo>
                  <a:lnTo>
                    <a:pt x="584190" y="65639"/>
                  </a:lnTo>
                  <a:lnTo>
                    <a:pt x="518551" y="65639"/>
                  </a:lnTo>
                  <a:close/>
                </a:path>
              </a:pathLst>
            </a:custGeom>
            <a:gradFill>
              <a:gsLst>
                <a:gs pos="0">
                  <a:srgbClr val="E3365E"/>
                </a:gs>
                <a:gs pos="100000">
                  <a:srgbClr val="99235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0477EFB-EB8F-4E3A-9FFD-55BFCE679633}"/>
              </a:ext>
            </a:extLst>
          </p:cNvPr>
          <p:cNvGrpSpPr/>
          <p:nvPr/>
        </p:nvGrpSpPr>
        <p:grpSpPr>
          <a:xfrm>
            <a:off x="1968977" y="4666891"/>
            <a:ext cx="1676400" cy="1391906"/>
            <a:chOff x="5255193" y="4132274"/>
            <a:chExt cx="1676400" cy="139190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CF93796-6250-4778-B1A2-BB847199A66A}"/>
                </a:ext>
              </a:extLst>
            </p:cNvPr>
            <p:cNvSpPr/>
            <p:nvPr/>
          </p:nvSpPr>
          <p:spPr>
            <a:xfrm>
              <a:off x="5255193" y="4132274"/>
              <a:ext cx="1676400" cy="1391906"/>
            </a:xfrm>
            <a:prstGeom prst="rect">
              <a:avLst/>
            </a:prstGeom>
            <a:solidFill>
              <a:srgbClr val="E3365E"/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EEB8868-7B0D-4038-8F69-6ABDBD333ACF}"/>
                </a:ext>
              </a:extLst>
            </p:cNvPr>
            <p:cNvSpPr/>
            <p:nvPr/>
          </p:nvSpPr>
          <p:spPr>
            <a:xfrm>
              <a:off x="5633920" y="4532851"/>
              <a:ext cx="918946" cy="590752"/>
            </a:xfrm>
            <a:custGeom>
              <a:avLst/>
              <a:gdLst>
                <a:gd name="connsiteX0" fmla="*/ 656390 w 918946"/>
                <a:gd name="connsiteY0" fmla="*/ 65640 h 590752"/>
                <a:gd name="connsiteX1" fmla="*/ 656390 w 918946"/>
                <a:gd name="connsiteY1" fmla="*/ 525113 h 590752"/>
                <a:gd name="connsiteX2" fmla="*/ 722029 w 918946"/>
                <a:gd name="connsiteY2" fmla="*/ 525113 h 590752"/>
                <a:gd name="connsiteX3" fmla="*/ 722029 w 918946"/>
                <a:gd name="connsiteY3" fmla="*/ 459474 h 590752"/>
                <a:gd name="connsiteX4" fmla="*/ 787668 w 918946"/>
                <a:gd name="connsiteY4" fmla="*/ 459474 h 590752"/>
                <a:gd name="connsiteX5" fmla="*/ 787668 w 918946"/>
                <a:gd name="connsiteY5" fmla="*/ 131279 h 590752"/>
                <a:gd name="connsiteX6" fmla="*/ 722029 w 918946"/>
                <a:gd name="connsiteY6" fmla="*/ 131279 h 590752"/>
                <a:gd name="connsiteX7" fmla="*/ 722029 w 918946"/>
                <a:gd name="connsiteY7" fmla="*/ 65640 h 590752"/>
                <a:gd name="connsiteX8" fmla="*/ 525111 w 918946"/>
                <a:gd name="connsiteY8" fmla="*/ 1 h 590752"/>
                <a:gd name="connsiteX9" fmla="*/ 787668 w 918946"/>
                <a:gd name="connsiteY9" fmla="*/ 1 h 590752"/>
                <a:gd name="connsiteX10" fmla="*/ 787668 w 918946"/>
                <a:gd name="connsiteY10" fmla="*/ 65640 h 590752"/>
                <a:gd name="connsiteX11" fmla="*/ 853307 w 918946"/>
                <a:gd name="connsiteY11" fmla="*/ 65640 h 590752"/>
                <a:gd name="connsiteX12" fmla="*/ 853307 w 918946"/>
                <a:gd name="connsiteY12" fmla="*/ 131279 h 590752"/>
                <a:gd name="connsiteX13" fmla="*/ 918946 w 918946"/>
                <a:gd name="connsiteY13" fmla="*/ 131279 h 590752"/>
                <a:gd name="connsiteX14" fmla="*/ 918946 w 918946"/>
                <a:gd name="connsiteY14" fmla="*/ 459474 h 590752"/>
                <a:gd name="connsiteX15" fmla="*/ 853307 w 918946"/>
                <a:gd name="connsiteY15" fmla="*/ 459474 h 590752"/>
                <a:gd name="connsiteX16" fmla="*/ 853307 w 918946"/>
                <a:gd name="connsiteY16" fmla="*/ 525113 h 590752"/>
                <a:gd name="connsiteX17" fmla="*/ 787668 w 918946"/>
                <a:gd name="connsiteY17" fmla="*/ 525113 h 590752"/>
                <a:gd name="connsiteX18" fmla="*/ 787668 w 918946"/>
                <a:gd name="connsiteY18" fmla="*/ 590752 h 590752"/>
                <a:gd name="connsiteX19" fmla="*/ 525111 w 918946"/>
                <a:gd name="connsiteY19" fmla="*/ 590752 h 590752"/>
                <a:gd name="connsiteX20" fmla="*/ 65639 w 918946"/>
                <a:gd name="connsiteY20" fmla="*/ 0 h 590752"/>
                <a:gd name="connsiteX21" fmla="*/ 328196 w 918946"/>
                <a:gd name="connsiteY21" fmla="*/ 0 h 590752"/>
                <a:gd name="connsiteX22" fmla="*/ 328196 w 918946"/>
                <a:gd name="connsiteY22" fmla="*/ 65639 h 590752"/>
                <a:gd name="connsiteX23" fmla="*/ 393835 w 918946"/>
                <a:gd name="connsiteY23" fmla="*/ 65639 h 590752"/>
                <a:gd name="connsiteX24" fmla="*/ 393835 w 918946"/>
                <a:gd name="connsiteY24" fmla="*/ 262556 h 590752"/>
                <a:gd name="connsiteX25" fmla="*/ 328196 w 918946"/>
                <a:gd name="connsiteY25" fmla="*/ 262556 h 590752"/>
                <a:gd name="connsiteX26" fmla="*/ 328196 w 918946"/>
                <a:gd name="connsiteY26" fmla="*/ 328195 h 590752"/>
                <a:gd name="connsiteX27" fmla="*/ 393835 w 918946"/>
                <a:gd name="connsiteY27" fmla="*/ 328195 h 590752"/>
                <a:gd name="connsiteX28" fmla="*/ 393835 w 918946"/>
                <a:gd name="connsiteY28" fmla="*/ 525112 h 590752"/>
                <a:gd name="connsiteX29" fmla="*/ 328196 w 918946"/>
                <a:gd name="connsiteY29" fmla="*/ 525112 h 590752"/>
                <a:gd name="connsiteX30" fmla="*/ 328196 w 918946"/>
                <a:gd name="connsiteY30" fmla="*/ 590751 h 590752"/>
                <a:gd name="connsiteX31" fmla="*/ 65639 w 918946"/>
                <a:gd name="connsiteY31" fmla="*/ 590751 h 590752"/>
                <a:gd name="connsiteX32" fmla="*/ 65639 w 918946"/>
                <a:gd name="connsiteY32" fmla="*/ 525112 h 590752"/>
                <a:gd name="connsiteX33" fmla="*/ 0 w 918946"/>
                <a:gd name="connsiteY33" fmla="*/ 525112 h 590752"/>
                <a:gd name="connsiteX34" fmla="*/ 0 w 918946"/>
                <a:gd name="connsiteY34" fmla="*/ 393834 h 590752"/>
                <a:gd name="connsiteX35" fmla="*/ 131278 w 918946"/>
                <a:gd name="connsiteY35" fmla="*/ 393834 h 590752"/>
                <a:gd name="connsiteX36" fmla="*/ 131278 w 918946"/>
                <a:gd name="connsiteY36" fmla="*/ 525112 h 590752"/>
                <a:gd name="connsiteX37" fmla="*/ 262556 w 918946"/>
                <a:gd name="connsiteY37" fmla="*/ 525112 h 590752"/>
                <a:gd name="connsiteX38" fmla="*/ 262556 w 918946"/>
                <a:gd name="connsiteY38" fmla="*/ 328195 h 590752"/>
                <a:gd name="connsiteX39" fmla="*/ 131278 w 918946"/>
                <a:gd name="connsiteY39" fmla="*/ 328195 h 590752"/>
                <a:gd name="connsiteX40" fmla="*/ 131278 w 918946"/>
                <a:gd name="connsiteY40" fmla="*/ 262556 h 590752"/>
                <a:gd name="connsiteX41" fmla="*/ 262556 w 918946"/>
                <a:gd name="connsiteY41" fmla="*/ 262556 h 590752"/>
                <a:gd name="connsiteX42" fmla="*/ 262556 w 918946"/>
                <a:gd name="connsiteY42" fmla="*/ 65639 h 590752"/>
                <a:gd name="connsiteX43" fmla="*/ 131278 w 918946"/>
                <a:gd name="connsiteY43" fmla="*/ 65639 h 590752"/>
                <a:gd name="connsiteX44" fmla="*/ 131278 w 918946"/>
                <a:gd name="connsiteY44" fmla="*/ 196917 h 590752"/>
                <a:gd name="connsiteX45" fmla="*/ 0 w 918946"/>
                <a:gd name="connsiteY45" fmla="*/ 196917 h 590752"/>
                <a:gd name="connsiteX46" fmla="*/ 0 w 918946"/>
                <a:gd name="connsiteY46" fmla="*/ 65639 h 590752"/>
                <a:gd name="connsiteX47" fmla="*/ 65639 w 918946"/>
                <a:gd name="connsiteY4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918946" h="590752">
                  <a:moveTo>
                    <a:pt x="656390" y="65640"/>
                  </a:moveTo>
                  <a:lnTo>
                    <a:pt x="656390" y="525113"/>
                  </a:lnTo>
                  <a:lnTo>
                    <a:pt x="722029" y="525113"/>
                  </a:lnTo>
                  <a:lnTo>
                    <a:pt x="722029" y="459474"/>
                  </a:lnTo>
                  <a:lnTo>
                    <a:pt x="787668" y="459474"/>
                  </a:lnTo>
                  <a:lnTo>
                    <a:pt x="787668" y="131279"/>
                  </a:lnTo>
                  <a:lnTo>
                    <a:pt x="722029" y="131279"/>
                  </a:lnTo>
                  <a:lnTo>
                    <a:pt x="722029" y="65640"/>
                  </a:lnTo>
                  <a:close/>
                  <a:moveTo>
                    <a:pt x="525111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459474"/>
                  </a:lnTo>
                  <a:lnTo>
                    <a:pt x="853307" y="459474"/>
                  </a:lnTo>
                  <a:lnTo>
                    <a:pt x="853307" y="525113"/>
                  </a:lnTo>
                  <a:lnTo>
                    <a:pt x="787668" y="525113"/>
                  </a:lnTo>
                  <a:lnTo>
                    <a:pt x="787668" y="590752"/>
                  </a:lnTo>
                  <a:lnTo>
                    <a:pt x="525111" y="590752"/>
                  </a:lnTo>
                  <a:close/>
                  <a:moveTo>
                    <a:pt x="65639" y="0"/>
                  </a:moveTo>
                  <a:lnTo>
                    <a:pt x="328196" y="0"/>
                  </a:lnTo>
                  <a:lnTo>
                    <a:pt x="328196" y="65639"/>
                  </a:lnTo>
                  <a:lnTo>
                    <a:pt x="393835" y="65639"/>
                  </a:lnTo>
                  <a:lnTo>
                    <a:pt x="393835" y="262556"/>
                  </a:lnTo>
                  <a:lnTo>
                    <a:pt x="328196" y="262556"/>
                  </a:lnTo>
                  <a:lnTo>
                    <a:pt x="328196" y="328195"/>
                  </a:lnTo>
                  <a:lnTo>
                    <a:pt x="393835" y="328195"/>
                  </a:lnTo>
                  <a:lnTo>
                    <a:pt x="393835" y="525112"/>
                  </a:lnTo>
                  <a:lnTo>
                    <a:pt x="328196" y="525112"/>
                  </a:lnTo>
                  <a:lnTo>
                    <a:pt x="328196" y="590751"/>
                  </a:lnTo>
                  <a:lnTo>
                    <a:pt x="65639" y="590751"/>
                  </a:lnTo>
                  <a:lnTo>
                    <a:pt x="65639" y="525112"/>
                  </a:lnTo>
                  <a:lnTo>
                    <a:pt x="0" y="525112"/>
                  </a:lnTo>
                  <a:lnTo>
                    <a:pt x="0" y="393834"/>
                  </a:lnTo>
                  <a:lnTo>
                    <a:pt x="131278" y="393834"/>
                  </a:lnTo>
                  <a:lnTo>
                    <a:pt x="131278" y="525112"/>
                  </a:lnTo>
                  <a:lnTo>
                    <a:pt x="262556" y="525112"/>
                  </a:lnTo>
                  <a:lnTo>
                    <a:pt x="262556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262556" y="262556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56DCE365-C736-4BD5-BBDE-E07C5F9F180D}"/>
                </a:ext>
              </a:extLst>
            </p:cNvPr>
            <p:cNvSpPr/>
            <p:nvPr/>
          </p:nvSpPr>
          <p:spPr>
            <a:xfrm>
              <a:off x="5633920" y="4532851"/>
              <a:ext cx="918946" cy="590752"/>
            </a:xfrm>
            <a:custGeom>
              <a:avLst/>
              <a:gdLst>
                <a:gd name="connsiteX0" fmla="*/ 656390 w 918946"/>
                <a:gd name="connsiteY0" fmla="*/ 65640 h 590752"/>
                <a:gd name="connsiteX1" fmla="*/ 656390 w 918946"/>
                <a:gd name="connsiteY1" fmla="*/ 525113 h 590752"/>
                <a:gd name="connsiteX2" fmla="*/ 722029 w 918946"/>
                <a:gd name="connsiteY2" fmla="*/ 525113 h 590752"/>
                <a:gd name="connsiteX3" fmla="*/ 722029 w 918946"/>
                <a:gd name="connsiteY3" fmla="*/ 459474 h 590752"/>
                <a:gd name="connsiteX4" fmla="*/ 787668 w 918946"/>
                <a:gd name="connsiteY4" fmla="*/ 459474 h 590752"/>
                <a:gd name="connsiteX5" fmla="*/ 787668 w 918946"/>
                <a:gd name="connsiteY5" fmla="*/ 131279 h 590752"/>
                <a:gd name="connsiteX6" fmla="*/ 722029 w 918946"/>
                <a:gd name="connsiteY6" fmla="*/ 131279 h 590752"/>
                <a:gd name="connsiteX7" fmla="*/ 722029 w 918946"/>
                <a:gd name="connsiteY7" fmla="*/ 65640 h 590752"/>
                <a:gd name="connsiteX8" fmla="*/ 525111 w 918946"/>
                <a:gd name="connsiteY8" fmla="*/ 1 h 590752"/>
                <a:gd name="connsiteX9" fmla="*/ 787668 w 918946"/>
                <a:gd name="connsiteY9" fmla="*/ 1 h 590752"/>
                <a:gd name="connsiteX10" fmla="*/ 787668 w 918946"/>
                <a:gd name="connsiteY10" fmla="*/ 65640 h 590752"/>
                <a:gd name="connsiteX11" fmla="*/ 853307 w 918946"/>
                <a:gd name="connsiteY11" fmla="*/ 65640 h 590752"/>
                <a:gd name="connsiteX12" fmla="*/ 853307 w 918946"/>
                <a:gd name="connsiteY12" fmla="*/ 131279 h 590752"/>
                <a:gd name="connsiteX13" fmla="*/ 918946 w 918946"/>
                <a:gd name="connsiteY13" fmla="*/ 131279 h 590752"/>
                <a:gd name="connsiteX14" fmla="*/ 918946 w 918946"/>
                <a:gd name="connsiteY14" fmla="*/ 459474 h 590752"/>
                <a:gd name="connsiteX15" fmla="*/ 853307 w 918946"/>
                <a:gd name="connsiteY15" fmla="*/ 459474 h 590752"/>
                <a:gd name="connsiteX16" fmla="*/ 853307 w 918946"/>
                <a:gd name="connsiteY16" fmla="*/ 525113 h 590752"/>
                <a:gd name="connsiteX17" fmla="*/ 787668 w 918946"/>
                <a:gd name="connsiteY17" fmla="*/ 525113 h 590752"/>
                <a:gd name="connsiteX18" fmla="*/ 787668 w 918946"/>
                <a:gd name="connsiteY18" fmla="*/ 590752 h 590752"/>
                <a:gd name="connsiteX19" fmla="*/ 525111 w 918946"/>
                <a:gd name="connsiteY19" fmla="*/ 590752 h 590752"/>
                <a:gd name="connsiteX20" fmla="*/ 65639 w 918946"/>
                <a:gd name="connsiteY20" fmla="*/ 0 h 590752"/>
                <a:gd name="connsiteX21" fmla="*/ 328196 w 918946"/>
                <a:gd name="connsiteY21" fmla="*/ 0 h 590752"/>
                <a:gd name="connsiteX22" fmla="*/ 328196 w 918946"/>
                <a:gd name="connsiteY22" fmla="*/ 65639 h 590752"/>
                <a:gd name="connsiteX23" fmla="*/ 393835 w 918946"/>
                <a:gd name="connsiteY23" fmla="*/ 65639 h 590752"/>
                <a:gd name="connsiteX24" fmla="*/ 393835 w 918946"/>
                <a:gd name="connsiteY24" fmla="*/ 262556 h 590752"/>
                <a:gd name="connsiteX25" fmla="*/ 328196 w 918946"/>
                <a:gd name="connsiteY25" fmla="*/ 262556 h 590752"/>
                <a:gd name="connsiteX26" fmla="*/ 328196 w 918946"/>
                <a:gd name="connsiteY26" fmla="*/ 328195 h 590752"/>
                <a:gd name="connsiteX27" fmla="*/ 393835 w 918946"/>
                <a:gd name="connsiteY27" fmla="*/ 328195 h 590752"/>
                <a:gd name="connsiteX28" fmla="*/ 393835 w 918946"/>
                <a:gd name="connsiteY28" fmla="*/ 525112 h 590752"/>
                <a:gd name="connsiteX29" fmla="*/ 328196 w 918946"/>
                <a:gd name="connsiteY29" fmla="*/ 525112 h 590752"/>
                <a:gd name="connsiteX30" fmla="*/ 328196 w 918946"/>
                <a:gd name="connsiteY30" fmla="*/ 590751 h 590752"/>
                <a:gd name="connsiteX31" fmla="*/ 65639 w 918946"/>
                <a:gd name="connsiteY31" fmla="*/ 590751 h 590752"/>
                <a:gd name="connsiteX32" fmla="*/ 65639 w 918946"/>
                <a:gd name="connsiteY32" fmla="*/ 525112 h 590752"/>
                <a:gd name="connsiteX33" fmla="*/ 0 w 918946"/>
                <a:gd name="connsiteY33" fmla="*/ 525112 h 590752"/>
                <a:gd name="connsiteX34" fmla="*/ 0 w 918946"/>
                <a:gd name="connsiteY34" fmla="*/ 393834 h 590752"/>
                <a:gd name="connsiteX35" fmla="*/ 131278 w 918946"/>
                <a:gd name="connsiteY35" fmla="*/ 393834 h 590752"/>
                <a:gd name="connsiteX36" fmla="*/ 131278 w 918946"/>
                <a:gd name="connsiteY36" fmla="*/ 525112 h 590752"/>
                <a:gd name="connsiteX37" fmla="*/ 262556 w 918946"/>
                <a:gd name="connsiteY37" fmla="*/ 525112 h 590752"/>
                <a:gd name="connsiteX38" fmla="*/ 262556 w 918946"/>
                <a:gd name="connsiteY38" fmla="*/ 328195 h 590752"/>
                <a:gd name="connsiteX39" fmla="*/ 131278 w 918946"/>
                <a:gd name="connsiteY39" fmla="*/ 328195 h 590752"/>
                <a:gd name="connsiteX40" fmla="*/ 131278 w 918946"/>
                <a:gd name="connsiteY40" fmla="*/ 262556 h 590752"/>
                <a:gd name="connsiteX41" fmla="*/ 262556 w 918946"/>
                <a:gd name="connsiteY41" fmla="*/ 262556 h 590752"/>
                <a:gd name="connsiteX42" fmla="*/ 262556 w 918946"/>
                <a:gd name="connsiteY42" fmla="*/ 65639 h 590752"/>
                <a:gd name="connsiteX43" fmla="*/ 131278 w 918946"/>
                <a:gd name="connsiteY43" fmla="*/ 65639 h 590752"/>
                <a:gd name="connsiteX44" fmla="*/ 131278 w 918946"/>
                <a:gd name="connsiteY44" fmla="*/ 196917 h 590752"/>
                <a:gd name="connsiteX45" fmla="*/ 0 w 918946"/>
                <a:gd name="connsiteY45" fmla="*/ 196917 h 590752"/>
                <a:gd name="connsiteX46" fmla="*/ 0 w 918946"/>
                <a:gd name="connsiteY46" fmla="*/ 65639 h 590752"/>
                <a:gd name="connsiteX47" fmla="*/ 65639 w 918946"/>
                <a:gd name="connsiteY4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918946" h="590752">
                  <a:moveTo>
                    <a:pt x="656390" y="65640"/>
                  </a:moveTo>
                  <a:lnTo>
                    <a:pt x="656390" y="525113"/>
                  </a:lnTo>
                  <a:lnTo>
                    <a:pt x="722029" y="525113"/>
                  </a:lnTo>
                  <a:lnTo>
                    <a:pt x="722029" y="459474"/>
                  </a:lnTo>
                  <a:lnTo>
                    <a:pt x="787668" y="459474"/>
                  </a:lnTo>
                  <a:lnTo>
                    <a:pt x="787668" y="131279"/>
                  </a:lnTo>
                  <a:lnTo>
                    <a:pt x="722029" y="131279"/>
                  </a:lnTo>
                  <a:lnTo>
                    <a:pt x="722029" y="65640"/>
                  </a:lnTo>
                  <a:close/>
                  <a:moveTo>
                    <a:pt x="525111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459474"/>
                  </a:lnTo>
                  <a:lnTo>
                    <a:pt x="853307" y="459474"/>
                  </a:lnTo>
                  <a:lnTo>
                    <a:pt x="853307" y="525113"/>
                  </a:lnTo>
                  <a:lnTo>
                    <a:pt x="787668" y="525113"/>
                  </a:lnTo>
                  <a:lnTo>
                    <a:pt x="787668" y="590752"/>
                  </a:lnTo>
                  <a:lnTo>
                    <a:pt x="525111" y="590752"/>
                  </a:lnTo>
                  <a:close/>
                  <a:moveTo>
                    <a:pt x="65639" y="0"/>
                  </a:moveTo>
                  <a:lnTo>
                    <a:pt x="328196" y="0"/>
                  </a:lnTo>
                  <a:lnTo>
                    <a:pt x="328196" y="65639"/>
                  </a:lnTo>
                  <a:lnTo>
                    <a:pt x="393835" y="65639"/>
                  </a:lnTo>
                  <a:lnTo>
                    <a:pt x="393835" y="262556"/>
                  </a:lnTo>
                  <a:lnTo>
                    <a:pt x="328196" y="262556"/>
                  </a:lnTo>
                  <a:lnTo>
                    <a:pt x="328196" y="328195"/>
                  </a:lnTo>
                  <a:lnTo>
                    <a:pt x="393835" y="328195"/>
                  </a:lnTo>
                  <a:lnTo>
                    <a:pt x="393835" y="525112"/>
                  </a:lnTo>
                  <a:lnTo>
                    <a:pt x="328196" y="525112"/>
                  </a:lnTo>
                  <a:lnTo>
                    <a:pt x="328196" y="590751"/>
                  </a:lnTo>
                  <a:lnTo>
                    <a:pt x="65639" y="590751"/>
                  </a:lnTo>
                  <a:lnTo>
                    <a:pt x="65639" y="525112"/>
                  </a:lnTo>
                  <a:lnTo>
                    <a:pt x="0" y="525112"/>
                  </a:lnTo>
                  <a:lnTo>
                    <a:pt x="0" y="393834"/>
                  </a:lnTo>
                  <a:lnTo>
                    <a:pt x="131278" y="393834"/>
                  </a:lnTo>
                  <a:lnTo>
                    <a:pt x="131278" y="525112"/>
                  </a:lnTo>
                  <a:lnTo>
                    <a:pt x="262556" y="525112"/>
                  </a:lnTo>
                  <a:lnTo>
                    <a:pt x="262556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262556" y="262556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23F5BC0F-6644-4BD7-9DD4-E2689CF0D1E9}"/>
                </a:ext>
              </a:extLst>
            </p:cNvPr>
            <p:cNvSpPr/>
            <p:nvPr/>
          </p:nvSpPr>
          <p:spPr>
            <a:xfrm>
              <a:off x="5633920" y="4532851"/>
              <a:ext cx="918946" cy="590752"/>
            </a:xfrm>
            <a:custGeom>
              <a:avLst/>
              <a:gdLst>
                <a:gd name="connsiteX0" fmla="*/ 656390 w 918946"/>
                <a:gd name="connsiteY0" fmla="*/ 65640 h 590752"/>
                <a:gd name="connsiteX1" fmla="*/ 656390 w 918946"/>
                <a:gd name="connsiteY1" fmla="*/ 525113 h 590752"/>
                <a:gd name="connsiteX2" fmla="*/ 722029 w 918946"/>
                <a:gd name="connsiteY2" fmla="*/ 525113 h 590752"/>
                <a:gd name="connsiteX3" fmla="*/ 722029 w 918946"/>
                <a:gd name="connsiteY3" fmla="*/ 459474 h 590752"/>
                <a:gd name="connsiteX4" fmla="*/ 787668 w 918946"/>
                <a:gd name="connsiteY4" fmla="*/ 459474 h 590752"/>
                <a:gd name="connsiteX5" fmla="*/ 787668 w 918946"/>
                <a:gd name="connsiteY5" fmla="*/ 131279 h 590752"/>
                <a:gd name="connsiteX6" fmla="*/ 722029 w 918946"/>
                <a:gd name="connsiteY6" fmla="*/ 131279 h 590752"/>
                <a:gd name="connsiteX7" fmla="*/ 722029 w 918946"/>
                <a:gd name="connsiteY7" fmla="*/ 65640 h 590752"/>
                <a:gd name="connsiteX8" fmla="*/ 525111 w 918946"/>
                <a:gd name="connsiteY8" fmla="*/ 1 h 590752"/>
                <a:gd name="connsiteX9" fmla="*/ 787668 w 918946"/>
                <a:gd name="connsiteY9" fmla="*/ 1 h 590752"/>
                <a:gd name="connsiteX10" fmla="*/ 787668 w 918946"/>
                <a:gd name="connsiteY10" fmla="*/ 65640 h 590752"/>
                <a:gd name="connsiteX11" fmla="*/ 853307 w 918946"/>
                <a:gd name="connsiteY11" fmla="*/ 65640 h 590752"/>
                <a:gd name="connsiteX12" fmla="*/ 853307 w 918946"/>
                <a:gd name="connsiteY12" fmla="*/ 131279 h 590752"/>
                <a:gd name="connsiteX13" fmla="*/ 918946 w 918946"/>
                <a:gd name="connsiteY13" fmla="*/ 131279 h 590752"/>
                <a:gd name="connsiteX14" fmla="*/ 918946 w 918946"/>
                <a:gd name="connsiteY14" fmla="*/ 459474 h 590752"/>
                <a:gd name="connsiteX15" fmla="*/ 853307 w 918946"/>
                <a:gd name="connsiteY15" fmla="*/ 459474 h 590752"/>
                <a:gd name="connsiteX16" fmla="*/ 853307 w 918946"/>
                <a:gd name="connsiteY16" fmla="*/ 525113 h 590752"/>
                <a:gd name="connsiteX17" fmla="*/ 787668 w 918946"/>
                <a:gd name="connsiteY17" fmla="*/ 525113 h 590752"/>
                <a:gd name="connsiteX18" fmla="*/ 787668 w 918946"/>
                <a:gd name="connsiteY18" fmla="*/ 590752 h 590752"/>
                <a:gd name="connsiteX19" fmla="*/ 525111 w 918946"/>
                <a:gd name="connsiteY19" fmla="*/ 590752 h 590752"/>
                <a:gd name="connsiteX20" fmla="*/ 65639 w 918946"/>
                <a:gd name="connsiteY20" fmla="*/ 0 h 590752"/>
                <a:gd name="connsiteX21" fmla="*/ 328196 w 918946"/>
                <a:gd name="connsiteY21" fmla="*/ 0 h 590752"/>
                <a:gd name="connsiteX22" fmla="*/ 328196 w 918946"/>
                <a:gd name="connsiteY22" fmla="*/ 65639 h 590752"/>
                <a:gd name="connsiteX23" fmla="*/ 393835 w 918946"/>
                <a:gd name="connsiteY23" fmla="*/ 65639 h 590752"/>
                <a:gd name="connsiteX24" fmla="*/ 393835 w 918946"/>
                <a:gd name="connsiteY24" fmla="*/ 262556 h 590752"/>
                <a:gd name="connsiteX25" fmla="*/ 328196 w 918946"/>
                <a:gd name="connsiteY25" fmla="*/ 262556 h 590752"/>
                <a:gd name="connsiteX26" fmla="*/ 328196 w 918946"/>
                <a:gd name="connsiteY26" fmla="*/ 328195 h 590752"/>
                <a:gd name="connsiteX27" fmla="*/ 393835 w 918946"/>
                <a:gd name="connsiteY27" fmla="*/ 328195 h 590752"/>
                <a:gd name="connsiteX28" fmla="*/ 393835 w 918946"/>
                <a:gd name="connsiteY28" fmla="*/ 525112 h 590752"/>
                <a:gd name="connsiteX29" fmla="*/ 328196 w 918946"/>
                <a:gd name="connsiteY29" fmla="*/ 525112 h 590752"/>
                <a:gd name="connsiteX30" fmla="*/ 328196 w 918946"/>
                <a:gd name="connsiteY30" fmla="*/ 590751 h 590752"/>
                <a:gd name="connsiteX31" fmla="*/ 65639 w 918946"/>
                <a:gd name="connsiteY31" fmla="*/ 590751 h 590752"/>
                <a:gd name="connsiteX32" fmla="*/ 65639 w 918946"/>
                <a:gd name="connsiteY32" fmla="*/ 525112 h 590752"/>
                <a:gd name="connsiteX33" fmla="*/ 0 w 918946"/>
                <a:gd name="connsiteY33" fmla="*/ 525112 h 590752"/>
                <a:gd name="connsiteX34" fmla="*/ 0 w 918946"/>
                <a:gd name="connsiteY34" fmla="*/ 393834 h 590752"/>
                <a:gd name="connsiteX35" fmla="*/ 131278 w 918946"/>
                <a:gd name="connsiteY35" fmla="*/ 393834 h 590752"/>
                <a:gd name="connsiteX36" fmla="*/ 131278 w 918946"/>
                <a:gd name="connsiteY36" fmla="*/ 525112 h 590752"/>
                <a:gd name="connsiteX37" fmla="*/ 262556 w 918946"/>
                <a:gd name="connsiteY37" fmla="*/ 525112 h 590752"/>
                <a:gd name="connsiteX38" fmla="*/ 262556 w 918946"/>
                <a:gd name="connsiteY38" fmla="*/ 328195 h 590752"/>
                <a:gd name="connsiteX39" fmla="*/ 131278 w 918946"/>
                <a:gd name="connsiteY39" fmla="*/ 328195 h 590752"/>
                <a:gd name="connsiteX40" fmla="*/ 131278 w 918946"/>
                <a:gd name="connsiteY40" fmla="*/ 262556 h 590752"/>
                <a:gd name="connsiteX41" fmla="*/ 262556 w 918946"/>
                <a:gd name="connsiteY41" fmla="*/ 262556 h 590752"/>
                <a:gd name="connsiteX42" fmla="*/ 262556 w 918946"/>
                <a:gd name="connsiteY42" fmla="*/ 65639 h 590752"/>
                <a:gd name="connsiteX43" fmla="*/ 131278 w 918946"/>
                <a:gd name="connsiteY43" fmla="*/ 65639 h 590752"/>
                <a:gd name="connsiteX44" fmla="*/ 131278 w 918946"/>
                <a:gd name="connsiteY44" fmla="*/ 196917 h 590752"/>
                <a:gd name="connsiteX45" fmla="*/ 0 w 918946"/>
                <a:gd name="connsiteY45" fmla="*/ 196917 h 590752"/>
                <a:gd name="connsiteX46" fmla="*/ 0 w 918946"/>
                <a:gd name="connsiteY46" fmla="*/ 65639 h 590752"/>
                <a:gd name="connsiteX47" fmla="*/ 65639 w 918946"/>
                <a:gd name="connsiteY47" fmla="*/ 65639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918946" h="590752">
                  <a:moveTo>
                    <a:pt x="656390" y="65640"/>
                  </a:moveTo>
                  <a:lnTo>
                    <a:pt x="656390" y="525113"/>
                  </a:lnTo>
                  <a:lnTo>
                    <a:pt x="722029" y="525113"/>
                  </a:lnTo>
                  <a:lnTo>
                    <a:pt x="722029" y="459474"/>
                  </a:lnTo>
                  <a:lnTo>
                    <a:pt x="787668" y="459474"/>
                  </a:lnTo>
                  <a:lnTo>
                    <a:pt x="787668" y="131279"/>
                  </a:lnTo>
                  <a:lnTo>
                    <a:pt x="722029" y="131279"/>
                  </a:lnTo>
                  <a:lnTo>
                    <a:pt x="722029" y="65640"/>
                  </a:lnTo>
                  <a:close/>
                  <a:moveTo>
                    <a:pt x="525111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459474"/>
                  </a:lnTo>
                  <a:lnTo>
                    <a:pt x="853307" y="459474"/>
                  </a:lnTo>
                  <a:lnTo>
                    <a:pt x="853307" y="525113"/>
                  </a:lnTo>
                  <a:lnTo>
                    <a:pt x="787668" y="525113"/>
                  </a:lnTo>
                  <a:lnTo>
                    <a:pt x="787668" y="590752"/>
                  </a:lnTo>
                  <a:lnTo>
                    <a:pt x="525111" y="590752"/>
                  </a:lnTo>
                  <a:close/>
                  <a:moveTo>
                    <a:pt x="65639" y="0"/>
                  </a:moveTo>
                  <a:lnTo>
                    <a:pt x="328196" y="0"/>
                  </a:lnTo>
                  <a:lnTo>
                    <a:pt x="328196" y="65639"/>
                  </a:lnTo>
                  <a:lnTo>
                    <a:pt x="393835" y="65639"/>
                  </a:lnTo>
                  <a:lnTo>
                    <a:pt x="393835" y="262556"/>
                  </a:lnTo>
                  <a:lnTo>
                    <a:pt x="328196" y="262556"/>
                  </a:lnTo>
                  <a:lnTo>
                    <a:pt x="328196" y="328195"/>
                  </a:lnTo>
                  <a:lnTo>
                    <a:pt x="393835" y="328195"/>
                  </a:lnTo>
                  <a:lnTo>
                    <a:pt x="393835" y="525112"/>
                  </a:lnTo>
                  <a:lnTo>
                    <a:pt x="328196" y="525112"/>
                  </a:lnTo>
                  <a:lnTo>
                    <a:pt x="328196" y="590751"/>
                  </a:lnTo>
                  <a:lnTo>
                    <a:pt x="65639" y="590751"/>
                  </a:lnTo>
                  <a:lnTo>
                    <a:pt x="65639" y="525112"/>
                  </a:lnTo>
                  <a:lnTo>
                    <a:pt x="0" y="525112"/>
                  </a:lnTo>
                  <a:lnTo>
                    <a:pt x="0" y="393834"/>
                  </a:lnTo>
                  <a:lnTo>
                    <a:pt x="131278" y="393834"/>
                  </a:lnTo>
                  <a:lnTo>
                    <a:pt x="131278" y="525112"/>
                  </a:lnTo>
                  <a:lnTo>
                    <a:pt x="262556" y="525112"/>
                  </a:lnTo>
                  <a:lnTo>
                    <a:pt x="262556" y="328195"/>
                  </a:lnTo>
                  <a:lnTo>
                    <a:pt x="131278" y="328195"/>
                  </a:lnTo>
                  <a:lnTo>
                    <a:pt x="131278" y="262556"/>
                  </a:lnTo>
                  <a:lnTo>
                    <a:pt x="262556" y="262556"/>
                  </a:lnTo>
                  <a:lnTo>
                    <a:pt x="262556" y="65639"/>
                  </a:lnTo>
                  <a:lnTo>
                    <a:pt x="131278" y="65639"/>
                  </a:lnTo>
                  <a:lnTo>
                    <a:pt x="131278" y="196917"/>
                  </a:lnTo>
                  <a:lnTo>
                    <a:pt x="0" y="196917"/>
                  </a:lnTo>
                  <a:lnTo>
                    <a:pt x="0" y="65639"/>
                  </a:lnTo>
                  <a:lnTo>
                    <a:pt x="65639" y="65639"/>
                  </a:lnTo>
                  <a:close/>
                </a:path>
              </a:pathLst>
            </a:custGeom>
            <a:gradFill>
              <a:gsLst>
                <a:gs pos="0">
                  <a:srgbClr val="E3365E"/>
                </a:gs>
                <a:gs pos="100000">
                  <a:srgbClr val="99235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527699-2C27-48DE-8111-1469D06D08F6}"/>
              </a:ext>
            </a:extLst>
          </p:cNvPr>
          <p:cNvGrpSpPr/>
          <p:nvPr/>
        </p:nvGrpSpPr>
        <p:grpSpPr>
          <a:xfrm>
            <a:off x="1489982" y="2727284"/>
            <a:ext cx="3367540" cy="1391906"/>
            <a:chOff x="4409623" y="2277308"/>
            <a:chExt cx="3367540" cy="139190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14BD26E-76AB-4885-ABD8-11A3904203BC}"/>
                </a:ext>
              </a:extLst>
            </p:cNvPr>
            <p:cNvSpPr/>
            <p:nvPr/>
          </p:nvSpPr>
          <p:spPr>
            <a:xfrm>
              <a:off x="4409623" y="2277308"/>
              <a:ext cx="3367540" cy="1391906"/>
            </a:xfrm>
            <a:prstGeom prst="rect">
              <a:avLst/>
            </a:prstGeom>
            <a:solidFill>
              <a:srgbClr val="E3365E"/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DE94AFE-1D1F-45D0-A9AA-18450E0E6F9B}"/>
                </a:ext>
              </a:extLst>
            </p:cNvPr>
            <p:cNvSpPr/>
            <p:nvPr/>
          </p:nvSpPr>
          <p:spPr>
            <a:xfrm>
              <a:off x="4821297" y="2672190"/>
              <a:ext cx="2546798" cy="590752"/>
            </a:xfrm>
            <a:custGeom>
              <a:avLst/>
              <a:gdLst>
                <a:gd name="connsiteX0" fmla="*/ 1247143 w 2546798"/>
                <a:gd name="connsiteY0" fmla="*/ 196918 h 590752"/>
                <a:gd name="connsiteX1" fmla="*/ 1312782 w 2546798"/>
                <a:gd name="connsiteY1" fmla="*/ 196918 h 590752"/>
                <a:gd name="connsiteX2" fmla="*/ 1312782 w 2546798"/>
                <a:gd name="connsiteY2" fmla="*/ 393835 h 590752"/>
                <a:gd name="connsiteX3" fmla="*/ 1247143 w 2546798"/>
                <a:gd name="connsiteY3" fmla="*/ 393835 h 590752"/>
                <a:gd name="connsiteX4" fmla="*/ 656390 w 2546798"/>
                <a:gd name="connsiteY4" fmla="*/ 131279 h 590752"/>
                <a:gd name="connsiteX5" fmla="*/ 656390 w 2546798"/>
                <a:gd name="connsiteY5" fmla="*/ 328196 h 590752"/>
                <a:gd name="connsiteX6" fmla="*/ 787668 w 2546798"/>
                <a:gd name="connsiteY6" fmla="*/ 328196 h 590752"/>
                <a:gd name="connsiteX7" fmla="*/ 787668 w 2546798"/>
                <a:gd name="connsiteY7" fmla="*/ 131279 h 590752"/>
                <a:gd name="connsiteX8" fmla="*/ 2284241 w 2546798"/>
                <a:gd name="connsiteY8" fmla="*/ 65639 h 590752"/>
                <a:gd name="connsiteX9" fmla="*/ 2284241 w 2546798"/>
                <a:gd name="connsiteY9" fmla="*/ 262556 h 590752"/>
                <a:gd name="connsiteX10" fmla="*/ 2415519 w 2546798"/>
                <a:gd name="connsiteY10" fmla="*/ 262556 h 590752"/>
                <a:gd name="connsiteX11" fmla="*/ 2415519 w 2546798"/>
                <a:gd name="connsiteY11" fmla="*/ 65639 h 590752"/>
                <a:gd name="connsiteX12" fmla="*/ 1378421 w 2546798"/>
                <a:gd name="connsiteY12" fmla="*/ 1 h 590752"/>
                <a:gd name="connsiteX13" fmla="*/ 1509699 w 2546798"/>
                <a:gd name="connsiteY13" fmla="*/ 1 h 590752"/>
                <a:gd name="connsiteX14" fmla="*/ 1509699 w 2546798"/>
                <a:gd name="connsiteY14" fmla="*/ 590752 h 590752"/>
                <a:gd name="connsiteX15" fmla="*/ 1378421 w 2546798"/>
                <a:gd name="connsiteY15" fmla="*/ 590752 h 590752"/>
                <a:gd name="connsiteX16" fmla="*/ 1378421 w 2546798"/>
                <a:gd name="connsiteY16" fmla="*/ 196918 h 590752"/>
                <a:gd name="connsiteX17" fmla="*/ 1312782 w 2546798"/>
                <a:gd name="connsiteY17" fmla="*/ 196918 h 590752"/>
                <a:gd name="connsiteX18" fmla="*/ 1312782 w 2546798"/>
                <a:gd name="connsiteY18" fmla="*/ 131279 h 590752"/>
                <a:gd name="connsiteX19" fmla="*/ 1378421 w 2546798"/>
                <a:gd name="connsiteY19" fmla="*/ 131279 h 590752"/>
                <a:gd name="connsiteX20" fmla="*/ 1050226 w 2546798"/>
                <a:gd name="connsiteY20" fmla="*/ 1 h 590752"/>
                <a:gd name="connsiteX21" fmla="*/ 1181504 w 2546798"/>
                <a:gd name="connsiteY21" fmla="*/ 1 h 590752"/>
                <a:gd name="connsiteX22" fmla="*/ 1181504 w 2546798"/>
                <a:gd name="connsiteY22" fmla="*/ 131279 h 590752"/>
                <a:gd name="connsiteX23" fmla="*/ 1247143 w 2546798"/>
                <a:gd name="connsiteY23" fmla="*/ 131279 h 590752"/>
                <a:gd name="connsiteX24" fmla="*/ 1247143 w 2546798"/>
                <a:gd name="connsiteY24" fmla="*/ 196918 h 590752"/>
                <a:gd name="connsiteX25" fmla="*/ 1181504 w 2546798"/>
                <a:gd name="connsiteY25" fmla="*/ 196918 h 590752"/>
                <a:gd name="connsiteX26" fmla="*/ 1181504 w 2546798"/>
                <a:gd name="connsiteY26" fmla="*/ 590752 h 590752"/>
                <a:gd name="connsiteX27" fmla="*/ 1050226 w 2546798"/>
                <a:gd name="connsiteY27" fmla="*/ 590752 h 590752"/>
                <a:gd name="connsiteX28" fmla="*/ 656390 w 2546798"/>
                <a:gd name="connsiteY28" fmla="*/ 1 h 590752"/>
                <a:gd name="connsiteX29" fmla="*/ 787668 w 2546798"/>
                <a:gd name="connsiteY29" fmla="*/ 1 h 590752"/>
                <a:gd name="connsiteX30" fmla="*/ 787668 w 2546798"/>
                <a:gd name="connsiteY30" fmla="*/ 65640 h 590752"/>
                <a:gd name="connsiteX31" fmla="*/ 853307 w 2546798"/>
                <a:gd name="connsiteY31" fmla="*/ 65640 h 590752"/>
                <a:gd name="connsiteX32" fmla="*/ 853307 w 2546798"/>
                <a:gd name="connsiteY32" fmla="*/ 131279 h 590752"/>
                <a:gd name="connsiteX33" fmla="*/ 918946 w 2546798"/>
                <a:gd name="connsiteY33" fmla="*/ 131279 h 590752"/>
                <a:gd name="connsiteX34" fmla="*/ 918946 w 2546798"/>
                <a:gd name="connsiteY34" fmla="*/ 590752 h 590752"/>
                <a:gd name="connsiteX35" fmla="*/ 787668 w 2546798"/>
                <a:gd name="connsiteY35" fmla="*/ 590752 h 590752"/>
                <a:gd name="connsiteX36" fmla="*/ 787668 w 2546798"/>
                <a:gd name="connsiteY36" fmla="*/ 393835 h 590752"/>
                <a:gd name="connsiteX37" fmla="*/ 656390 w 2546798"/>
                <a:gd name="connsiteY37" fmla="*/ 393835 h 590752"/>
                <a:gd name="connsiteX38" fmla="*/ 656390 w 2546798"/>
                <a:gd name="connsiteY38" fmla="*/ 590752 h 590752"/>
                <a:gd name="connsiteX39" fmla="*/ 525112 w 2546798"/>
                <a:gd name="connsiteY39" fmla="*/ 590752 h 590752"/>
                <a:gd name="connsiteX40" fmla="*/ 525112 w 2546798"/>
                <a:gd name="connsiteY40" fmla="*/ 131279 h 590752"/>
                <a:gd name="connsiteX41" fmla="*/ 590751 w 2546798"/>
                <a:gd name="connsiteY41" fmla="*/ 131279 h 590752"/>
                <a:gd name="connsiteX42" fmla="*/ 590751 w 2546798"/>
                <a:gd name="connsiteY42" fmla="*/ 65640 h 590752"/>
                <a:gd name="connsiteX43" fmla="*/ 656390 w 2546798"/>
                <a:gd name="connsiteY43" fmla="*/ 65640 h 590752"/>
                <a:gd name="connsiteX44" fmla="*/ 65639 w 2546798"/>
                <a:gd name="connsiteY44" fmla="*/ 1 h 590752"/>
                <a:gd name="connsiteX45" fmla="*/ 328195 w 2546798"/>
                <a:gd name="connsiteY45" fmla="*/ 1 h 590752"/>
                <a:gd name="connsiteX46" fmla="*/ 328195 w 2546798"/>
                <a:gd name="connsiteY46" fmla="*/ 65640 h 590752"/>
                <a:gd name="connsiteX47" fmla="*/ 393834 w 2546798"/>
                <a:gd name="connsiteY47" fmla="*/ 65640 h 590752"/>
                <a:gd name="connsiteX48" fmla="*/ 393834 w 2546798"/>
                <a:gd name="connsiteY48" fmla="*/ 196918 h 590752"/>
                <a:gd name="connsiteX49" fmla="*/ 262556 w 2546798"/>
                <a:gd name="connsiteY49" fmla="*/ 196918 h 590752"/>
                <a:gd name="connsiteX50" fmla="*/ 262556 w 2546798"/>
                <a:gd name="connsiteY50" fmla="*/ 65640 h 590752"/>
                <a:gd name="connsiteX51" fmla="*/ 131278 w 2546798"/>
                <a:gd name="connsiteY51" fmla="*/ 65640 h 590752"/>
                <a:gd name="connsiteX52" fmla="*/ 131278 w 2546798"/>
                <a:gd name="connsiteY52" fmla="*/ 525113 h 590752"/>
                <a:gd name="connsiteX53" fmla="*/ 262556 w 2546798"/>
                <a:gd name="connsiteY53" fmla="*/ 525113 h 590752"/>
                <a:gd name="connsiteX54" fmla="*/ 262556 w 2546798"/>
                <a:gd name="connsiteY54" fmla="*/ 393835 h 590752"/>
                <a:gd name="connsiteX55" fmla="*/ 196917 w 2546798"/>
                <a:gd name="connsiteY55" fmla="*/ 393835 h 590752"/>
                <a:gd name="connsiteX56" fmla="*/ 196917 w 2546798"/>
                <a:gd name="connsiteY56" fmla="*/ 328196 h 590752"/>
                <a:gd name="connsiteX57" fmla="*/ 393834 w 2546798"/>
                <a:gd name="connsiteY57" fmla="*/ 328196 h 590752"/>
                <a:gd name="connsiteX58" fmla="*/ 393834 w 2546798"/>
                <a:gd name="connsiteY58" fmla="*/ 590752 h 590752"/>
                <a:gd name="connsiteX59" fmla="*/ 65639 w 2546798"/>
                <a:gd name="connsiteY59" fmla="*/ 590752 h 590752"/>
                <a:gd name="connsiteX60" fmla="*/ 65639 w 2546798"/>
                <a:gd name="connsiteY60" fmla="*/ 525113 h 590752"/>
                <a:gd name="connsiteX61" fmla="*/ 0 w 2546798"/>
                <a:gd name="connsiteY61" fmla="*/ 525113 h 590752"/>
                <a:gd name="connsiteX62" fmla="*/ 0 w 2546798"/>
                <a:gd name="connsiteY62" fmla="*/ 65640 h 590752"/>
                <a:gd name="connsiteX63" fmla="*/ 65639 w 2546798"/>
                <a:gd name="connsiteY63" fmla="*/ 65640 h 590752"/>
                <a:gd name="connsiteX64" fmla="*/ 2152963 w 2546798"/>
                <a:gd name="connsiteY64" fmla="*/ 0 h 590752"/>
                <a:gd name="connsiteX65" fmla="*/ 2481158 w 2546798"/>
                <a:gd name="connsiteY65" fmla="*/ 0 h 590752"/>
                <a:gd name="connsiteX66" fmla="*/ 2481158 w 2546798"/>
                <a:gd name="connsiteY66" fmla="*/ 65639 h 590752"/>
                <a:gd name="connsiteX67" fmla="*/ 2546798 w 2546798"/>
                <a:gd name="connsiteY67" fmla="*/ 65639 h 590752"/>
                <a:gd name="connsiteX68" fmla="*/ 2546798 w 2546798"/>
                <a:gd name="connsiteY68" fmla="*/ 262556 h 590752"/>
                <a:gd name="connsiteX69" fmla="*/ 2481158 w 2546798"/>
                <a:gd name="connsiteY69" fmla="*/ 262556 h 590752"/>
                <a:gd name="connsiteX70" fmla="*/ 2481158 w 2546798"/>
                <a:gd name="connsiteY70" fmla="*/ 393834 h 590752"/>
                <a:gd name="connsiteX71" fmla="*/ 2546798 w 2546798"/>
                <a:gd name="connsiteY71" fmla="*/ 393834 h 590752"/>
                <a:gd name="connsiteX72" fmla="*/ 2546798 w 2546798"/>
                <a:gd name="connsiteY72" fmla="*/ 590751 h 590752"/>
                <a:gd name="connsiteX73" fmla="*/ 2415519 w 2546798"/>
                <a:gd name="connsiteY73" fmla="*/ 590751 h 590752"/>
                <a:gd name="connsiteX74" fmla="*/ 2415519 w 2546798"/>
                <a:gd name="connsiteY74" fmla="*/ 393834 h 590752"/>
                <a:gd name="connsiteX75" fmla="*/ 2349880 w 2546798"/>
                <a:gd name="connsiteY75" fmla="*/ 393834 h 590752"/>
                <a:gd name="connsiteX76" fmla="*/ 2349880 w 2546798"/>
                <a:gd name="connsiteY76" fmla="*/ 328195 h 590752"/>
                <a:gd name="connsiteX77" fmla="*/ 2284241 w 2546798"/>
                <a:gd name="connsiteY77" fmla="*/ 328195 h 590752"/>
                <a:gd name="connsiteX78" fmla="*/ 2284241 w 2546798"/>
                <a:gd name="connsiteY78" fmla="*/ 590751 h 590752"/>
                <a:gd name="connsiteX79" fmla="*/ 2152963 w 2546798"/>
                <a:gd name="connsiteY79" fmla="*/ 590751 h 590752"/>
                <a:gd name="connsiteX80" fmla="*/ 1634414 w 2546798"/>
                <a:gd name="connsiteY80" fmla="*/ 0 h 590752"/>
                <a:gd name="connsiteX81" fmla="*/ 2028248 w 2546798"/>
                <a:gd name="connsiteY81" fmla="*/ 0 h 590752"/>
                <a:gd name="connsiteX82" fmla="*/ 2028248 w 2546798"/>
                <a:gd name="connsiteY82" fmla="*/ 65639 h 590752"/>
                <a:gd name="connsiteX83" fmla="*/ 1765692 w 2546798"/>
                <a:gd name="connsiteY83" fmla="*/ 65639 h 590752"/>
                <a:gd name="connsiteX84" fmla="*/ 1765692 w 2546798"/>
                <a:gd name="connsiteY84" fmla="*/ 262556 h 590752"/>
                <a:gd name="connsiteX85" fmla="*/ 1962609 w 2546798"/>
                <a:gd name="connsiteY85" fmla="*/ 262556 h 590752"/>
                <a:gd name="connsiteX86" fmla="*/ 1962609 w 2546798"/>
                <a:gd name="connsiteY86" fmla="*/ 328195 h 590752"/>
                <a:gd name="connsiteX87" fmla="*/ 1765692 w 2546798"/>
                <a:gd name="connsiteY87" fmla="*/ 328195 h 590752"/>
                <a:gd name="connsiteX88" fmla="*/ 1765692 w 2546798"/>
                <a:gd name="connsiteY88" fmla="*/ 525112 h 590752"/>
                <a:gd name="connsiteX89" fmla="*/ 2028248 w 2546798"/>
                <a:gd name="connsiteY89" fmla="*/ 525112 h 590752"/>
                <a:gd name="connsiteX90" fmla="*/ 2028248 w 2546798"/>
                <a:gd name="connsiteY90" fmla="*/ 590751 h 590752"/>
                <a:gd name="connsiteX91" fmla="*/ 1634414 w 2546798"/>
                <a:gd name="connsiteY91" fmla="*/ 590751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546798" h="590752">
                  <a:moveTo>
                    <a:pt x="1247143" y="196918"/>
                  </a:moveTo>
                  <a:lnTo>
                    <a:pt x="1312782" y="196918"/>
                  </a:lnTo>
                  <a:lnTo>
                    <a:pt x="1312782" y="393835"/>
                  </a:lnTo>
                  <a:lnTo>
                    <a:pt x="1247143" y="393835"/>
                  </a:lnTo>
                  <a:close/>
                  <a:moveTo>
                    <a:pt x="656390" y="131279"/>
                  </a:moveTo>
                  <a:lnTo>
                    <a:pt x="656390" y="328196"/>
                  </a:lnTo>
                  <a:lnTo>
                    <a:pt x="787668" y="328196"/>
                  </a:lnTo>
                  <a:lnTo>
                    <a:pt x="787668" y="131279"/>
                  </a:lnTo>
                  <a:close/>
                  <a:moveTo>
                    <a:pt x="2284241" y="65639"/>
                  </a:moveTo>
                  <a:lnTo>
                    <a:pt x="2284241" y="262556"/>
                  </a:lnTo>
                  <a:lnTo>
                    <a:pt x="2415519" y="262556"/>
                  </a:lnTo>
                  <a:lnTo>
                    <a:pt x="2415519" y="65639"/>
                  </a:lnTo>
                  <a:close/>
                  <a:moveTo>
                    <a:pt x="1378421" y="1"/>
                  </a:moveTo>
                  <a:lnTo>
                    <a:pt x="1509699" y="1"/>
                  </a:lnTo>
                  <a:lnTo>
                    <a:pt x="1509699" y="590752"/>
                  </a:lnTo>
                  <a:lnTo>
                    <a:pt x="1378421" y="590752"/>
                  </a:lnTo>
                  <a:lnTo>
                    <a:pt x="1378421" y="196918"/>
                  </a:lnTo>
                  <a:lnTo>
                    <a:pt x="1312782" y="196918"/>
                  </a:lnTo>
                  <a:lnTo>
                    <a:pt x="1312782" y="131279"/>
                  </a:lnTo>
                  <a:lnTo>
                    <a:pt x="1378421" y="131279"/>
                  </a:lnTo>
                  <a:close/>
                  <a:moveTo>
                    <a:pt x="1050226" y="1"/>
                  </a:moveTo>
                  <a:lnTo>
                    <a:pt x="1181504" y="1"/>
                  </a:lnTo>
                  <a:lnTo>
                    <a:pt x="1181504" y="131279"/>
                  </a:lnTo>
                  <a:lnTo>
                    <a:pt x="1247143" y="131279"/>
                  </a:lnTo>
                  <a:lnTo>
                    <a:pt x="1247143" y="196918"/>
                  </a:lnTo>
                  <a:lnTo>
                    <a:pt x="1181504" y="196918"/>
                  </a:lnTo>
                  <a:lnTo>
                    <a:pt x="1181504" y="590752"/>
                  </a:lnTo>
                  <a:lnTo>
                    <a:pt x="1050226" y="590752"/>
                  </a:lnTo>
                  <a:close/>
                  <a:moveTo>
                    <a:pt x="656390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590752"/>
                  </a:lnTo>
                  <a:lnTo>
                    <a:pt x="787668" y="590752"/>
                  </a:lnTo>
                  <a:lnTo>
                    <a:pt x="787668" y="393835"/>
                  </a:lnTo>
                  <a:lnTo>
                    <a:pt x="656390" y="393835"/>
                  </a:lnTo>
                  <a:lnTo>
                    <a:pt x="656390" y="590752"/>
                  </a:lnTo>
                  <a:lnTo>
                    <a:pt x="525112" y="590752"/>
                  </a:lnTo>
                  <a:lnTo>
                    <a:pt x="525112" y="131279"/>
                  </a:lnTo>
                  <a:lnTo>
                    <a:pt x="590751" y="131279"/>
                  </a:lnTo>
                  <a:lnTo>
                    <a:pt x="590751" y="65640"/>
                  </a:lnTo>
                  <a:lnTo>
                    <a:pt x="656390" y="65640"/>
                  </a:lnTo>
                  <a:close/>
                  <a:moveTo>
                    <a:pt x="65639" y="1"/>
                  </a:moveTo>
                  <a:lnTo>
                    <a:pt x="328195" y="1"/>
                  </a:lnTo>
                  <a:lnTo>
                    <a:pt x="328195" y="65640"/>
                  </a:lnTo>
                  <a:lnTo>
                    <a:pt x="393834" y="65640"/>
                  </a:lnTo>
                  <a:lnTo>
                    <a:pt x="393834" y="196918"/>
                  </a:lnTo>
                  <a:lnTo>
                    <a:pt x="262556" y="196918"/>
                  </a:lnTo>
                  <a:lnTo>
                    <a:pt x="262556" y="65640"/>
                  </a:lnTo>
                  <a:lnTo>
                    <a:pt x="131278" y="65640"/>
                  </a:lnTo>
                  <a:lnTo>
                    <a:pt x="131278" y="525113"/>
                  </a:lnTo>
                  <a:lnTo>
                    <a:pt x="262556" y="525113"/>
                  </a:lnTo>
                  <a:lnTo>
                    <a:pt x="262556" y="393835"/>
                  </a:lnTo>
                  <a:lnTo>
                    <a:pt x="196917" y="393835"/>
                  </a:lnTo>
                  <a:lnTo>
                    <a:pt x="196917" y="328196"/>
                  </a:lnTo>
                  <a:lnTo>
                    <a:pt x="393834" y="328196"/>
                  </a:lnTo>
                  <a:lnTo>
                    <a:pt x="393834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2152963" y="0"/>
                  </a:moveTo>
                  <a:lnTo>
                    <a:pt x="2481158" y="0"/>
                  </a:lnTo>
                  <a:lnTo>
                    <a:pt x="2481158" y="65639"/>
                  </a:lnTo>
                  <a:lnTo>
                    <a:pt x="2546798" y="65639"/>
                  </a:lnTo>
                  <a:lnTo>
                    <a:pt x="2546798" y="262556"/>
                  </a:lnTo>
                  <a:lnTo>
                    <a:pt x="2481158" y="262556"/>
                  </a:lnTo>
                  <a:lnTo>
                    <a:pt x="2481158" y="393834"/>
                  </a:lnTo>
                  <a:lnTo>
                    <a:pt x="2546798" y="393834"/>
                  </a:lnTo>
                  <a:lnTo>
                    <a:pt x="2546798" y="590751"/>
                  </a:lnTo>
                  <a:lnTo>
                    <a:pt x="2415519" y="590751"/>
                  </a:lnTo>
                  <a:lnTo>
                    <a:pt x="2415519" y="393834"/>
                  </a:lnTo>
                  <a:lnTo>
                    <a:pt x="2349880" y="393834"/>
                  </a:lnTo>
                  <a:lnTo>
                    <a:pt x="2349880" y="328195"/>
                  </a:lnTo>
                  <a:lnTo>
                    <a:pt x="2284241" y="328195"/>
                  </a:lnTo>
                  <a:lnTo>
                    <a:pt x="2284241" y="590751"/>
                  </a:lnTo>
                  <a:lnTo>
                    <a:pt x="2152963" y="590751"/>
                  </a:lnTo>
                  <a:close/>
                  <a:moveTo>
                    <a:pt x="1634414" y="0"/>
                  </a:moveTo>
                  <a:lnTo>
                    <a:pt x="2028248" y="0"/>
                  </a:lnTo>
                  <a:lnTo>
                    <a:pt x="2028248" y="65639"/>
                  </a:lnTo>
                  <a:lnTo>
                    <a:pt x="1765692" y="65639"/>
                  </a:lnTo>
                  <a:lnTo>
                    <a:pt x="1765692" y="262556"/>
                  </a:lnTo>
                  <a:lnTo>
                    <a:pt x="1962609" y="262556"/>
                  </a:lnTo>
                  <a:lnTo>
                    <a:pt x="1962609" y="328195"/>
                  </a:lnTo>
                  <a:lnTo>
                    <a:pt x="1765692" y="328195"/>
                  </a:lnTo>
                  <a:lnTo>
                    <a:pt x="1765692" y="525112"/>
                  </a:lnTo>
                  <a:lnTo>
                    <a:pt x="2028248" y="525112"/>
                  </a:lnTo>
                  <a:lnTo>
                    <a:pt x="2028248" y="590751"/>
                  </a:lnTo>
                  <a:lnTo>
                    <a:pt x="1634414" y="590751"/>
                  </a:lnTo>
                  <a:close/>
                </a:path>
              </a:pathLst>
            </a:cu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453230B-EFBB-4EEE-AF68-C69563D0ECCB}"/>
                </a:ext>
              </a:extLst>
            </p:cNvPr>
            <p:cNvSpPr/>
            <p:nvPr/>
          </p:nvSpPr>
          <p:spPr>
            <a:xfrm>
              <a:off x="4821297" y="2672190"/>
              <a:ext cx="2546798" cy="590752"/>
            </a:xfrm>
            <a:custGeom>
              <a:avLst/>
              <a:gdLst>
                <a:gd name="connsiteX0" fmla="*/ 1247143 w 2546798"/>
                <a:gd name="connsiteY0" fmla="*/ 196918 h 590752"/>
                <a:gd name="connsiteX1" fmla="*/ 1312782 w 2546798"/>
                <a:gd name="connsiteY1" fmla="*/ 196918 h 590752"/>
                <a:gd name="connsiteX2" fmla="*/ 1312782 w 2546798"/>
                <a:gd name="connsiteY2" fmla="*/ 393835 h 590752"/>
                <a:gd name="connsiteX3" fmla="*/ 1247143 w 2546798"/>
                <a:gd name="connsiteY3" fmla="*/ 393835 h 590752"/>
                <a:gd name="connsiteX4" fmla="*/ 656390 w 2546798"/>
                <a:gd name="connsiteY4" fmla="*/ 131279 h 590752"/>
                <a:gd name="connsiteX5" fmla="*/ 656390 w 2546798"/>
                <a:gd name="connsiteY5" fmla="*/ 328196 h 590752"/>
                <a:gd name="connsiteX6" fmla="*/ 787668 w 2546798"/>
                <a:gd name="connsiteY6" fmla="*/ 328196 h 590752"/>
                <a:gd name="connsiteX7" fmla="*/ 787668 w 2546798"/>
                <a:gd name="connsiteY7" fmla="*/ 131279 h 590752"/>
                <a:gd name="connsiteX8" fmla="*/ 2284241 w 2546798"/>
                <a:gd name="connsiteY8" fmla="*/ 65639 h 590752"/>
                <a:gd name="connsiteX9" fmla="*/ 2284241 w 2546798"/>
                <a:gd name="connsiteY9" fmla="*/ 262556 h 590752"/>
                <a:gd name="connsiteX10" fmla="*/ 2415519 w 2546798"/>
                <a:gd name="connsiteY10" fmla="*/ 262556 h 590752"/>
                <a:gd name="connsiteX11" fmla="*/ 2415519 w 2546798"/>
                <a:gd name="connsiteY11" fmla="*/ 65639 h 590752"/>
                <a:gd name="connsiteX12" fmla="*/ 1378421 w 2546798"/>
                <a:gd name="connsiteY12" fmla="*/ 1 h 590752"/>
                <a:gd name="connsiteX13" fmla="*/ 1509699 w 2546798"/>
                <a:gd name="connsiteY13" fmla="*/ 1 h 590752"/>
                <a:gd name="connsiteX14" fmla="*/ 1509699 w 2546798"/>
                <a:gd name="connsiteY14" fmla="*/ 590752 h 590752"/>
                <a:gd name="connsiteX15" fmla="*/ 1378421 w 2546798"/>
                <a:gd name="connsiteY15" fmla="*/ 590752 h 590752"/>
                <a:gd name="connsiteX16" fmla="*/ 1378421 w 2546798"/>
                <a:gd name="connsiteY16" fmla="*/ 196918 h 590752"/>
                <a:gd name="connsiteX17" fmla="*/ 1312782 w 2546798"/>
                <a:gd name="connsiteY17" fmla="*/ 196918 h 590752"/>
                <a:gd name="connsiteX18" fmla="*/ 1312782 w 2546798"/>
                <a:gd name="connsiteY18" fmla="*/ 131279 h 590752"/>
                <a:gd name="connsiteX19" fmla="*/ 1378421 w 2546798"/>
                <a:gd name="connsiteY19" fmla="*/ 131279 h 590752"/>
                <a:gd name="connsiteX20" fmla="*/ 1050226 w 2546798"/>
                <a:gd name="connsiteY20" fmla="*/ 1 h 590752"/>
                <a:gd name="connsiteX21" fmla="*/ 1181504 w 2546798"/>
                <a:gd name="connsiteY21" fmla="*/ 1 h 590752"/>
                <a:gd name="connsiteX22" fmla="*/ 1181504 w 2546798"/>
                <a:gd name="connsiteY22" fmla="*/ 131279 h 590752"/>
                <a:gd name="connsiteX23" fmla="*/ 1247143 w 2546798"/>
                <a:gd name="connsiteY23" fmla="*/ 131279 h 590752"/>
                <a:gd name="connsiteX24" fmla="*/ 1247143 w 2546798"/>
                <a:gd name="connsiteY24" fmla="*/ 196918 h 590752"/>
                <a:gd name="connsiteX25" fmla="*/ 1181504 w 2546798"/>
                <a:gd name="connsiteY25" fmla="*/ 196918 h 590752"/>
                <a:gd name="connsiteX26" fmla="*/ 1181504 w 2546798"/>
                <a:gd name="connsiteY26" fmla="*/ 590752 h 590752"/>
                <a:gd name="connsiteX27" fmla="*/ 1050226 w 2546798"/>
                <a:gd name="connsiteY27" fmla="*/ 590752 h 590752"/>
                <a:gd name="connsiteX28" fmla="*/ 656390 w 2546798"/>
                <a:gd name="connsiteY28" fmla="*/ 1 h 590752"/>
                <a:gd name="connsiteX29" fmla="*/ 787668 w 2546798"/>
                <a:gd name="connsiteY29" fmla="*/ 1 h 590752"/>
                <a:gd name="connsiteX30" fmla="*/ 787668 w 2546798"/>
                <a:gd name="connsiteY30" fmla="*/ 65640 h 590752"/>
                <a:gd name="connsiteX31" fmla="*/ 853307 w 2546798"/>
                <a:gd name="connsiteY31" fmla="*/ 65640 h 590752"/>
                <a:gd name="connsiteX32" fmla="*/ 853307 w 2546798"/>
                <a:gd name="connsiteY32" fmla="*/ 131279 h 590752"/>
                <a:gd name="connsiteX33" fmla="*/ 918946 w 2546798"/>
                <a:gd name="connsiteY33" fmla="*/ 131279 h 590752"/>
                <a:gd name="connsiteX34" fmla="*/ 918946 w 2546798"/>
                <a:gd name="connsiteY34" fmla="*/ 590752 h 590752"/>
                <a:gd name="connsiteX35" fmla="*/ 787668 w 2546798"/>
                <a:gd name="connsiteY35" fmla="*/ 590752 h 590752"/>
                <a:gd name="connsiteX36" fmla="*/ 787668 w 2546798"/>
                <a:gd name="connsiteY36" fmla="*/ 393835 h 590752"/>
                <a:gd name="connsiteX37" fmla="*/ 656390 w 2546798"/>
                <a:gd name="connsiteY37" fmla="*/ 393835 h 590752"/>
                <a:gd name="connsiteX38" fmla="*/ 656390 w 2546798"/>
                <a:gd name="connsiteY38" fmla="*/ 590752 h 590752"/>
                <a:gd name="connsiteX39" fmla="*/ 525112 w 2546798"/>
                <a:gd name="connsiteY39" fmla="*/ 590752 h 590752"/>
                <a:gd name="connsiteX40" fmla="*/ 525112 w 2546798"/>
                <a:gd name="connsiteY40" fmla="*/ 131279 h 590752"/>
                <a:gd name="connsiteX41" fmla="*/ 590751 w 2546798"/>
                <a:gd name="connsiteY41" fmla="*/ 131279 h 590752"/>
                <a:gd name="connsiteX42" fmla="*/ 590751 w 2546798"/>
                <a:gd name="connsiteY42" fmla="*/ 65640 h 590752"/>
                <a:gd name="connsiteX43" fmla="*/ 656390 w 2546798"/>
                <a:gd name="connsiteY43" fmla="*/ 65640 h 590752"/>
                <a:gd name="connsiteX44" fmla="*/ 65639 w 2546798"/>
                <a:gd name="connsiteY44" fmla="*/ 1 h 590752"/>
                <a:gd name="connsiteX45" fmla="*/ 328195 w 2546798"/>
                <a:gd name="connsiteY45" fmla="*/ 1 h 590752"/>
                <a:gd name="connsiteX46" fmla="*/ 328195 w 2546798"/>
                <a:gd name="connsiteY46" fmla="*/ 65640 h 590752"/>
                <a:gd name="connsiteX47" fmla="*/ 393834 w 2546798"/>
                <a:gd name="connsiteY47" fmla="*/ 65640 h 590752"/>
                <a:gd name="connsiteX48" fmla="*/ 393834 w 2546798"/>
                <a:gd name="connsiteY48" fmla="*/ 196918 h 590752"/>
                <a:gd name="connsiteX49" fmla="*/ 262556 w 2546798"/>
                <a:gd name="connsiteY49" fmla="*/ 196918 h 590752"/>
                <a:gd name="connsiteX50" fmla="*/ 262556 w 2546798"/>
                <a:gd name="connsiteY50" fmla="*/ 65640 h 590752"/>
                <a:gd name="connsiteX51" fmla="*/ 131278 w 2546798"/>
                <a:gd name="connsiteY51" fmla="*/ 65640 h 590752"/>
                <a:gd name="connsiteX52" fmla="*/ 131278 w 2546798"/>
                <a:gd name="connsiteY52" fmla="*/ 525113 h 590752"/>
                <a:gd name="connsiteX53" fmla="*/ 262556 w 2546798"/>
                <a:gd name="connsiteY53" fmla="*/ 525113 h 590752"/>
                <a:gd name="connsiteX54" fmla="*/ 262556 w 2546798"/>
                <a:gd name="connsiteY54" fmla="*/ 393835 h 590752"/>
                <a:gd name="connsiteX55" fmla="*/ 196917 w 2546798"/>
                <a:gd name="connsiteY55" fmla="*/ 393835 h 590752"/>
                <a:gd name="connsiteX56" fmla="*/ 196917 w 2546798"/>
                <a:gd name="connsiteY56" fmla="*/ 328196 h 590752"/>
                <a:gd name="connsiteX57" fmla="*/ 393834 w 2546798"/>
                <a:gd name="connsiteY57" fmla="*/ 328196 h 590752"/>
                <a:gd name="connsiteX58" fmla="*/ 393834 w 2546798"/>
                <a:gd name="connsiteY58" fmla="*/ 590752 h 590752"/>
                <a:gd name="connsiteX59" fmla="*/ 65639 w 2546798"/>
                <a:gd name="connsiteY59" fmla="*/ 590752 h 590752"/>
                <a:gd name="connsiteX60" fmla="*/ 65639 w 2546798"/>
                <a:gd name="connsiteY60" fmla="*/ 525113 h 590752"/>
                <a:gd name="connsiteX61" fmla="*/ 0 w 2546798"/>
                <a:gd name="connsiteY61" fmla="*/ 525113 h 590752"/>
                <a:gd name="connsiteX62" fmla="*/ 0 w 2546798"/>
                <a:gd name="connsiteY62" fmla="*/ 65640 h 590752"/>
                <a:gd name="connsiteX63" fmla="*/ 65639 w 2546798"/>
                <a:gd name="connsiteY63" fmla="*/ 65640 h 590752"/>
                <a:gd name="connsiteX64" fmla="*/ 2152963 w 2546798"/>
                <a:gd name="connsiteY64" fmla="*/ 0 h 590752"/>
                <a:gd name="connsiteX65" fmla="*/ 2481158 w 2546798"/>
                <a:gd name="connsiteY65" fmla="*/ 0 h 590752"/>
                <a:gd name="connsiteX66" fmla="*/ 2481158 w 2546798"/>
                <a:gd name="connsiteY66" fmla="*/ 65639 h 590752"/>
                <a:gd name="connsiteX67" fmla="*/ 2546798 w 2546798"/>
                <a:gd name="connsiteY67" fmla="*/ 65639 h 590752"/>
                <a:gd name="connsiteX68" fmla="*/ 2546798 w 2546798"/>
                <a:gd name="connsiteY68" fmla="*/ 262556 h 590752"/>
                <a:gd name="connsiteX69" fmla="*/ 2481158 w 2546798"/>
                <a:gd name="connsiteY69" fmla="*/ 262556 h 590752"/>
                <a:gd name="connsiteX70" fmla="*/ 2481158 w 2546798"/>
                <a:gd name="connsiteY70" fmla="*/ 393834 h 590752"/>
                <a:gd name="connsiteX71" fmla="*/ 2546798 w 2546798"/>
                <a:gd name="connsiteY71" fmla="*/ 393834 h 590752"/>
                <a:gd name="connsiteX72" fmla="*/ 2546798 w 2546798"/>
                <a:gd name="connsiteY72" fmla="*/ 590751 h 590752"/>
                <a:gd name="connsiteX73" fmla="*/ 2415519 w 2546798"/>
                <a:gd name="connsiteY73" fmla="*/ 590751 h 590752"/>
                <a:gd name="connsiteX74" fmla="*/ 2415519 w 2546798"/>
                <a:gd name="connsiteY74" fmla="*/ 393834 h 590752"/>
                <a:gd name="connsiteX75" fmla="*/ 2349880 w 2546798"/>
                <a:gd name="connsiteY75" fmla="*/ 393834 h 590752"/>
                <a:gd name="connsiteX76" fmla="*/ 2349880 w 2546798"/>
                <a:gd name="connsiteY76" fmla="*/ 328195 h 590752"/>
                <a:gd name="connsiteX77" fmla="*/ 2284241 w 2546798"/>
                <a:gd name="connsiteY77" fmla="*/ 328195 h 590752"/>
                <a:gd name="connsiteX78" fmla="*/ 2284241 w 2546798"/>
                <a:gd name="connsiteY78" fmla="*/ 590751 h 590752"/>
                <a:gd name="connsiteX79" fmla="*/ 2152963 w 2546798"/>
                <a:gd name="connsiteY79" fmla="*/ 590751 h 590752"/>
                <a:gd name="connsiteX80" fmla="*/ 1634414 w 2546798"/>
                <a:gd name="connsiteY80" fmla="*/ 0 h 590752"/>
                <a:gd name="connsiteX81" fmla="*/ 2028248 w 2546798"/>
                <a:gd name="connsiteY81" fmla="*/ 0 h 590752"/>
                <a:gd name="connsiteX82" fmla="*/ 2028248 w 2546798"/>
                <a:gd name="connsiteY82" fmla="*/ 65639 h 590752"/>
                <a:gd name="connsiteX83" fmla="*/ 1765692 w 2546798"/>
                <a:gd name="connsiteY83" fmla="*/ 65639 h 590752"/>
                <a:gd name="connsiteX84" fmla="*/ 1765692 w 2546798"/>
                <a:gd name="connsiteY84" fmla="*/ 262556 h 590752"/>
                <a:gd name="connsiteX85" fmla="*/ 1962609 w 2546798"/>
                <a:gd name="connsiteY85" fmla="*/ 262556 h 590752"/>
                <a:gd name="connsiteX86" fmla="*/ 1962609 w 2546798"/>
                <a:gd name="connsiteY86" fmla="*/ 328195 h 590752"/>
                <a:gd name="connsiteX87" fmla="*/ 1765692 w 2546798"/>
                <a:gd name="connsiteY87" fmla="*/ 328195 h 590752"/>
                <a:gd name="connsiteX88" fmla="*/ 1765692 w 2546798"/>
                <a:gd name="connsiteY88" fmla="*/ 525112 h 590752"/>
                <a:gd name="connsiteX89" fmla="*/ 2028248 w 2546798"/>
                <a:gd name="connsiteY89" fmla="*/ 525112 h 590752"/>
                <a:gd name="connsiteX90" fmla="*/ 2028248 w 2546798"/>
                <a:gd name="connsiteY90" fmla="*/ 590751 h 590752"/>
                <a:gd name="connsiteX91" fmla="*/ 1634414 w 2546798"/>
                <a:gd name="connsiteY91" fmla="*/ 590751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546798" h="590752">
                  <a:moveTo>
                    <a:pt x="1247143" y="196918"/>
                  </a:moveTo>
                  <a:lnTo>
                    <a:pt x="1312782" y="196918"/>
                  </a:lnTo>
                  <a:lnTo>
                    <a:pt x="1312782" y="393835"/>
                  </a:lnTo>
                  <a:lnTo>
                    <a:pt x="1247143" y="393835"/>
                  </a:lnTo>
                  <a:close/>
                  <a:moveTo>
                    <a:pt x="656390" y="131279"/>
                  </a:moveTo>
                  <a:lnTo>
                    <a:pt x="656390" y="328196"/>
                  </a:lnTo>
                  <a:lnTo>
                    <a:pt x="787668" y="328196"/>
                  </a:lnTo>
                  <a:lnTo>
                    <a:pt x="787668" y="131279"/>
                  </a:lnTo>
                  <a:close/>
                  <a:moveTo>
                    <a:pt x="2284241" y="65639"/>
                  </a:moveTo>
                  <a:lnTo>
                    <a:pt x="2284241" y="262556"/>
                  </a:lnTo>
                  <a:lnTo>
                    <a:pt x="2415519" y="262556"/>
                  </a:lnTo>
                  <a:lnTo>
                    <a:pt x="2415519" y="65639"/>
                  </a:lnTo>
                  <a:close/>
                  <a:moveTo>
                    <a:pt x="1378421" y="1"/>
                  </a:moveTo>
                  <a:lnTo>
                    <a:pt x="1509699" y="1"/>
                  </a:lnTo>
                  <a:lnTo>
                    <a:pt x="1509699" y="590752"/>
                  </a:lnTo>
                  <a:lnTo>
                    <a:pt x="1378421" y="590752"/>
                  </a:lnTo>
                  <a:lnTo>
                    <a:pt x="1378421" y="196918"/>
                  </a:lnTo>
                  <a:lnTo>
                    <a:pt x="1312782" y="196918"/>
                  </a:lnTo>
                  <a:lnTo>
                    <a:pt x="1312782" y="131279"/>
                  </a:lnTo>
                  <a:lnTo>
                    <a:pt x="1378421" y="131279"/>
                  </a:lnTo>
                  <a:close/>
                  <a:moveTo>
                    <a:pt x="1050226" y="1"/>
                  </a:moveTo>
                  <a:lnTo>
                    <a:pt x="1181504" y="1"/>
                  </a:lnTo>
                  <a:lnTo>
                    <a:pt x="1181504" y="131279"/>
                  </a:lnTo>
                  <a:lnTo>
                    <a:pt x="1247143" y="131279"/>
                  </a:lnTo>
                  <a:lnTo>
                    <a:pt x="1247143" y="196918"/>
                  </a:lnTo>
                  <a:lnTo>
                    <a:pt x="1181504" y="196918"/>
                  </a:lnTo>
                  <a:lnTo>
                    <a:pt x="1181504" y="590752"/>
                  </a:lnTo>
                  <a:lnTo>
                    <a:pt x="1050226" y="590752"/>
                  </a:lnTo>
                  <a:close/>
                  <a:moveTo>
                    <a:pt x="656390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590752"/>
                  </a:lnTo>
                  <a:lnTo>
                    <a:pt x="787668" y="590752"/>
                  </a:lnTo>
                  <a:lnTo>
                    <a:pt x="787668" y="393835"/>
                  </a:lnTo>
                  <a:lnTo>
                    <a:pt x="656390" y="393835"/>
                  </a:lnTo>
                  <a:lnTo>
                    <a:pt x="656390" y="590752"/>
                  </a:lnTo>
                  <a:lnTo>
                    <a:pt x="525112" y="590752"/>
                  </a:lnTo>
                  <a:lnTo>
                    <a:pt x="525112" y="131279"/>
                  </a:lnTo>
                  <a:lnTo>
                    <a:pt x="590751" y="131279"/>
                  </a:lnTo>
                  <a:lnTo>
                    <a:pt x="590751" y="65640"/>
                  </a:lnTo>
                  <a:lnTo>
                    <a:pt x="656390" y="65640"/>
                  </a:lnTo>
                  <a:close/>
                  <a:moveTo>
                    <a:pt x="65639" y="1"/>
                  </a:moveTo>
                  <a:lnTo>
                    <a:pt x="328195" y="1"/>
                  </a:lnTo>
                  <a:lnTo>
                    <a:pt x="328195" y="65640"/>
                  </a:lnTo>
                  <a:lnTo>
                    <a:pt x="393834" y="65640"/>
                  </a:lnTo>
                  <a:lnTo>
                    <a:pt x="393834" y="196918"/>
                  </a:lnTo>
                  <a:lnTo>
                    <a:pt x="262556" y="196918"/>
                  </a:lnTo>
                  <a:lnTo>
                    <a:pt x="262556" y="65640"/>
                  </a:lnTo>
                  <a:lnTo>
                    <a:pt x="131278" y="65640"/>
                  </a:lnTo>
                  <a:lnTo>
                    <a:pt x="131278" y="525113"/>
                  </a:lnTo>
                  <a:lnTo>
                    <a:pt x="262556" y="525113"/>
                  </a:lnTo>
                  <a:lnTo>
                    <a:pt x="262556" y="393835"/>
                  </a:lnTo>
                  <a:lnTo>
                    <a:pt x="196917" y="393835"/>
                  </a:lnTo>
                  <a:lnTo>
                    <a:pt x="196917" y="328196"/>
                  </a:lnTo>
                  <a:lnTo>
                    <a:pt x="393834" y="328196"/>
                  </a:lnTo>
                  <a:lnTo>
                    <a:pt x="393834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2152963" y="0"/>
                  </a:moveTo>
                  <a:lnTo>
                    <a:pt x="2481158" y="0"/>
                  </a:lnTo>
                  <a:lnTo>
                    <a:pt x="2481158" y="65639"/>
                  </a:lnTo>
                  <a:lnTo>
                    <a:pt x="2546798" y="65639"/>
                  </a:lnTo>
                  <a:lnTo>
                    <a:pt x="2546798" y="262556"/>
                  </a:lnTo>
                  <a:lnTo>
                    <a:pt x="2481158" y="262556"/>
                  </a:lnTo>
                  <a:lnTo>
                    <a:pt x="2481158" y="393834"/>
                  </a:lnTo>
                  <a:lnTo>
                    <a:pt x="2546798" y="393834"/>
                  </a:lnTo>
                  <a:lnTo>
                    <a:pt x="2546798" y="590751"/>
                  </a:lnTo>
                  <a:lnTo>
                    <a:pt x="2415519" y="590751"/>
                  </a:lnTo>
                  <a:lnTo>
                    <a:pt x="2415519" y="393834"/>
                  </a:lnTo>
                  <a:lnTo>
                    <a:pt x="2349880" y="393834"/>
                  </a:lnTo>
                  <a:lnTo>
                    <a:pt x="2349880" y="328195"/>
                  </a:lnTo>
                  <a:lnTo>
                    <a:pt x="2284241" y="328195"/>
                  </a:lnTo>
                  <a:lnTo>
                    <a:pt x="2284241" y="590751"/>
                  </a:lnTo>
                  <a:lnTo>
                    <a:pt x="2152963" y="590751"/>
                  </a:lnTo>
                  <a:close/>
                  <a:moveTo>
                    <a:pt x="1634414" y="0"/>
                  </a:moveTo>
                  <a:lnTo>
                    <a:pt x="2028248" y="0"/>
                  </a:lnTo>
                  <a:lnTo>
                    <a:pt x="2028248" y="65639"/>
                  </a:lnTo>
                  <a:lnTo>
                    <a:pt x="1765692" y="65639"/>
                  </a:lnTo>
                  <a:lnTo>
                    <a:pt x="1765692" y="262556"/>
                  </a:lnTo>
                  <a:lnTo>
                    <a:pt x="1962609" y="262556"/>
                  </a:lnTo>
                  <a:lnTo>
                    <a:pt x="1962609" y="328195"/>
                  </a:lnTo>
                  <a:lnTo>
                    <a:pt x="1765692" y="328195"/>
                  </a:lnTo>
                  <a:lnTo>
                    <a:pt x="1765692" y="525112"/>
                  </a:lnTo>
                  <a:lnTo>
                    <a:pt x="2028248" y="525112"/>
                  </a:lnTo>
                  <a:lnTo>
                    <a:pt x="2028248" y="590751"/>
                  </a:lnTo>
                  <a:lnTo>
                    <a:pt x="1634414" y="590751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742996C-717B-429F-9FFD-889506CE4E0B}"/>
                </a:ext>
              </a:extLst>
            </p:cNvPr>
            <p:cNvSpPr/>
            <p:nvPr/>
          </p:nvSpPr>
          <p:spPr>
            <a:xfrm>
              <a:off x="4821297" y="2672190"/>
              <a:ext cx="2546798" cy="590752"/>
            </a:xfrm>
            <a:custGeom>
              <a:avLst/>
              <a:gdLst>
                <a:gd name="connsiteX0" fmla="*/ 1247143 w 2546798"/>
                <a:gd name="connsiteY0" fmla="*/ 196918 h 590752"/>
                <a:gd name="connsiteX1" fmla="*/ 1312782 w 2546798"/>
                <a:gd name="connsiteY1" fmla="*/ 196918 h 590752"/>
                <a:gd name="connsiteX2" fmla="*/ 1312782 w 2546798"/>
                <a:gd name="connsiteY2" fmla="*/ 393835 h 590752"/>
                <a:gd name="connsiteX3" fmla="*/ 1247143 w 2546798"/>
                <a:gd name="connsiteY3" fmla="*/ 393835 h 590752"/>
                <a:gd name="connsiteX4" fmla="*/ 656390 w 2546798"/>
                <a:gd name="connsiteY4" fmla="*/ 131279 h 590752"/>
                <a:gd name="connsiteX5" fmla="*/ 656390 w 2546798"/>
                <a:gd name="connsiteY5" fmla="*/ 328196 h 590752"/>
                <a:gd name="connsiteX6" fmla="*/ 787668 w 2546798"/>
                <a:gd name="connsiteY6" fmla="*/ 328196 h 590752"/>
                <a:gd name="connsiteX7" fmla="*/ 787668 w 2546798"/>
                <a:gd name="connsiteY7" fmla="*/ 131279 h 590752"/>
                <a:gd name="connsiteX8" fmla="*/ 2284241 w 2546798"/>
                <a:gd name="connsiteY8" fmla="*/ 65639 h 590752"/>
                <a:gd name="connsiteX9" fmla="*/ 2284241 w 2546798"/>
                <a:gd name="connsiteY9" fmla="*/ 262556 h 590752"/>
                <a:gd name="connsiteX10" fmla="*/ 2415519 w 2546798"/>
                <a:gd name="connsiteY10" fmla="*/ 262556 h 590752"/>
                <a:gd name="connsiteX11" fmla="*/ 2415519 w 2546798"/>
                <a:gd name="connsiteY11" fmla="*/ 65639 h 590752"/>
                <a:gd name="connsiteX12" fmla="*/ 1378421 w 2546798"/>
                <a:gd name="connsiteY12" fmla="*/ 1 h 590752"/>
                <a:gd name="connsiteX13" fmla="*/ 1509699 w 2546798"/>
                <a:gd name="connsiteY13" fmla="*/ 1 h 590752"/>
                <a:gd name="connsiteX14" fmla="*/ 1509699 w 2546798"/>
                <a:gd name="connsiteY14" fmla="*/ 590752 h 590752"/>
                <a:gd name="connsiteX15" fmla="*/ 1378421 w 2546798"/>
                <a:gd name="connsiteY15" fmla="*/ 590752 h 590752"/>
                <a:gd name="connsiteX16" fmla="*/ 1378421 w 2546798"/>
                <a:gd name="connsiteY16" fmla="*/ 196918 h 590752"/>
                <a:gd name="connsiteX17" fmla="*/ 1312782 w 2546798"/>
                <a:gd name="connsiteY17" fmla="*/ 196918 h 590752"/>
                <a:gd name="connsiteX18" fmla="*/ 1312782 w 2546798"/>
                <a:gd name="connsiteY18" fmla="*/ 131279 h 590752"/>
                <a:gd name="connsiteX19" fmla="*/ 1378421 w 2546798"/>
                <a:gd name="connsiteY19" fmla="*/ 131279 h 590752"/>
                <a:gd name="connsiteX20" fmla="*/ 1050226 w 2546798"/>
                <a:gd name="connsiteY20" fmla="*/ 1 h 590752"/>
                <a:gd name="connsiteX21" fmla="*/ 1181504 w 2546798"/>
                <a:gd name="connsiteY21" fmla="*/ 1 h 590752"/>
                <a:gd name="connsiteX22" fmla="*/ 1181504 w 2546798"/>
                <a:gd name="connsiteY22" fmla="*/ 131279 h 590752"/>
                <a:gd name="connsiteX23" fmla="*/ 1247143 w 2546798"/>
                <a:gd name="connsiteY23" fmla="*/ 131279 h 590752"/>
                <a:gd name="connsiteX24" fmla="*/ 1247143 w 2546798"/>
                <a:gd name="connsiteY24" fmla="*/ 196918 h 590752"/>
                <a:gd name="connsiteX25" fmla="*/ 1181504 w 2546798"/>
                <a:gd name="connsiteY25" fmla="*/ 196918 h 590752"/>
                <a:gd name="connsiteX26" fmla="*/ 1181504 w 2546798"/>
                <a:gd name="connsiteY26" fmla="*/ 590752 h 590752"/>
                <a:gd name="connsiteX27" fmla="*/ 1050226 w 2546798"/>
                <a:gd name="connsiteY27" fmla="*/ 590752 h 590752"/>
                <a:gd name="connsiteX28" fmla="*/ 656390 w 2546798"/>
                <a:gd name="connsiteY28" fmla="*/ 1 h 590752"/>
                <a:gd name="connsiteX29" fmla="*/ 787668 w 2546798"/>
                <a:gd name="connsiteY29" fmla="*/ 1 h 590752"/>
                <a:gd name="connsiteX30" fmla="*/ 787668 w 2546798"/>
                <a:gd name="connsiteY30" fmla="*/ 65640 h 590752"/>
                <a:gd name="connsiteX31" fmla="*/ 853307 w 2546798"/>
                <a:gd name="connsiteY31" fmla="*/ 65640 h 590752"/>
                <a:gd name="connsiteX32" fmla="*/ 853307 w 2546798"/>
                <a:gd name="connsiteY32" fmla="*/ 131279 h 590752"/>
                <a:gd name="connsiteX33" fmla="*/ 918946 w 2546798"/>
                <a:gd name="connsiteY33" fmla="*/ 131279 h 590752"/>
                <a:gd name="connsiteX34" fmla="*/ 918946 w 2546798"/>
                <a:gd name="connsiteY34" fmla="*/ 590752 h 590752"/>
                <a:gd name="connsiteX35" fmla="*/ 787668 w 2546798"/>
                <a:gd name="connsiteY35" fmla="*/ 590752 h 590752"/>
                <a:gd name="connsiteX36" fmla="*/ 787668 w 2546798"/>
                <a:gd name="connsiteY36" fmla="*/ 393835 h 590752"/>
                <a:gd name="connsiteX37" fmla="*/ 656390 w 2546798"/>
                <a:gd name="connsiteY37" fmla="*/ 393835 h 590752"/>
                <a:gd name="connsiteX38" fmla="*/ 656390 w 2546798"/>
                <a:gd name="connsiteY38" fmla="*/ 590752 h 590752"/>
                <a:gd name="connsiteX39" fmla="*/ 525112 w 2546798"/>
                <a:gd name="connsiteY39" fmla="*/ 590752 h 590752"/>
                <a:gd name="connsiteX40" fmla="*/ 525112 w 2546798"/>
                <a:gd name="connsiteY40" fmla="*/ 131279 h 590752"/>
                <a:gd name="connsiteX41" fmla="*/ 590751 w 2546798"/>
                <a:gd name="connsiteY41" fmla="*/ 131279 h 590752"/>
                <a:gd name="connsiteX42" fmla="*/ 590751 w 2546798"/>
                <a:gd name="connsiteY42" fmla="*/ 65640 h 590752"/>
                <a:gd name="connsiteX43" fmla="*/ 656390 w 2546798"/>
                <a:gd name="connsiteY43" fmla="*/ 65640 h 590752"/>
                <a:gd name="connsiteX44" fmla="*/ 65639 w 2546798"/>
                <a:gd name="connsiteY44" fmla="*/ 1 h 590752"/>
                <a:gd name="connsiteX45" fmla="*/ 328195 w 2546798"/>
                <a:gd name="connsiteY45" fmla="*/ 1 h 590752"/>
                <a:gd name="connsiteX46" fmla="*/ 328195 w 2546798"/>
                <a:gd name="connsiteY46" fmla="*/ 65640 h 590752"/>
                <a:gd name="connsiteX47" fmla="*/ 393834 w 2546798"/>
                <a:gd name="connsiteY47" fmla="*/ 65640 h 590752"/>
                <a:gd name="connsiteX48" fmla="*/ 393834 w 2546798"/>
                <a:gd name="connsiteY48" fmla="*/ 196918 h 590752"/>
                <a:gd name="connsiteX49" fmla="*/ 262556 w 2546798"/>
                <a:gd name="connsiteY49" fmla="*/ 196918 h 590752"/>
                <a:gd name="connsiteX50" fmla="*/ 262556 w 2546798"/>
                <a:gd name="connsiteY50" fmla="*/ 65640 h 590752"/>
                <a:gd name="connsiteX51" fmla="*/ 131278 w 2546798"/>
                <a:gd name="connsiteY51" fmla="*/ 65640 h 590752"/>
                <a:gd name="connsiteX52" fmla="*/ 131278 w 2546798"/>
                <a:gd name="connsiteY52" fmla="*/ 525113 h 590752"/>
                <a:gd name="connsiteX53" fmla="*/ 262556 w 2546798"/>
                <a:gd name="connsiteY53" fmla="*/ 525113 h 590752"/>
                <a:gd name="connsiteX54" fmla="*/ 262556 w 2546798"/>
                <a:gd name="connsiteY54" fmla="*/ 393835 h 590752"/>
                <a:gd name="connsiteX55" fmla="*/ 196917 w 2546798"/>
                <a:gd name="connsiteY55" fmla="*/ 393835 h 590752"/>
                <a:gd name="connsiteX56" fmla="*/ 196917 w 2546798"/>
                <a:gd name="connsiteY56" fmla="*/ 328196 h 590752"/>
                <a:gd name="connsiteX57" fmla="*/ 393834 w 2546798"/>
                <a:gd name="connsiteY57" fmla="*/ 328196 h 590752"/>
                <a:gd name="connsiteX58" fmla="*/ 393834 w 2546798"/>
                <a:gd name="connsiteY58" fmla="*/ 590752 h 590752"/>
                <a:gd name="connsiteX59" fmla="*/ 65639 w 2546798"/>
                <a:gd name="connsiteY59" fmla="*/ 590752 h 590752"/>
                <a:gd name="connsiteX60" fmla="*/ 65639 w 2546798"/>
                <a:gd name="connsiteY60" fmla="*/ 525113 h 590752"/>
                <a:gd name="connsiteX61" fmla="*/ 0 w 2546798"/>
                <a:gd name="connsiteY61" fmla="*/ 525113 h 590752"/>
                <a:gd name="connsiteX62" fmla="*/ 0 w 2546798"/>
                <a:gd name="connsiteY62" fmla="*/ 65640 h 590752"/>
                <a:gd name="connsiteX63" fmla="*/ 65639 w 2546798"/>
                <a:gd name="connsiteY63" fmla="*/ 65640 h 590752"/>
                <a:gd name="connsiteX64" fmla="*/ 2152963 w 2546798"/>
                <a:gd name="connsiteY64" fmla="*/ 0 h 590752"/>
                <a:gd name="connsiteX65" fmla="*/ 2481158 w 2546798"/>
                <a:gd name="connsiteY65" fmla="*/ 0 h 590752"/>
                <a:gd name="connsiteX66" fmla="*/ 2481158 w 2546798"/>
                <a:gd name="connsiteY66" fmla="*/ 65639 h 590752"/>
                <a:gd name="connsiteX67" fmla="*/ 2546798 w 2546798"/>
                <a:gd name="connsiteY67" fmla="*/ 65639 h 590752"/>
                <a:gd name="connsiteX68" fmla="*/ 2546798 w 2546798"/>
                <a:gd name="connsiteY68" fmla="*/ 262556 h 590752"/>
                <a:gd name="connsiteX69" fmla="*/ 2481158 w 2546798"/>
                <a:gd name="connsiteY69" fmla="*/ 262556 h 590752"/>
                <a:gd name="connsiteX70" fmla="*/ 2481158 w 2546798"/>
                <a:gd name="connsiteY70" fmla="*/ 393834 h 590752"/>
                <a:gd name="connsiteX71" fmla="*/ 2546798 w 2546798"/>
                <a:gd name="connsiteY71" fmla="*/ 393834 h 590752"/>
                <a:gd name="connsiteX72" fmla="*/ 2546798 w 2546798"/>
                <a:gd name="connsiteY72" fmla="*/ 590751 h 590752"/>
                <a:gd name="connsiteX73" fmla="*/ 2415519 w 2546798"/>
                <a:gd name="connsiteY73" fmla="*/ 590751 h 590752"/>
                <a:gd name="connsiteX74" fmla="*/ 2415519 w 2546798"/>
                <a:gd name="connsiteY74" fmla="*/ 393834 h 590752"/>
                <a:gd name="connsiteX75" fmla="*/ 2349880 w 2546798"/>
                <a:gd name="connsiteY75" fmla="*/ 393834 h 590752"/>
                <a:gd name="connsiteX76" fmla="*/ 2349880 w 2546798"/>
                <a:gd name="connsiteY76" fmla="*/ 328195 h 590752"/>
                <a:gd name="connsiteX77" fmla="*/ 2284241 w 2546798"/>
                <a:gd name="connsiteY77" fmla="*/ 328195 h 590752"/>
                <a:gd name="connsiteX78" fmla="*/ 2284241 w 2546798"/>
                <a:gd name="connsiteY78" fmla="*/ 590751 h 590752"/>
                <a:gd name="connsiteX79" fmla="*/ 2152963 w 2546798"/>
                <a:gd name="connsiteY79" fmla="*/ 590751 h 590752"/>
                <a:gd name="connsiteX80" fmla="*/ 1634414 w 2546798"/>
                <a:gd name="connsiteY80" fmla="*/ 0 h 590752"/>
                <a:gd name="connsiteX81" fmla="*/ 2028248 w 2546798"/>
                <a:gd name="connsiteY81" fmla="*/ 0 h 590752"/>
                <a:gd name="connsiteX82" fmla="*/ 2028248 w 2546798"/>
                <a:gd name="connsiteY82" fmla="*/ 65639 h 590752"/>
                <a:gd name="connsiteX83" fmla="*/ 1765692 w 2546798"/>
                <a:gd name="connsiteY83" fmla="*/ 65639 h 590752"/>
                <a:gd name="connsiteX84" fmla="*/ 1765692 w 2546798"/>
                <a:gd name="connsiteY84" fmla="*/ 262556 h 590752"/>
                <a:gd name="connsiteX85" fmla="*/ 1962609 w 2546798"/>
                <a:gd name="connsiteY85" fmla="*/ 262556 h 590752"/>
                <a:gd name="connsiteX86" fmla="*/ 1962609 w 2546798"/>
                <a:gd name="connsiteY86" fmla="*/ 328195 h 590752"/>
                <a:gd name="connsiteX87" fmla="*/ 1765692 w 2546798"/>
                <a:gd name="connsiteY87" fmla="*/ 328195 h 590752"/>
                <a:gd name="connsiteX88" fmla="*/ 1765692 w 2546798"/>
                <a:gd name="connsiteY88" fmla="*/ 525112 h 590752"/>
                <a:gd name="connsiteX89" fmla="*/ 2028248 w 2546798"/>
                <a:gd name="connsiteY89" fmla="*/ 525112 h 590752"/>
                <a:gd name="connsiteX90" fmla="*/ 2028248 w 2546798"/>
                <a:gd name="connsiteY90" fmla="*/ 590751 h 590752"/>
                <a:gd name="connsiteX91" fmla="*/ 1634414 w 2546798"/>
                <a:gd name="connsiteY91" fmla="*/ 590751 h 59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546798" h="590752">
                  <a:moveTo>
                    <a:pt x="1247143" y="196918"/>
                  </a:moveTo>
                  <a:lnTo>
                    <a:pt x="1312782" y="196918"/>
                  </a:lnTo>
                  <a:lnTo>
                    <a:pt x="1312782" y="393835"/>
                  </a:lnTo>
                  <a:lnTo>
                    <a:pt x="1247143" y="393835"/>
                  </a:lnTo>
                  <a:close/>
                  <a:moveTo>
                    <a:pt x="656390" y="131279"/>
                  </a:moveTo>
                  <a:lnTo>
                    <a:pt x="656390" y="328196"/>
                  </a:lnTo>
                  <a:lnTo>
                    <a:pt x="787668" y="328196"/>
                  </a:lnTo>
                  <a:lnTo>
                    <a:pt x="787668" y="131279"/>
                  </a:lnTo>
                  <a:close/>
                  <a:moveTo>
                    <a:pt x="2284241" y="65639"/>
                  </a:moveTo>
                  <a:lnTo>
                    <a:pt x="2284241" y="262556"/>
                  </a:lnTo>
                  <a:lnTo>
                    <a:pt x="2415519" y="262556"/>
                  </a:lnTo>
                  <a:lnTo>
                    <a:pt x="2415519" y="65639"/>
                  </a:lnTo>
                  <a:close/>
                  <a:moveTo>
                    <a:pt x="1378421" y="1"/>
                  </a:moveTo>
                  <a:lnTo>
                    <a:pt x="1509699" y="1"/>
                  </a:lnTo>
                  <a:lnTo>
                    <a:pt x="1509699" y="590752"/>
                  </a:lnTo>
                  <a:lnTo>
                    <a:pt x="1378421" y="590752"/>
                  </a:lnTo>
                  <a:lnTo>
                    <a:pt x="1378421" y="196918"/>
                  </a:lnTo>
                  <a:lnTo>
                    <a:pt x="1312782" y="196918"/>
                  </a:lnTo>
                  <a:lnTo>
                    <a:pt x="1312782" y="131279"/>
                  </a:lnTo>
                  <a:lnTo>
                    <a:pt x="1378421" y="131279"/>
                  </a:lnTo>
                  <a:close/>
                  <a:moveTo>
                    <a:pt x="1050226" y="1"/>
                  </a:moveTo>
                  <a:lnTo>
                    <a:pt x="1181504" y="1"/>
                  </a:lnTo>
                  <a:lnTo>
                    <a:pt x="1181504" y="131279"/>
                  </a:lnTo>
                  <a:lnTo>
                    <a:pt x="1247143" y="131279"/>
                  </a:lnTo>
                  <a:lnTo>
                    <a:pt x="1247143" y="196918"/>
                  </a:lnTo>
                  <a:lnTo>
                    <a:pt x="1181504" y="196918"/>
                  </a:lnTo>
                  <a:lnTo>
                    <a:pt x="1181504" y="590752"/>
                  </a:lnTo>
                  <a:lnTo>
                    <a:pt x="1050226" y="590752"/>
                  </a:lnTo>
                  <a:close/>
                  <a:moveTo>
                    <a:pt x="656390" y="1"/>
                  </a:moveTo>
                  <a:lnTo>
                    <a:pt x="787668" y="1"/>
                  </a:lnTo>
                  <a:lnTo>
                    <a:pt x="787668" y="65640"/>
                  </a:lnTo>
                  <a:lnTo>
                    <a:pt x="853307" y="65640"/>
                  </a:lnTo>
                  <a:lnTo>
                    <a:pt x="853307" y="131279"/>
                  </a:lnTo>
                  <a:lnTo>
                    <a:pt x="918946" y="131279"/>
                  </a:lnTo>
                  <a:lnTo>
                    <a:pt x="918946" y="590752"/>
                  </a:lnTo>
                  <a:lnTo>
                    <a:pt x="787668" y="590752"/>
                  </a:lnTo>
                  <a:lnTo>
                    <a:pt x="787668" y="393835"/>
                  </a:lnTo>
                  <a:lnTo>
                    <a:pt x="656390" y="393835"/>
                  </a:lnTo>
                  <a:lnTo>
                    <a:pt x="656390" y="590752"/>
                  </a:lnTo>
                  <a:lnTo>
                    <a:pt x="525112" y="590752"/>
                  </a:lnTo>
                  <a:lnTo>
                    <a:pt x="525112" y="131279"/>
                  </a:lnTo>
                  <a:lnTo>
                    <a:pt x="590751" y="131279"/>
                  </a:lnTo>
                  <a:lnTo>
                    <a:pt x="590751" y="65640"/>
                  </a:lnTo>
                  <a:lnTo>
                    <a:pt x="656390" y="65640"/>
                  </a:lnTo>
                  <a:close/>
                  <a:moveTo>
                    <a:pt x="65639" y="1"/>
                  </a:moveTo>
                  <a:lnTo>
                    <a:pt x="328195" y="1"/>
                  </a:lnTo>
                  <a:lnTo>
                    <a:pt x="328195" y="65640"/>
                  </a:lnTo>
                  <a:lnTo>
                    <a:pt x="393834" y="65640"/>
                  </a:lnTo>
                  <a:lnTo>
                    <a:pt x="393834" y="196918"/>
                  </a:lnTo>
                  <a:lnTo>
                    <a:pt x="262556" y="196918"/>
                  </a:lnTo>
                  <a:lnTo>
                    <a:pt x="262556" y="65640"/>
                  </a:lnTo>
                  <a:lnTo>
                    <a:pt x="131278" y="65640"/>
                  </a:lnTo>
                  <a:lnTo>
                    <a:pt x="131278" y="525113"/>
                  </a:lnTo>
                  <a:lnTo>
                    <a:pt x="262556" y="525113"/>
                  </a:lnTo>
                  <a:lnTo>
                    <a:pt x="262556" y="393835"/>
                  </a:lnTo>
                  <a:lnTo>
                    <a:pt x="196917" y="393835"/>
                  </a:lnTo>
                  <a:lnTo>
                    <a:pt x="196917" y="328196"/>
                  </a:lnTo>
                  <a:lnTo>
                    <a:pt x="393834" y="328196"/>
                  </a:lnTo>
                  <a:lnTo>
                    <a:pt x="393834" y="590752"/>
                  </a:lnTo>
                  <a:lnTo>
                    <a:pt x="65639" y="590752"/>
                  </a:lnTo>
                  <a:lnTo>
                    <a:pt x="65639" y="525113"/>
                  </a:lnTo>
                  <a:lnTo>
                    <a:pt x="0" y="525113"/>
                  </a:lnTo>
                  <a:lnTo>
                    <a:pt x="0" y="65640"/>
                  </a:lnTo>
                  <a:lnTo>
                    <a:pt x="65639" y="65640"/>
                  </a:lnTo>
                  <a:close/>
                  <a:moveTo>
                    <a:pt x="2152963" y="0"/>
                  </a:moveTo>
                  <a:lnTo>
                    <a:pt x="2481158" y="0"/>
                  </a:lnTo>
                  <a:lnTo>
                    <a:pt x="2481158" y="65639"/>
                  </a:lnTo>
                  <a:lnTo>
                    <a:pt x="2546798" y="65639"/>
                  </a:lnTo>
                  <a:lnTo>
                    <a:pt x="2546798" y="262556"/>
                  </a:lnTo>
                  <a:lnTo>
                    <a:pt x="2481158" y="262556"/>
                  </a:lnTo>
                  <a:lnTo>
                    <a:pt x="2481158" y="393834"/>
                  </a:lnTo>
                  <a:lnTo>
                    <a:pt x="2546798" y="393834"/>
                  </a:lnTo>
                  <a:lnTo>
                    <a:pt x="2546798" y="590751"/>
                  </a:lnTo>
                  <a:lnTo>
                    <a:pt x="2415519" y="590751"/>
                  </a:lnTo>
                  <a:lnTo>
                    <a:pt x="2415519" y="393834"/>
                  </a:lnTo>
                  <a:lnTo>
                    <a:pt x="2349880" y="393834"/>
                  </a:lnTo>
                  <a:lnTo>
                    <a:pt x="2349880" y="328195"/>
                  </a:lnTo>
                  <a:lnTo>
                    <a:pt x="2284241" y="328195"/>
                  </a:lnTo>
                  <a:lnTo>
                    <a:pt x="2284241" y="590751"/>
                  </a:lnTo>
                  <a:lnTo>
                    <a:pt x="2152963" y="590751"/>
                  </a:lnTo>
                  <a:close/>
                  <a:moveTo>
                    <a:pt x="1634414" y="0"/>
                  </a:moveTo>
                  <a:lnTo>
                    <a:pt x="2028248" y="0"/>
                  </a:lnTo>
                  <a:lnTo>
                    <a:pt x="2028248" y="65639"/>
                  </a:lnTo>
                  <a:lnTo>
                    <a:pt x="1765692" y="65639"/>
                  </a:lnTo>
                  <a:lnTo>
                    <a:pt x="1765692" y="262556"/>
                  </a:lnTo>
                  <a:lnTo>
                    <a:pt x="1962609" y="262556"/>
                  </a:lnTo>
                  <a:lnTo>
                    <a:pt x="1962609" y="328195"/>
                  </a:lnTo>
                  <a:lnTo>
                    <a:pt x="1765692" y="328195"/>
                  </a:lnTo>
                  <a:lnTo>
                    <a:pt x="1765692" y="525112"/>
                  </a:lnTo>
                  <a:lnTo>
                    <a:pt x="2028248" y="525112"/>
                  </a:lnTo>
                  <a:lnTo>
                    <a:pt x="2028248" y="590751"/>
                  </a:lnTo>
                  <a:lnTo>
                    <a:pt x="1634414" y="590751"/>
                  </a:lnTo>
                  <a:close/>
                </a:path>
              </a:pathLst>
            </a:custGeom>
            <a:gradFill>
              <a:gsLst>
                <a:gs pos="0">
                  <a:srgbClr val="E3365E"/>
                </a:gs>
                <a:gs pos="100000">
                  <a:srgbClr val="99235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631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Rio</dc:creator>
  <cp:lastModifiedBy>Rio</cp:lastModifiedBy>
  <cp:revision>7</cp:revision>
  <dcterms:created xsi:type="dcterms:W3CDTF">2020-08-28T00:54:43Z</dcterms:created>
  <dcterms:modified xsi:type="dcterms:W3CDTF">2020-08-28T04:00:33Z</dcterms:modified>
</cp:coreProperties>
</file>