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20"/>
  </p:notesMasterIdLst>
  <p:sldIdLst>
    <p:sldId id="256" r:id="rId4"/>
    <p:sldId id="257" r:id="rId5"/>
    <p:sldId id="258" r:id="rId6"/>
    <p:sldId id="263" r:id="rId7"/>
    <p:sldId id="264" r:id="rId8"/>
    <p:sldId id="265" r:id="rId9"/>
    <p:sldId id="266" r:id="rId10"/>
    <p:sldId id="260" r:id="rId11"/>
    <p:sldId id="261" r:id="rId12"/>
    <p:sldId id="262" r:id="rId13"/>
    <p:sldId id="267" r:id="rId14"/>
    <p:sldId id="268" r:id="rId15"/>
    <p:sldId id="271" r:id="rId16"/>
    <p:sldId id="270" r:id="rId17"/>
    <p:sldId id="272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B6DF89"/>
    <a:srgbClr val="E67676"/>
    <a:srgbClr val="FF0000"/>
    <a:srgbClr val="92D050"/>
    <a:srgbClr val="8C564B"/>
    <a:srgbClr val="E377C2"/>
    <a:srgbClr val="7F7F7F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4" autoAdjust="0"/>
  </p:normalViewPr>
  <p:slideViewPr>
    <p:cSldViewPr snapToGrid="0">
      <p:cViewPr varScale="1">
        <p:scale>
          <a:sx n="62" d="100"/>
          <a:sy n="62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02.06.2015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02.06.2015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02.06.2015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02.06.2015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02.06.2015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02.06.2015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02.06.2015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02.06.2015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02.06.2015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02.06.2015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404" y="5998029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4466166"/>
            <a:ext cx="5965883" cy="1484691"/>
          </a:xfrm>
        </p:spPr>
      </p:pic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" y="1981940"/>
            <a:ext cx="7304061" cy="404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4951864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477" y="16426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98600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794156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96298" y="420564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Разработка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Веб-разработка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Заказать продвижение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Поисковая оптимизация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Дизайн веб-сайта</a:t>
            </a:r>
            <a:br>
              <a:rPr lang="ru-RU" sz="1600" i="1" dirty="0" smtClean="0">
                <a:solidFill>
                  <a:schemeClr val="accent1"/>
                </a:solidFill>
              </a:rPr>
            </a:br>
            <a:r>
              <a:rPr lang="ru-RU" sz="1600" i="1" dirty="0" smtClean="0">
                <a:solidFill>
                  <a:schemeClr val="accent1"/>
                </a:solidFill>
              </a:rPr>
              <a:t>Доработка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Написание текстов на заказ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Размещение контекстной рекламы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Техподдержка веб-сайта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мобильного ПО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222128" y="3794524"/>
            <a:ext cx="3590488" cy="1413609"/>
          </a:xfrm>
          <a:prstGeom prst="triangle">
            <a:avLst/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206002" y="4949203"/>
            <a:ext cx="3640446" cy="1542853"/>
          </a:xfrm>
          <a:prstGeom prst="triangle">
            <a:avLst>
              <a:gd name="adj" fmla="val 4537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212485" y="2935850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2810203" y="2948495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37" y="-198436"/>
            <a:ext cx="7270946" cy="1097300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4745180" y="350214"/>
            <a:ext cx="4010941" cy="35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96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</a:t>
            </a:r>
            <a:r>
              <a:rPr lang="ru-RU" sz="6400" i="1" dirty="0" err="1">
                <a:solidFill>
                  <a:schemeClr val="accent1"/>
                </a:solidFill>
              </a:rPr>
              <a:t>вми</a:t>
            </a:r>
            <a:r>
              <a:rPr lang="ru-RU" sz="6400" i="1" dirty="0">
                <a:solidFill>
                  <a:schemeClr val="accent1"/>
                </a:solidFill>
              </a:rPr>
              <a:t>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вычислительной математики и информатики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в</a:t>
            </a:r>
            <a:r>
              <a:rPr lang="ru-RU" sz="6400" i="1" dirty="0" err="1" smtClean="0">
                <a:solidFill>
                  <a:schemeClr val="accent1"/>
                </a:solidFill>
              </a:rPr>
              <a:t>ми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smtClean="0">
                <a:solidFill>
                  <a:schemeClr val="accent1"/>
                </a:solidFill>
              </a:rPr>
              <a:t>программирование </a:t>
            </a:r>
            <a:r>
              <a:rPr lang="ru-RU" sz="6400" i="1" dirty="0" err="1" smtClean="0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куда пойти учиться на </a:t>
            </a:r>
            <a:r>
              <a:rPr lang="ru-RU" sz="6400" i="1" dirty="0" smtClean="0">
                <a:solidFill>
                  <a:schemeClr val="accent1"/>
                </a:solidFill>
              </a:rPr>
              <a:t>программиста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37" y="898864"/>
            <a:ext cx="428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/>
              <a:t>Пример работы системы для поиска конкурентов </a:t>
            </a:r>
            <a:r>
              <a:rPr lang="ru-RU" sz="2400" spc="10" dirty="0" smtClean="0"/>
              <a:t>веб-сайта </a:t>
            </a:r>
            <a:r>
              <a:rPr lang="en-US" sz="2400" spc="10" dirty="0" smtClean="0"/>
              <a:t>computer.susu.ac.ru</a:t>
            </a:r>
            <a:endParaRPr lang="ru-RU" sz="2400" spc="1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654889"/>
            <a:ext cx="6705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25" y="239404"/>
            <a:ext cx="7115504" cy="798620"/>
          </a:xfrm>
        </p:spPr>
        <p:txBody>
          <a:bodyPr/>
          <a:lstStyle/>
          <a:p>
            <a:r>
              <a:rPr lang="ru-RU" dirty="0" smtClean="0"/>
              <a:t>Внедрение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8539" y="1820864"/>
            <a:ext cx="27576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4990" y="1410347"/>
            <a:ext cx="3396917" cy="476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4500" dirty="0" smtClean="0"/>
              <a:t>Разработанная система для </a:t>
            </a:r>
            <a:r>
              <a:rPr lang="ru-RU" sz="4500" dirty="0"/>
              <a:t>мониторинга </a:t>
            </a:r>
            <a:r>
              <a:rPr lang="ru-RU" sz="4500" dirty="0" smtClean="0"/>
              <a:t>и </a:t>
            </a:r>
            <a:r>
              <a:rPr lang="ru-RU" sz="4500" dirty="0" smtClean="0"/>
              <a:t>продвижения </a:t>
            </a:r>
            <a:r>
              <a:rPr lang="ru-RU" sz="4500" dirty="0" smtClean="0"/>
              <a:t>веб-сайтов </a:t>
            </a:r>
            <a:r>
              <a:rPr lang="ru-RU" sz="4500" dirty="0"/>
              <a:t>в </a:t>
            </a:r>
            <a:r>
              <a:rPr lang="ru-RU" sz="4500" dirty="0" smtClean="0"/>
              <a:t>поисковых системах  </a:t>
            </a:r>
            <a:r>
              <a:rPr lang="ru-RU" sz="4500" dirty="0" smtClean="0"/>
              <a:t>введена </a:t>
            </a:r>
            <a:r>
              <a:rPr lang="ru-RU" sz="4500" dirty="0"/>
              <a:t>в опытную эксплуатацию в ООО “</a:t>
            </a:r>
            <a:r>
              <a:rPr lang="ru-RU" sz="4500" dirty="0" err="1"/>
              <a:t>Редсолюшн</a:t>
            </a:r>
            <a:r>
              <a:rPr lang="ru-RU" sz="4500" dirty="0"/>
              <a:t>” и используется сотрудниками и клиентами компании.</a:t>
            </a:r>
          </a:p>
          <a:p>
            <a:pPr marL="0" indent="0">
              <a:buNone/>
            </a:pPr>
            <a:r>
              <a:rPr lang="ru-RU" sz="3600" dirty="0"/>
              <a:t/>
            </a:r>
            <a:br>
              <a:rPr lang="ru-RU" sz="3600" dirty="0"/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5" y="1410347"/>
            <a:ext cx="3700940" cy="513417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716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системы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Система внедрена в опытную эксплуатацию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продвижения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поисковой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2300" dirty="0" smtClean="0"/>
                  <a:t>1. Случайным </a:t>
                </a:r>
                <a:r>
                  <a:rPr lang="ru-RU" sz="2300" dirty="0"/>
                  <a:t>образом инициализировать </a:t>
                </a:r>
                <a:r>
                  <a:rPr lang="ru-RU" sz="2300" dirty="0" err="1" smtClean="0"/>
                  <a:t>центроиды</a:t>
                </a:r>
                <a:r>
                  <a:rPr lang="ru-RU" sz="2300" dirty="0" smtClean="0"/>
                  <a:t> (</a:t>
                </a:r>
                <a:r>
                  <a:rPr lang="ru-RU" sz="2100" dirty="0" smtClean="0"/>
                  <a:t>точки, являющиеся центрами</a:t>
                </a:r>
                <a:r>
                  <a:rPr lang="ru-RU" sz="2100" b="1" dirty="0" smtClean="0"/>
                  <a:t>)</a:t>
                </a:r>
                <a:r>
                  <a:rPr lang="ru-RU" sz="2300" dirty="0" smtClean="0"/>
                  <a:t>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3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3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3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2. Для </a:t>
                </a:r>
                <a:r>
                  <a:rPr lang="ru-RU" sz="2300" dirty="0"/>
                  <a:t>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3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3. Сформировать </a:t>
                </a:r>
                <a:r>
                  <a:rPr lang="ru-RU" sz="2300" dirty="0"/>
                  <a:t>кластеры. Для 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3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3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4. Вычислить </a:t>
                </a:r>
                <a:r>
                  <a:rPr lang="ru-RU" sz="2300" dirty="0"/>
                  <a:t>новые </a:t>
                </a:r>
                <a:r>
                  <a:rPr lang="ru-RU" sz="2300" dirty="0" err="1"/>
                  <a:t>центроиды</a:t>
                </a:r>
                <a:r>
                  <a:rPr lang="ru-RU" sz="23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3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5. Сравнить </a:t>
                </a:r>
                <a:r>
                  <a:rPr lang="ru-RU" sz="23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6. Конец </a:t>
                </a:r>
                <a:r>
                  <a:rPr lang="ru-RU" sz="23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3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158" y="259011"/>
            <a:ext cx="7268033" cy="73870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Актеры и варианты использования системы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C:\Users\Екатерина\Downloads\UseCaseInt - Use Case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11" y="1060813"/>
            <a:ext cx="6213813" cy="540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C:\Users\Екатерина\Downloads\Comnponents - New Page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3" y="1094977"/>
            <a:ext cx="7150907" cy="5460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617</TotalTime>
  <Words>414</Words>
  <Application>Microsoft Office PowerPoint</Application>
  <PresentationFormat>Экран (4:3)</PresentationFormat>
  <Paragraphs>118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</vt:lpstr>
      <vt:lpstr>Пример</vt:lpstr>
      <vt:lpstr>Актеры и варианты использования системы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</vt:lpstr>
      <vt:lpstr>Внедрение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Екатерина Неповинных</cp:lastModifiedBy>
  <cp:revision>36</cp:revision>
  <dcterms:created xsi:type="dcterms:W3CDTF">2015-04-15T05:59:50Z</dcterms:created>
  <dcterms:modified xsi:type="dcterms:W3CDTF">2015-06-02T18:11:20Z</dcterms:modified>
</cp:coreProperties>
</file>