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2015-04-15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1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9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2015-04-15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9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2015-04-15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2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2015-04-15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2015-04-15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2015-04-15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2015-04-15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4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2015-04-15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3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</a:p>
          <a:p>
            <a:r>
              <a:rPr lang="ru-RU" dirty="0" smtClean="0"/>
              <a:t>Руководитель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 (математика)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 (</a:t>
            </a:r>
            <a:r>
              <a:rPr lang="ru-RU" dirty="0" err="1" smtClean="0"/>
              <a:t>математика+алгоритм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</a:t>
            </a:r>
            <a:r>
              <a:rPr lang="ru-RU" dirty="0" err="1" smtClean="0"/>
              <a:t>таблица+график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5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Актеры и варианты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60</Words>
  <Application>Microsoft Office PowerPoint</Application>
  <PresentationFormat>Экран (4:3)</PresentationFormat>
  <Paragraphs>32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Название </vt:lpstr>
      <vt:lpstr>Цели и задачи</vt:lpstr>
      <vt:lpstr>Описание проблемы</vt:lpstr>
      <vt:lpstr>Применение алгоритма кластеризации для запросов (математика)</vt:lpstr>
      <vt:lpstr>Применение алгоритма кластеризации для запросов (математика+алгоритм)</vt:lpstr>
      <vt:lpstr>Диаграмма деятельности</vt:lpstr>
      <vt:lpstr>Пример (таблица+график)</vt:lpstr>
      <vt:lpstr>Требования к системе</vt:lpstr>
      <vt:lpstr>Актеры и варианты использования</vt:lpstr>
      <vt:lpstr>Архитектура системы</vt:lpstr>
      <vt:lpstr>Архитектура хранилищ</vt:lpstr>
      <vt:lpstr>Реализация</vt:lpstr>
      <vt:lpstr>Веб-интерфейс</vt:lpstr>
      <vt:lpstr>Эксперименты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Gleb Radchenko</cp:lastModifiedBy>
  <cp:revision>3</cp:revision>
  <dcterms:created xsi:type="dcterms:W3CDTF">2015-04-15T05:59:50Z</dcterms:created>
  <dcterms:modified xsi:type="dcterms:W3CDTF">2015-04-15T06:08:04Z</dcterms:modified>
</cp:coreProperties>
</file>