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425" r:id="rId4"/>
    <p:sldId id="426" r:id="rId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porate Presentation" id="{A68CD5D7-D99A-1B4F-9657-97E4DD27F1D0}">
          <p14:sldIdLst>
            <p14:sldId id="425"/>
            <p14:sldId id="426"/>
          </p14:sldIdLst>
        </p14:section>
        <p14:section name="Appendix" id="{3D820513-28B0-264E-B22B-B6461D830836}">
          <p14:sldIdLst/>
        </p14:section>
      </p14:sectionLst>
    </p:ext>
    <p:ext uri="{EFAFB233-063F-42B5-8137-9DF3F51BA10A}">
      <p15:sldGuideLst xmlns:p15="http://schemas.microsoft.com/office/powerpoint/2012/main">
        <p15:guide id="4" orient="horz" pos="1661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2976" userDrawn="1">
          <p15:clr>
            <a:srgbClr val="A4A3A4"/>
          </p15:clr>
        </p15:guide>
        <p15:guide id="7" orient="horz" pos="1888" userDrawn="1">
          <p15:clr>
            <a:srgbClr val="A4A3A4"/>
          </p15:clr>
        </p15:guide>
        <p15:guide id="8" orient="horz" pos="2069" userDrawn="1">
          <p15:clr>
            <a:srgbClr val="A4A3A4"/>
          </p15:clr>
        </p15:guide>
        <p15:guide id="10" pos="4747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pos="5462" userDrawn="1">
          <p15:clr>
            <a:srgbClr val="A4A3A4"/>
          </p15:clr>
        </p15:guide>
        <p15:guide id="14" pos="1918" userDrawn="1">
          <p15:clr>
            <a:srgbClr val="A4A3A4"/>
          </p15:clr>
        </p15:guide>
        <p15:guide id="15" pos="5758" userDrawn="1">
          <p15:clr>
            <a:srgbClr val="A4A3A4"/>
          </p15:clr>
        </p15:guide>
        <p15:guide id="16" orient="horz" pos="15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gren Cathrine" initials="SC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5467" autoAdjust="0"/>
  </p:normalViewPr>
  <p:slideViewPr>
    <p:cSldViewPr snapToGrid="0">
      <p:cViewPr varScale="1">
        <p:scale>
          <a:sx n="102" d="100"/>
          <a:sy n="102" d="100"/>
        </p:scale>
        <p:origin x="126" y="72"/>
      </p:cViewPr>
      <p:guideLst>
        <p:guide orient="horz" pos="1661"/>
        <p:guide orient="horz" pos="2795"/>
        <p:guide orient="horz" pos="2976"/>
        <p:guide orient="horz" pos="1888"/>
        <p:guide orient="horz" pos="2069"/>
        <p:guide pos="4747"/>
        <p:guide pos="3840"/>
        <p:guide pos="5462"/>
        <p:guide pos="1918"/>
        <p:guide pos="5758"/>
        <p:guide orient="horz" pos="1502"/>
      </p:guideLst>
    </p:cSldViewPr>
  </p:slideViewPr>
  <p:outlineViewPr>
    <p:cViewPr>
      <p:scale>
        <a:sx n="33" d="100"/>
        <a:sy n="33" d="100"/>
      </p:scale>
      <p:origin x="0" y="-1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5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B67E4A-5177-4C80-92B4-51BD5593B0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F9C8-B4CA-457D-AE9B-2D30E612B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228-B7CF-47CF-A4AD-D4BB307F0AFE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B9E0E-BBD1-44C0-8EAA-4085861F6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FE9B-8273-4C75-8F5A-4C40F4B79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E434-8160-4CED-AB39-C7225611E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27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42CCA-F011-46CA-B4AE-D8CB4AFC968E}" type="datetimeFigureOut">
              <a:rPr lang="en-GB" smtClean="0"/>
              <a:t>03/04/2020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1C740-7330-441A-80F0-A683365F94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1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1C740-7330-441A-80F0-A683365F94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4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1C740-7330-441A-80F0-A683365F94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2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&amp;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8425"/>
            <a:ext cx="7104062" cy="2566241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6000" spc="-130" baseline="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27A2-B4ED-4682-9FD9-700B666D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5711353"/>
            <a:ext cx="2855913" cy="365125"/>
          </a:xfrm>
        </p:spPr>
        <p:txBody>
          <a:bodyPr/>
          <a:lstStyle>
            <a:lvl1pPr algn="l">
              <a:defRPr sz="1600" spc="1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DB441-984C-449D-ABE3-7DA46982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724D5B-10F1-5C48-AC6E-B1831C50D639}" type="datetime1">
              <a:rPr lang="sv-SE" smtClean="0"/>
              <a:t>2020-04-03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6448-EA3C-4300-886D-1B5C494BD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459"/>
            <a:ext cx="478800" cy="479167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40E88E6-D661-47C4-A5F7-6FB8E828124D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2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-title, 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4BECCE-BA3B-4C2F-AE45-4B884DF06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63594"/>
            <a:ext cx="6167437" cy="42540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F2F00A-69EA-40A0-9474-5F32417AA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6136" y="2771773"/>
            <a:ext cx="4764088" cy="304165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7569" y="1"/>
            <a:ext cx="4974431" cy="34313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490818-E997-44E1-96DC-F1AE0EFCAC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17567" y="3429000"/>
            <a:ext cx="4974431" cy="238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37EA-E89B-4DDA-9C9E-F056FAF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98AC-0DA3-E94F-B14D-B4B3A4257ACE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E1FA-ACC0-43A1-A7A8-E0E1D49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C555-203B-45A3-B7AB-8196D24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-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63594"/>
            <a:ext cx="5257800" cy="42540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137" y="2771774"/>
            <a:ext cx="5000625" cy="3375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8EA0199F-14F6-49BD-AB83-7F5D3C38B8EC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51588" y="2039826"/>
            <a:ext cx="5000625" cy="4106974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772-0EA4-EE4D-8B0E-E03CB9481A29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05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7800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90520C-4F8F-4CAE-99E9-CC0C65ACDE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2272" y="1"/>
            <a:ext cx="11709728" cy="6858000"/>
          </a:xfrm>
          <a:custGeom>
            <a:avLst/>
            <a:gdLst>
              <a:gd name="connsiteX0" fmla="*/ 4430719 w 4442650"/>
              <a:gd name="connsiteY0" fmla="*/ 0 h 2601913"/>
              <a:gd name="connsiteX1" fmla="*/ 4442650 w 4442650"/>
              <a:gd name="connsiteY1" fmla="*/ 0 h 2601913"/>
              <a:gd name="connsiteX2" fmla="*/ 4442650 w 4442650"/>
              <a:gd name="connsiteY2" fmla="*/ 2601913 h 2601913"/>
              <a:gd name="connsiteX3" fmla="*/ 4290976 w 4442650"/>
              <a:gd name="connsiteY3" fmla="*/ 2601913 h 2601913"/>
              <a:gd name="connsiteX4" fmla="*/ 3918774 w 4442650"/>
              <a:gd name="connsiteY4" fmla="*/ 1955800 h 2601913"/>
              <a:gd name="connsiteX5" fmla="*/ 2820319 w 4442650"/>
              <a:gd name="connsiteY5" fmla="*/ 2601913 h 2601913"/>
              <a:gd name="connsiteX6" fmla="*/ 0 w 4442650"/>
              <a:gd name="connsiteY6" fmla="*/ 2601913 h 260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650" h="2601913">
                <a:moveTo>
                  <a:pt x="4430719" y="0"/>
                </a:moveTo>
                <a:lnTo>
                  <a:pt x="4442650" y="0"/>
                </a:lnTo>
                <a:lnTo>
                  <a:pt x="4442650" y="2601913"/>
                </a:lnTo>
                <a:lnTo>
                  <a:pt x="4290976" y="2601913"/>
                </a:lnTo>
                <a:lnTo>
                  <a:pt x="3918774" y="1955800"/>
                </a:lnTo>
                <a:lnTo>
                  <a:pt x="2820319" y="2601913"/>
                </a:lnTo>
                <a:lnTo>
                  <a:pt x="0" y="260191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C6893-3D6F-AC49-B873-F21AE9CA4F3B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B6FE4-4128-4F5D-BB64-1E1E1C8B5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5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6212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CF9E30-0DAB-4ADB-AA95-4092F2EAB81A}"/>
              </a:ext>
            </a:extLst>
          </p:cNvPr>
          <p:cNvSpPr>
            <a:spLocks/>
          </p:cNvSpPr>
          <p:nvPr userDrawn="1"/>
        </p:nvSpPr>
        <p:spPr bwMode="auto">
          <a:xfrm>
            <a:off x="4817802" y="0"/>
            <a:ext cx="7374198" cy="6858000"/>
          </a:xfrm>
          <a:custGeom>
            <a:avLst/>
            <a:gdLst>
              <a:gd name="connsiteX0" fmla="*/ 0 w 3091360"/>
              <a:gd name="connsiteY0" fmla="*/ 0 h 2874963"/>
              <a:gd name="connsiteX1" fmla="*/ 3091360 w 3091360"/>
              <a:gd name="connsiteY1" fmla="*/ 0 h 2874963"/>
              <a:gd name="connsiteX2" fmla="*/ 3091360 w 3091360"/>
              <a:gd name="connsiteY2" fmla="*/ 2874963 h 2874963"/>
              <a:gd name="connsiteX3" fmla="*/ 1761209 w 3091360"/>
              <a:gd name="connsiteY3" fmla="*/ 2874963 h 2874963"/>
              <a:gd name="connsiteX4" fmla="*/ 2189659 w 3091360"/>
              <a:gd name="connsiteY4" fmla="*/ 1276350 h 287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1360" h="2874963">
                <a:moveTo>
                  <a:pt x="0" y="0"/>
                </a:moveTo>
                <a:lnTo>
                  <a:pt x="3091360" y="0"/>
                </a:lnTo>
                <a:lnTo>
                  <a:pt x="3091360" y="2874963"/>
                </a:lnTo>
                <a:lnTo>
                  <a:pt x="1761209" y="2874963"/>
                </a:lnTo>
                <a:lnTo>
                  <a:pt x="2189659" y="127635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24BF81-F0ED-E841-BF1D-91F3EA8752F1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C758B-0E4E-4E7C-9D7F-83EB46335D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446928"/>
            <a:ext cx="5256213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7F68A-10B6-43A2-A632-437EA1289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99644" y="0"/>
            <a:ext cx="5292355" cy="6858000"/>
          </a:xfrm>
          <a:custGeom>
            <a:avLst/>
            <a:gdLst>
              <a:gd name="connsiteX0" fmla="*/ 3425825 w 3541713"/>
              <a:gd name="connsiteY0" fmla="*/ 0 h 4589463"/>
              <a:gd name="connsiteX1" fmla="*/ 3541713 w 3541713"/>
              <a:gd name="connsiteY1" fmla="*/ 2933 h 4589463"/>
              <a:gd name="connsiteX2" fmla="*/ 3541713 w 3541713"/>
              <a:gd name="connsiteY2" fmla="*/ 2063259 h 4589463"/>
              <a:gd name="connsiteX3" fmla="*/ 3425825 w 3541713"/>
              <a:gd name="connsiteY3" fmla="*/ 2057400 h 4589463"/>
              <a:gd name="connsiteX4" fmla="*/ 2055812 w 3541713"/>
              <a:gd name="connsiteY4" fmla="*/ 3429000 h 4589463"/>
              <a:gd name="connsiteX5" fmla="*/ 2659838 w 3541713"/>
              <a:gd name="connsiteY5" fmla="*/ 4566353 h 4589463"/>
              <a:gd name="connsiteX6" fmla="*/ 2697835 w 3541713"/>
              <a:gd name="connsiteY6" fmla="*/ 4589463 h 4589463"/>
              <a:gd name="connsiteX7" fmla="*/ 205498 w 3541713"/>
              <a:gd name="connsiteY7" fmla="*/ 4589463 h 4589463"/>
              <a:gd name="connsiteX8" fmla="*/ 154019 w 3541713"/>
              <a:gd name="connsiteY8" fmla="*/ 4448680 h 4589463"/>
              <a:gd name="connsiteX9" fmla="*/ 0 w 3541713"/>
              <a:gd name="connsiteY9" fmla="*/ 3429000 h 4589463"/>
              <a:gd name="connsiteX10" fmla="*/ 3425825 w 3541713"/>
              <a:gd name="connsiteY10" fmla="*/ 0 h 458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1713" h="4589463">
                <a:moveTo>
                  <a:pt x="3425825" y="0"/>
                </a:moveTo>
                <a:lnTo>
                  <a:pt x="3541713" y="2933"/>
                </a:lnTo>
                <a:lnTo>
                  <a:pt x="3541713" y="2063259"/>
                </a:lnTo>
                <a:lnTo>
                  <a:pt x="3425825" y="2057400"/>
                </a:lnTo>
                <a:cubicBezTo>
                  <a:pt x="2669188" y="2057400"/>
                  <a:pt x="2055812" y="2671486"/>
                  <a:pt x="2055812" y="3429000"/>
                </a:cubicBezTo>
                <a:cubicBezTo>
                  <a:pt x="2055812" y="3902446"/>
                  <a:pt x="2295412" y="4319866"/>
                  <a:pt x="2659838" y="4566353"/>
                </a:cubicBezTo>
                <a:lnTo>
                  <a:pt x="2697835" y="4589463"/>
                </a:lnTo>
                <a:lnTo>
                  <a:pt x="205498" y="4589463"/>
                </a:lnTo>
                <a:lnTo>
                  <a:pt x="154019" y="4448680"/>
                </a:lnTo>
                <a:cubicBezTo>
                  <a:pt x="53923" y="4126563"/>
                  <a:pt x="0" y="3784085"/>
                  <a:pt x="0" y="3429000"/>
                </a:cubicBezTo>
                <a:cubicBezTo>
                  <a:pt x="0" y="1535216"/>
                  <a:pt x="1533794" y="0"/>
                  <a:pt x="3425825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2BDC91-5BB5-C747-92E7-1FCBDAAF02D5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1F173-3CA5-404A-8D4D-E2B4C820B1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2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7800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90520C-4F8F-4CAE-99E9-CC0C65ACDE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2272" y="1"/>
            <a:ext cx="11709728" cy="6858000"/>
          </a:xfrm>
          <a:custGeom>
            <a:avLst/>
            <a:gdLst>
              <a:gd name="connsiteX0" fmla="*/ 4430719 w 4442650"/>
              <a:gd name="connsiteY0" fmla="*/ 0 h 2601913"/>
              <a:gd name="connsiteX1" fmla="*/ 4442650 w 4442650"/>
              <a:gd name="connsiteY1" fmla="*/ 0 h 2601913"/>
              <a:gd name="connsiteX2" fmla="*/ 4442650 w 4442650"/>
              <a:gd name="connsiteY2" fmla="*/ 2601913 h 2601913"/>
              <a:gd name="connsiteX3" fmla="*/ 4290976 w 4442650"/>
              <a:gd name="connsiteY3" fmla="*/ 2601913 h 2601913"/>
              <a:gd name="connsiteX4" fmla="*/ 3918774 w 4442650"/>
              <a:gd name="connsiteY4" fmla="*/ 1955800 h 2601913"/>
              <a:gd name="connsiteX5" fmla="*/ 2820319 w 4442650"/>
              <a:gd name="connsiteY5" fmla="*/ 2601913 h 2601913"/>
              <a:gd name="connsiteX6" fmla="*/ 0 w 4442650"/>
              <a:gd name="connsiteY6" fmla="*/ 2601913 h 260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650" h="2601913">
                <a:moveTo>
                  <a:pt x="4430719" y="0"/>
                </a:moveTo>
                <a:lnTo>
                  <a:pt x="4442650" y="0"/>
                </a:lnTo>
                <a:lnTo>
                  <a:pt x="4442650" y="2601913"/>
                </a:lnTo>
                <a:lnTo>
                  <a:pt x="4290976" y="2601913"/>
                </a:lnTo>
                <a:lnTo>
                  <a:pt x="3918774" y="1955800"/>
                </a:lnTo>
                <a:lnTo>
                  <a:pt x="2820319" y="2601913"/>
                </a:lnTo>
                <a:lnTo>
                  <a:pt x="0" y="260191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57EF-A6F4-DE4D-8E51-49797751661B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9DAEE-D86B-405C-868A-D1263FB2E5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3"/>
            <a:ext cx="478800" cy="4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46928"/>
            <a:ext cx="5257800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CF9E30-0DAB-4ADB-AA95-4092F2EAB81A}"/>
              </a:ext>
            </a:extLst>
          </p:cNvPr>
          <p:cNvSpPr>
            <a:spLocks/>
          </p:cNvSpPr>
          <p:nvPr userDrawn="1"/>
        </p:nvSpPr>
        <p:spPr bwMode="auto">
          <a:xfrm>
            <a:off x="4817802" y="0"/>
            <a:ext cx="7374198" cy="6858000"/>
          </a:xfrm>
          <a:custGeom>
            <a:avLst/>
            <a:gdLst>
              <a:gd name="connsiteX0" fmla="*/ 0 w 3091360"/>
              <a:gd name="connsiteY0" fmla="*/ 0 h 2874963"/>
              <a:gd name="connsiteX1" fmla="*/ 3091360 w 3091360"/>
              <a:gd name="connsiteY1" fmla="*/ 0 h 2874963"/>
              <a:gd name="connsiteX2" fmla="*/ 3091360 w 3091360"/>
              <a:gd name="connsiteY2" fmla="*/ 2874963 h 2874963"/>
              <a:gd name="connsiteX3" fmla="*/ 1761209 w 3091360"/>
              <a:gd name="connsiteY3" fmla="*/ 2874963 h 2874963"/>
              <a:gd name="connsiteX4" fmla="*/ 2189659 w 3091360"/>
              <a:gd name="connsiteY4" fmla="*/ 1276350 h 287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1360" h="2874963">
                <a:moveTo>
                  <a:pt x="0" y="0"/>
                </a:moveTo>
                <a:lnTo>
                  <a:pt x="3091360" y="0"/>
                </a:lnTo>
                <a:lnTo>
                  <a:pt x="3091360" y="2874963"/>
                </a:lnTo>
                <a:lnTo>
                  <a:pt x="1761209" y="2874963"/>
                </a:lnTo>
                <a:lnTo>
                  <a:pt x="2189659" y="127635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6E511-A4F2-4675-80E6-B71EC47A8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3"/>
            <a:ext cx="478800" cy="4791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2E58A6-5401-41C4-86DC-183A41888B9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B35520D-3A02-7B4A-A666-FD96904E68A3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A97D0B-DC75-454F-B7F7-47891071DE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43A1D-0873-4D5C-98E2-889E0992C6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446928"/>
            <a:ext cx="5256213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00685D-45E0-4FE3-9469-FFB1A901F1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1" y="2996564"/>
            <a:ext cx="5000625" cy="2815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7F68A-10B6-43A2-A632-437EA1289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99644" y="0"/>
            <a:ext cx="5292355" cy="6858000"/>
          </a:xfrm>
          <a:custGeom>
            <a:avLst/>
            <a:gdLst>
              <a:gd name="connsiteX0" fmla="*/ 3425825 w 3541713"/>
              <a:gd name="connsiteY0" fmla="*/ 0 h 4589463"/>
              <a:gd name="connsiteX1" fmla="*/ 3541713 w 3541713"/>
              <a:gd name="connsiteY1" fmla="*/ 2933 h 4589463"/>
              <a:gd name="connsiteX2" fmla="*/ 3541713 w 3541713"/>
              <a:gd name="connsiteY2" fmla="*/ 2063259 h 4589463"/>
              <a:gd name="connsiteX3" fmla="*/ 3425825 w 3541713"/>
              <a:gd name="connsiteY3" fmla="*/ 2057400 h 4589463"/>
              <a:gd name="connsiteX4" fmla="*/ 2055812 w 3541713"/>
              <a:gd name="connsiteY4" fmla="*/ 3429000 h 4589463"/>
              <a:gd name="connsiteX5" fmla="*/ 2659838 w 3541713"/>
              <a:gd name="connsiteY5" fmla="*/ 4566353 h 4589463"/>
              <a:gd name="connsiteX6" fmla="*/ 2697835 w 3541713"/>
              <a:gd name="connsiteY6" fmla="*/ 4589463 h 4589463"/>
              <a:gd name="connsiteX7" fmla="*/ 205498 w 3541713"/>
              <a:gd name="connsiteY7" fmla="*/ 4589463 h 4589463"/>
              <a:gd name="connsiteX8" fmla="*/ 154019 w 3541713"/>
              <a:gd name="connsiteY8" fmla="*/ 4448680 h 4589463"/>
              <a:gd name="connsiteX9" fmla="*/ 0 w 3541713"/>
              <a:gd name="connsiteY9" fmla="*/ 3429000 h 4589463"/>
              <a:gd name="connsiteX10" fmla="*/ 3425825 w 3541713"/>
              <a:gd name="connsiteY10" fmla="*/ 0 h 458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1713" h="4589463">
                <a:moveTo>
                  <a:pt x="3425825" y="0"/>
                </a:moveTo>
                <a:lnTo>
                  <a:pt x="3541713" y="2933"/>
                </a:lnTo>
                <a:lnTo>
                  <a:pt x="3541713" y="2063259"/>
                </a:lnTo>
                <a:lnTo>
                  <a:pt x="3425825" y="2057400"/>
                </a:lnTo>
                <a:cubicBezTo>
                  <a:pt x="2669188" y="2057400"/>
                  <a:pt x="2055812" y="2671486"/>
                  <a:pt x="2055812" y="3429000"/>
                </a:cubicBezTo>
                <a:cubicBezTo>
                  <a:pt x="2055812" y="3902446"/>
                  <a:pt x="2295412" y="4319866"/>
                  <a:pt x="2659838" y="4566353"/>
                </a:cubicBezTo>
                <a:lnTo>
                  <a:pt x="2697835" y="4589463"/>
                </a:lnTo>
                <a:lnTo>
                  <a:pt x="205498" y="4589463"/>
                </a:lnTo>
                <a:lnTo>
                  <a:pt x="154019" y="4448680"/>
                </a:lnTo>
                <a:cubicBezTo>
                  <a:pt x="53923" y="4126563"/>
                  <a:pt x="0" y="3784085"/>
                  <a:pt x="0" y="3429000"/>
                </a:cubicBezTo>
                <a:cubicBezTo>
                  <a:pt x="0" y="1535216"/>
                  <a:pt x="1533794" y="0"/>
                  <a:pt x="3425825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E435-6E45-4E3B-A733-6E2C7E8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E45A-E4C2-8E44-9B94-BC5493F7D1C0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462-4D8D-4A32-B60D-085A5EB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91A6A-B43D-49AB-82D2-DF065F4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164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large chart &amp; text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BA35-FC71-45D6-B156-4EA30F00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10512426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F7CA95E8-43F2-40F7-B783-12BC81FE055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9788" y="2039826"/>
            <a:ext cx="5256212" cy="3772012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7632" y="3124774"/>
            <a:ext cx="28719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8A37E24-8D15-475D-BEAD-2E77C6BE0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1367" y="3578072"/>
            <a:ext cx="2955793" cy="1400922"/>
          </a:xfrm>
        </p:spPr>
        <p:txBody>
          <a:bodyPr/>
          <a:lstStyle>
            <a:lvl1pPr>
              <a:defRPr sz="1200" spc="-10" baseline="0"/>
            </a:lvl1pPr>
            <a:lvl2pPr>
              <a:defRPr sz="1200" spc="-10" baseline="0"/>
            </a:lvl2pPr>
            <a:lvl3pPr>
              <a:defRPr sz="1200" spc="-10" baseline="0"/>
            </a:lvl3pPr>
            <a:lvl4pPr>
              <a:defRPr sz="1200" spc="-10" baseline="0"/>
            </a:lvl4pPr>
            <a:lvl5pPr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3740-7F20-4ED9-B956-8A986F0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76E0-B698-F448-9192-154F48F6D67F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8D6F1-17C8-4197-A973-3572937F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4930F-CD45-4F98-B14D-3D0FFE9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063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large chart &amp; text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BA35-FC71-45D6-B156-4EA30F00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10512426" cy="1081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F7CA95E8-43F2-40F7-B783-12BC81FE055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9788" y="2039826"/>
            <a:ext cx="5256212" cy="3772012"/>
          </a:xfrm>
        </p:spPr>
        <p:txBody>
          <a:bodyPr/>
          <a:lstStyle>
            <a:lvl1pPr marL="74612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7632" y="3124774"/>
            <a:ext cx="28719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8A37E24-8D15-475D-BEAD-2E77C6BE0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1367" y="3578072"/>
            <a:ext cx="2955793" cy="1400922"/>
          </a:xfrm>
        </p:spPr>
        <p:txBody>
          <a:bodyPr/>
          <a:lstStyle>
            <a:lvl1pPr>
              <a:defRPr sz="1200" spc="-10" baseline="0">
                <a:solidFill>
                  <a:schemeClr val="bg1"/>
                </a:solidFill>
              </a:defRPr>
            </a:lvl1pPr>
            <a:lvl2pPr>
              <a:defRPr sz="1200" spc="-10" baseline="0">
                <a:solidFill>
                  <a:schemeClr val="bg1"/>
                </a:solidFill>
              </a:defRPr>
            </a:lvl2pPr>
            <a:lvl3pPr>
              <a:defRPr sz="1200" spc="-10" baseline="0">
                <a:solidFill>
                  <a:schemeClr val="bg1"/>
                </a:solidFill>
              </a:defRPr>
            </a:lvl3pPr>
            <a:lvl4pPr>
              <a:defRPr sz="1200" spc="-10" baseline="0">
                <a:solidFill>
                  <a:schemeClr val="bg1"/>
                </a:solidFill>
              </a:defRPr>
            </a:lvl4pPr>
            <a:lvl5pPr>
              <a:defRPr sz="1200" spc="-1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3740-7F20-4ED9-B956-8A986F0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A3E511-B4C5-044F-9E68-166F4EF0F290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8D6F1-17C8-4197-A973-3572937F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4930F-CD45-4F98-B14D-3D0FFE9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2CB68-3012-4C96-A839-09F2FF1AA4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&amp;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69" y="2202310"/>
            <a:ext cx="6843058" cy="2566241"/>
          </a:xfrm>
        </p:spPr>
        <p:txBody>
          <a:bodyPr anchor="t">
            <a:normAutofit/>
          </a:bodyPr>
          <a:lstStyle>
            <a:lvl1pPr>
              <a:lnSpc>
                <a:spcPct val="95000"/>
              </a:lnSpc>
              <a:defRPr sz="4200" spc="-10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27A2-B4ED-4682-9FD9-700B666D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5711353"/>
            <a:ext cx="2855912" cy="365125"/>
          </a:xfrm>
        </p:spPr>
        <p:txBody>
          <a:bodyPr/>
          <a:lstStyle>
            <a:lvl1pPr algn="l">
              <a:defRPr sz="1600" spc="1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DB441-984C-449D-ABE3-7DA46982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58E3A6-210E-B449-B8D6-2A91BA0AA5FD}" type="datetime1">
              <a:rPr lang="sv-SE" smtClean="0"/>
              <a:t>2020-04-03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B12C-2E67-4E0A-BFC0-9159443E3C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  <a:noFill/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DC45183D-F325-4599-88C4-C3AF96BEACCA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3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2FD3946-3120-4BC3-8233-4C6EDEDD99FB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9788" y="935036"/>
            <a:ext cx="7336598" cy="48768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2A3A5BF-4008-4138-852A-57C5F2FB37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52652" y="3147634"/>
            <a:ext cx="28719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C65D4B5-E0AE-4F77-86EE-987F15BB74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76387" y="3608551"/>
            <a:ext cx="2955793" cy="1400922"/>
          </a:xfrm>
        </p:spPr>
        <p:txBody>
          <a:bodyPr/>
          <a:lstStyle>
            <a:lvl1pPr>
              <a:defRPr sz="1200" spc="-10" baseline="0"/>
            </a:lvl1pPr>
            <a:lvl2pPr>
              <a:defRPr sz="1200" spc="-10" baseline="0"/>
            </a:lvl2pPr>
            <a:lvl3pPr>
              <a:defRPr sz="1200" spc="-10" baseline="0"/>
            </a:lvl3pPr>
            <a:lvl4pPr>
              <a:defRPr sz="1200" spc="-10" baseline="0"/>
            </a:lvl4pPr>
            <a:lvl5pPr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CBB88-096D-4431-A29D-33E89160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43BE-4006-C04C-B64D-E9D9B15B011D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18EAF-6F5D-4787-B32C-185F5489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8C05-D828-4026-8B00-2FFB725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942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mall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7A4-54DA-40D6-A74D-48EBAC93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5F0261D-113C-4F2E-87C6-076CB3125414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839788" y="2719137"/>
            <a:ext cx="3503612" cy="3094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436391-FA77-4853-BAF8-159290E45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8740" y="3147634"/>
            <a:ext cx="2804160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D41930D-1316-4781-96F1-0548C964C1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2540" y="3607482"/>
            <a:ext cx="2880360" cy="1400922"/>
          </a:xfrm>
        </p:spPr>
        <p:txBody>
          <a:bodyPr/>
          <a:lstStyle>
            <a:lvl1pPr>
              <a:defRPr sz="1200" spc="-10" baseline="0"/>
            </a:lvl1pPr>
            <a:lvl2pPr>
              <a:defRPr sz="1200" spc="-10" baseline="0"/>
            </a:lvl2pPr>
            <a:lvl3pPr>
              <a:defRPr sz="1200" spc="-10" baseline="0"/>
            </a:lvl3pPr>
            <a:lvl4pPr>
              <a:defRPr sz="1200" spc="-10" baseline="0"/>
            </a:lvl4pPr>
            <a:lvl5pPr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67903-7882-4A18-BD5F-6DDD83C3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8607-EABE-6142-BDB1-1E63CC0ACB39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5DDC-54C9-4B87-A994-599C27A9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9F42C-815B-46B2-BC13-78964D28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18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F675-A26E-4100-A970-9A9A56A8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97E5608-E807-41A6-B6F7-CFDD11DFB576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701088"/>
            <a:ext cx="10514013" cy="31123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285D8-DD1C-4EEC-B114-7432E98B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09EF-4B3F-3943-8EC5-91287F8B00A1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5988B-90DA-48EF-A57D-484BED2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53B4E-0662-4654-BF25-D2B75FF7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67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9BAD-08E5-4F6E-9BE2-00E7E033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B2ACA8D3-48FB-4C4A-B959-4B89F03D0A43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839786" y="2720340"/>
            <a:ext cx="9282111" cy="3093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97731-7882-4C0E-B106-5B7DE92E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AD8-02A5-AC47-AC30-E378D59F4753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C1E7-B9DE-477A-B1AB-76298813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10B52-F067-4B38-8103-05D795A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635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843-2A56-485C-BF45-70FB9A0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5256213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5ADEF0-509B-47DB-A934-DC40B3BAB2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2499360"/>
            <a:ext cx="4547552" cy="3322320"/>
          </a:xfrm>
        </p:spPr>
        <p:txBody>
          <a:bodyPr/>
          <a:lstStyle>
            <a:lvl1pPr>
              <a:lnSpc>
                <a:spcPct val="114000"/>
              </a:lnSpc>
              <a:defRPr spc="10" baseline="0"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46F5C67-9015-45A2-97A9-17FEB758C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8075" y="-1"/>
            <a:ext cx="6003925" cy="5821681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1E4A-BC30-4A21-878B-633A9F79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AEF6-28C1-7F46-8B46-281E392F504F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3DF3-E848-4932-9291-13780E4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AB04B-A862-4B80-98D6-6A12EF9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351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mall header, 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843-2A56-485C-BF45-70FB9A0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659647-0570-49BF-B861-FC740DA0E1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232" y="2360039"/>
            <a:ext cx="5823267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50" b="1" cap="all" spc="2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39DA77-6262-4C35-A77D-1DA107235B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88" y="2821940"/>
            <a:ext cx="5827712" cy="2989898"/>
          </a:xfrm>
        </p:spPr>
        <p:txBody>
          <a:bodyPr/>
          <a:lstStyle>
            <a:lvl1pPr>
              <a:lnSpc>
                <a:spcPct val="114000"/>
              </a:lnSpc>
              <a:defRPr spc="10" baseline="0"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46F5C67-9015-45A2-97A9-17FEB758C5F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19950" y="-1"/>
            <a:ext cx="4972050" cy="3431381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0AA7CA1-11F1-43EE-A572-A8838EF849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9950" y="3433762"/>
            <a:ext cx="4972050" cy="2378075"/>
          </a:xfrm>
        </p:spPr>
        <p:txBody>
          <a:bodyPr/>
          <a:lstStyle>
            <a:lvl1pPr marL="74612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91E4A-BC30-4A21-878B-633A9F79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9B7E-A364-644B-BF0E-76626D61D214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3DF3-E848-4932-9291-13780E40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AB04B-A862-4B80-98D6-6A12EF9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611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&amp;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2944-F072-440F-ABFE-9A8C433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68" y="3021550"/>
            <a:ext cx="6167438" cy="1081088"/>
          </a:xfrm>
        </p:spPr>
        <p:txBody>
          <a:bodyPr/>
          <a:lstStyle>
            <a:lvl1pPr>
              <a:defRPr sz="5900" spc="-110" baseline="0"/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C9FBF4-7CC8-4C07-AEA4-901F0DF6F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450" y="6206782"/>
            <a:ext cx="2184399" cy="480305"/>
          </a:xfrm>
          <a:prstGeom prst="rect">
            <a:avLst/>
          </a:prstGeom>
        </p:spPr>
      </p:pic>
      <p:sp>
        <p:nvSpPr>
          <p:cNvPr id="4" name="textruta 5">
            <a:extLst>
              <a:ext uri="{FF2B5EF4-FFF2-40B4-BE49-F238E27FC236}">
                <a16:creationId xmlns:a16="http://schemas.microsoft.com/office/drawing/2014/main" id="{4870C5E8-DC85-4257-9870-F637BDCA7B2E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76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&amp;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2944-F072-440F-ABFE-9A8C433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68" y="3021550"/>
            <a:ext cx="6167438" cy="1081088"/>
          </a:xfrm>
        </p:spPr>
        <p:txBody>
          <a:bodyPr/>
          <a:lstStyle>
            <a:lvl1pPr>
              <a:defRPr sz="5900" spc="-110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F78D-3B3C-41FA-8D7A-3F8DDDC45E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450" y="6206783"/>
            <a:ext cx="2184399" cy="480305"/>
          </a:xfrm>
          <a:prstGeom prst="rect">
            <a:avLst/>
          </a:prstGeom>
        </p:spPr>
      </p:pic>
      <p:sp>
        <p:nvSpPr>
          <p:cNvPr id="5" name="textruta 5">
            <a:extLst>
              <a:ext uri="{FF2B5EF4-FFF2-40B4-BE49-F238E27FC236}">
                <a16:creationId xmlns:a16="http://schemas.microsoft.com/office/drawing/2014/main" id="{B57A26AF-D4E6-457A-A027-B7A170FDB1B2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15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848C48-8D01-4784-A892-377C60FA96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80" y="2892288"/>
            <a:ext cx="6565972" cy="107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1FB75-56EA-4AB3-BB47-AE76314801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3"/>
            <a:ext cx="478800" cy="479167"/>
          </a:xfrm>
          <a:prstGeom prst="rect">
            <a:avLst/>
          </a:prstGeom>
        </p:spPr>
      </p:pic>
      <p:sp>
        <p:nvSpPr>
          <p:cNvPr id="8" name="textruta 5">
            <a:extLst>
              <a:ext uri="{FF2B5EF4-FFF2-40B4-BE49-F238E27FC236}">
                <a16:creationId xmlns:a16="http://schemas.microsoft.com/office/drawing/2014/main" id="{4B42FC0D-2157-410F-BA60-787CA3709609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6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5B31D5-F0D5-4A89-AAB6-167794C5E2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80" y="2892288"/>
            <a:ext cx="6565972" cy="1079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2317-BB67-4979-84FB-5E6140E4FB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23E10080-0C6B-4844-B8AD-C1671D31B647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9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7887952-9F58-441B-8468-DB355939FB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9368" y="863611"/>
            <a:ext cx="22780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701EDC-D3EB-4D97-96BE-F087996E10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9466" y="1204711"/>
            <a:ext cx="227800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C328841-9716-41B3-8246-F608FF9BFB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6085" y="1691028"/>
            <a:ext cx="2351388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BFA5408-6B9B-43E1-BE54-731A9D362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74532" y="863610"/>
            <a:ext cx="2267677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FD2E46D-5AC5-4E86-9C22-197659ADE9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74630" y="1204711"/>
            <a:ext cx="2267677" cy="325421"/>
          </a:xfr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7148CA3-E18E-4A75-8B8A-979CEE3603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1250" y="1693326"/>
            <a:ext cx="2341057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19E15938-2B6C-4278-B494-228309B181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5799" y="3983560"/>
            <a:ext cx="2265298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7FA33389-50A6-427B-9981-F9F9D919CF7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78278" y="4323074"/>
            <a:ext cx="2265298" cy="325421"/>
          </a:xfr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4D5C1F51-0903-4A09-A86B-1C7B79486A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2518" y="4812563"/>
            <a:ext cx="2341057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82FFE67-B10F-4C88-974B-5CE1EB3AE43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72425" y="3983571"/>
            <a:ext cx="2275625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72E2D59-EDE4-43B4-9BEC-DA03FF3E795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7285" y="4323084"/>
            <a:ext cx="2275625" cy="325421"/>
          </a:xfr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2000" b="0" cap="none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55E74B6F-4894-4708-8090-EAE2D5F24E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01522" y="4812576"/>
            <a:ext cx="2351388" cy="1400922"/>
          </a:xfrm>
        </p:spPr>
        <p:txBody>
          <a:bodyPr/>
          <a:lstStyle>
            <a:lvl1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1pPr>
            <a:lvl2pPr>
              <a:lnSpc>
                <a:spcPct val="118000"/>
              </a:lnSpc>
              <a:spcBef>
                <a:spcPts val="500"/>
              </a:spcBef>
              <a:defRPr sz="1050" spc="-30" baseline="0">
                <a:solidFill>
                  <a:schemeClr val="tx1"/>
                </a:solidFill>
              </a:defRPr>
            </a:lvl2pPr>
            <a:lvl3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3pPr>
            <a:lvl4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4pPr>
            <a:lvl5pPr>
              <a:lnSpc>
                <a:spcPct val="118000"/>
              </a:lnSpc>
              <a:spcBef>
                <a:spcPts val="400"/>
              </a:spcBef>
              <a:defRPr sz="105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C2A58-2EDD-40D8-AFD7-5FD18C644B7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92451" y="0"/>
            <a:ext cx="3003549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BAAEA-674E-40DB-BD2B-670EDCC2959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00931" y="0"/>
            <a:ext cx="3091071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0FE064-13B3-4FF3-A346-8FE81184ED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91071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5BA1ED9-F0C6-46E2-9497-FCE91E5488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3429000"/>
            <a:ext cx="3003549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BE580-222B-4C5E-8602-2D7652EA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EFD3-5971-584C-AC6E-C43CD43232C8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DB8D3-CC94-4A35-B717-96CFEAAA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00894-9B58-4094-8C0F-7EC8C78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03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5B422DE-271D-49B5-89A2-0FEA43E9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987C-FC44-9B41-97D1-F8966BF5EA13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A65AA36-A183-452E-B379-EBDDFCD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A1FF8F-8F26-4D5E-BF7C-EB006DA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71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D935B5-BBF3-4955-8380-5132FEBA8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962" y="1003782"/>
            <a:ext cx="4077953" cy="5000141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750" spc="0" baseline="0">
                <a:solidFill>
                  <a:schemeClr val="tx1"/>
                </a:solidFill>
              </a:defRPr>
            </a:lvl1pPr>
            <a:lvl2pPr marL="549275" indent="-268288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811213" indent="-25717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085850" indent="-26352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1352550" indent="-2794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C16368-8404-49D9-90A9-6C41720A99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57788" y="0"/>
            <a:ext cx="3936206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FBCC223-4C42-41F1-95EB-5F005751D4A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91611" y="0"/>
            <a:ext cx="3100388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D4A4B73-DDEA-4F1F-AED3-029135F48A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58979" y="2994323"/>
            <a:ext cx="3933824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75F59F4-76B7-4390-9887-1E31284B317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91612" y="2994324"/>
            <a:ext cx="3100388" cy="30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CC1BB-8DFF-4DBB-BF4F-62314F8E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FD7-846A-D747-A794-4C5BC51865AC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51EB9-05E1-4A3F-B45F-F202ED06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D1A51-DF8C-4A8D-BC7B-E75043B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4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&amp;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374" y="1703881"/>
            <a:ext cx="7238999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197080"/>
            <a:ext cx="7240586" cy="1081088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D519FD-21DA-4192-B7DF-90D08C0A9D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A3C572-143E-0244-8603-59825E84B6EE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1DDFA0-E95A-4042-BF6B-67B86E4E20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7C72C3-ECD5-4FDF-87A6-E0EF6ABB9C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EA6F5-0169-4F36-B8DA-9D9659CA70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782"/>
            <a:ext cx="478800" cy="479170"/>
          </a:xfrm>
          <a:prstGeom prst="rect">
            <a:avLst/>
          </a:prstGeom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DBE63FB9-D0E0-4CD5-9792-1E09F6B6E6E2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&amp;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374" y="1703881"/>
            <a:ext cx="6579107" cy="4381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159376"/>
            <a:ext cx="6579107" cy="1081088"/>
          </a:xfrm>
        </p:spPr>
        <p:txBody>
          <a:bodyPr/>
          <a:lstStyle>
            <a:lvl1pPr>
              <a:defRPr sz="5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53E1B-4A7E-42B6-8CC1-97704BC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51334A-1AAC-E34D-9BE0-86079A4EA9FC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D472-6679-423B-B9CD-FDC0D9C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DB193-1508-416F-AA0A-5DEC4231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ruta 5">
            <a:extLst>
              <a:ext uri="{FF2B5EF4-FFF2-40B4-BE49-F238E27FC236}">
                <a16:creationId xmlns:a16="http://schemas.microsoft.com/office/drawing/2014/main" id="{6C2DC63D-E8D1-42AA-A69C-C09F9E36A5F2}"/>
              </a:ext>
            </a:extLst>
          </p:cNvPr>
          <p:cNvSpPr txBox="1"/>
          <p:nvPr userDrawn="1"/>
        </p:nvSpPr>
        <p:spPr>
          <a:xfrm>
            <a:off x="2190000" y="-339637"/>
            <a:ext cx="7812000" cy="2308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 anchorCtr="0">
            <a:spAutoFit/>
          </a:bodyPr>
          <a:lstStyle/>
          <a:p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sv-S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image to the </a:t>
            </a:r>
            <a:r>
              <a:rPr lang="sv-S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Right-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space.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bakground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/Picture or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90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sv-SE" sz="9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image.</a:t>
            </a:r>
            <a:endParaRPr lang="sv-SE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C34795-D03B-488A-8D97-1C5EF85A1433}"/>
              </a:ext>
            </a:extLst>
          </p:cNvPr>
          <p:cNvCxnSpPr>
            <a:cxnSpLocks/>
          </p:cNvCxnSpPr>
          <p:nvPr userDrawn="1"/>
        </p:nvCxnSpPr>
        <p:spPr>
          <a:xfrm>
            <a:off x="11120438" y="6512721"/>
            <a:ext cx="0" cy="6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&amp;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2500"/>
            <a:ext cx="6167438" cy="10873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DC5608-1E5B-4798-882C-8871279D4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6167" y="4110087"/>
            <a:ext cx="1981200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2916970-28B6-4083-A77E-DF5A1B0199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9967" y="4552361"/>
            <a:ext cx="1981200" cy="1451563"/>
          </a:xfrm>
        </p:spPr>
        <p:txBody>
          <a:bodyPr/>
          <a:lstStyle>
            <a:lvl1pPr>
              <a:lnSpc>
                <a:spcPct val="105000"/>
              </a:lnSpc>
              <a:spcBef>
                <a:spcPts val="400"/>
              </a:spcBef>
              <a:defRPr sz="1200" spc="-10" baseline="0"/>
            </a:lvl1pPr>
            <a:lvl2pPr>
              <a:spcBef>
                <a:spcPts val="400"/>
              </a:spcBef>
              <a:defRPr sz="1200" spc="-10" baseline="0"/>
            </a:lvl2pPr>
            <a:lvl3pPr>
              <a:spcBef>
                <a:spcPts val="400"/>
              </a:spcBef>
              <a:defRPr sz="1200" spc="-10" baseline="0"/>
            </a:lvl3pPr>
            <a:lvl4pPr>
              <a:spcBef>
                <a:spcPts val="400"/>
              </a:spcBef>
              <a:defRPr sz="1200" spc="-10" baseline="0"/>
            </a:lvl4pPr>
            <a:lvl5pPr>
              <a:spcBef>
                <a:spcPts val="400"/>
              </a:spcBef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55B9F54-AAFB-477C-B45F-A05CC5BB8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37795" y="4114899"/>
            <a:ext cx="1981200" cy="32542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F2F00A-69EA-40A0-9474-5F32417AA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63995" y="4552361"/>
            <a:ext cx="1981200" cy="1451563"/>
          </a:xfrm>
        </p:spPr>
        <p:txBody>
          <a:bodyPr/>
          <a:lstStyle>
            <a:lvl1pPr>
              <a:lnSpc>
                <a:spcPct val="105000"/>
              </a:lnSpc>
              <a:spcBef>
                <a:spcPts val="400"/>
              </a:spcBef>
              <a:defRPr sz="1200" spc="-10" baseline="0"/>
            </a:lvl1pPr>
            <a:lvl2pPr>
              <a:spcBef>
                <a:spcPts val="400"/>
              </a:spcBef>
              <a:defRPr sz="1200" spc="-10" baseline="0"/>
            </a:lvl2pPr>
            <a:lvl3pPr>
              <a:spcBef>
                <a:spcPts val="400"/>
              </a:spcBef>
              <a:defRPr sz="1200" spc="-10" baseline="0"/>
            </a:lvl3pPr>
            <a:lvl4pPr>
              <a:spcBef>
                <a:spcPts val="400"/>
              </a:spcBef>
              <a:defRPr sz="1200" spc="-10" baseline="0"/>
            </a:lvl4pPr>
            <a:lvl5pPr>
              <a:spcBef>
                <a:spcPts val="400"/>
              </a:spcBef>
              <a:defRPr sz="1200" spc="-10" baseline="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6775" y="-1"/>
            <a:ext cx="4975225" cy="60039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37EA-E89B-4DDA-9C9E-F056FAF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DCEB-7399-0E49-ABEA-112D7FC4C7FF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E1FA-ACC0-43A1-A7A8-E0E1D49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C555-203B-45A3-B7AB-8196D24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BC685E-8A4F-4757-8C7D-B980F08D7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706" y="2235401"/>
            <a:ext cx="7364588" cy="1986079"/>
          </a:xfrm>
        </p:spPr>
        <p:txBody>
          <a:bodyPr>
            <a:normAutofit/>
          </a:bodyPr>
          <a:lstStyle>
            <a:lvl1pPr marL="74612" indent="0" algn="ctr">
              <a:lnSpc>
                <a:spcPct val="104000"/>
              </a:lnSpc>
              <a:buNone/>
              <a:defRPr sz="2200" spc="10" baseline="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F9A7D-CA23-471C-99DA-319D9117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7A05F-444D-40F1-BD96-02B6CA9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AF23-6DDD-A749-ABB0-4064D6FB24AB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F547-1DCA-4A07-80CB-7C20996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A6365-587D-47AA-BBCA-5F4BFD6606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4300" y="4305300"/>
            <a:ext cx="4343400" cy="349250"/>
          </a:xfrm>
        </p:spPr>
        <p:txBody>
          <a:bodyPr/>
          <a:lstStyle>
            <a:lvl1pPr marL="74612" indent="0" algn="ctr">
              <a:buNone/>
              <a:defRPr sz="1600" cap="all" baseline="0"/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927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-title,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463594"/>
            <a:ext cx="6167438" cy="42540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1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58738"/>
            <a:ext cx="6167438" cy="108108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F2F00A-69EA-40A0-9474-5F32417AA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6137" y="2771775"/>
            <a:ext cx="4764088" cy="32321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19950" y="1"/>
            <a:ext cx="4972050" cy="60039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37EA-E89B-4DDA-9C9E-F056FAF6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3161-514B-EB41-9E46-15E91B4D61C5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4E1FA-ACC0-43A1-A7A8-E0E1D49D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FC555-203B-45A3-B7AB-8196D242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1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1029858"/>
            <a:ext cx="6167438" cy="1081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0775"/>
            <a:ext cx="8267700" cy="3125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043"/>
            <a:ext cx="2278856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B511D8B9-88A6-1F43-B742-19AC583EAEF0}" type="datetime1">
              <a:rPr lang="sv-SE" smtClean="0"/>
              <a:t>2020-04-03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2054" y="6444137"/>
            <a:ext cx="2278856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500" cap="all" spc="2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CORPORATE PRESENTATION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1382" y="6444138"/>
            <a:ext cx="191505" cy="190501"/>
          </a:xfrm>
          <a:prstGeom prst="rect">
            <a:avLst/>
          </a:prstGeom>
          <a:blipFill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r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9FFEE-B470-4FD1-91D4-B150141604D1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0011" y="6206459"/>
            <a:ext cx="478800" cy="4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4" r:id="rId7"/>
    <p:sldLayoutId id="2147483663" r:id="rId8"/>
    <p:sldLayoutId id="2147483665" r:id="rId9"/>
    <p:sldLayoutId id="2147483678" r:id="rId10"/>
    <p:sldLayoutId id="2147483666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67" r:id="rId18"/>
    <p:sldLayoutId id="2147483685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55" r:id="rId30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150" indent="-363538" algn="l" defTabSz="914400" rtl="0" eaLnBrk="1" latinLnBrk="0" hangingPunct="1">
        <a:lnSpc>
          <a:spcPct val="110000"/>
        </a:lnSpc>
        <a:spcBef>
          <a:spcPts val="1000"/>
        </a:spcBef>
        <a:spcAft>
          <a:spcPts val="200"/>
        </a:spcAft>
        <a:buFont typeface="Verdana" panose="020B0604030504040204" pitchFamily="34" charset="0"/>
        <a:buChar char="—"/>
        <a:defRPr sz="17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5425" algn="l" defTabSz="914400" rtl="0" eaLnBrk="1" latinLnBrk="0" hangingPunct="1">
        <a:lnSpc>
          <a:spcPct val="85000"/>
        </a:lnSpc>
        <a:spcBef>
          <a:spcPts val="300"/>
        </a:spcBef>
        <a:spcAft>
          <a:spcPts val="200"/>
        </a:spcAft>
        <a:buFont typeface="Verdana" panose="020B0604030504040204" pitchFamily="34" charset="0"/>
        <a:buChar char="─"/>
        <a:defRPr sz="145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890588" indent="-192088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defRPr sz="12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1093788" indent="-179388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defRPr sz="12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1352550" indent="-23495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defRPr sz="12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99" userDrawn="1">
          <p15:clr>
            <a:srgbClr val="F26B43"/>
          </p15:clr>
        </p15:guide>
        <p15:guide id="4" orient="horz" pos="3662" userDrawn="1">
          <p15:clr>
            <a:srgbClr val="F26B43"/>
          </p15:clr>
        </p15:guide>
        <p15:guide id="6" orient="horz" pos="4247" userDrawn="1">
          <p15:clr>
            <a:srgbClr val="F26B43"/>
          </p15:clr>
        </p15:guide>
        <p15:guide id="7" pos="529" userDrawn="1">
          <p15:clr>
            <a:srgbClr val="F26B43"/>
          </p15:clr>
        </p15:guide>
        <p15:guide id="9" orient="horz" pos="3872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560" userDrawn="1">
          <p15:clr>
            <a:srgbClr val="F26B43"/>
          </p15:clr>
        </p15:guide>
        <p15:guide id="12" pos="3681" userDrawn="1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5" pos="7151" userDrawn="1">
          <p15:clr>
            <a:srgbClr val="F26B43"/>
          </p15:clr>
        </p15:guide>
        <p15:guide id="16" orient="horz" pos="37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1596A6EA-F731-4206-A4C6-63050740DC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323027"/>
            <a:ext cx="6167438" cy="425406"/>
          </a:xfrm>
        </p:spPr>
        <p:txBody>
          <a:bodyPr/>
          <a:lstStyle/>
          <a:p>
            <a:r>
              <a:rPr lang="sv-SE" dirty="0"/>
              <a:t>New </a:t>
            </a:r>
            <a:r>
              <a:rPr lang="sv-SE" dirty="0" err="1"/>
              <a:t>Employee</a:t>
            </a:r>
            <a:endParaRPr lang="sv-SE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E24343BE-7282-4F07-9A2B-5A169E6E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48433"/>
            <a:ext cx="6167438" cy="1081088"/>
          </a:xfrm>
        </p:spPr>
        <p:txBody>
          <a:bodyPr/>
          <a:lstStyle/>
          <a:p>
            <a:r>
              <a:rPr lang="sv-SE" sz="2500" dirty="0"/>
              <a:t>Sven Svensson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6413B89-3179-45B5-BD2D-51A33073D3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4717969"/>
            <a:ext cx="4764088" cy="3232150"/>
          </a:xfrm>
        </p:spPr>
        <p:txBody>
          <a:bodyPr/>
          <a:lstStyle/>
          <a:p>
            <a:pPr marL="74612" indent="0">
              <a:buNone/>
            </a:pPr>
            <a:r>
              <a:rPr lang="sv-SE" dirty="0"/>
              <a:t>Din bakgrund/erfarenhet: Studier, tidigare jobb, projekt etc.</a:t>
            </a:r>
          </a:p>
          <a:p>
            <a:pPr marL="74612" indent="0">
              <a:buNone/>
            </a:pPr>
            <a:endParaRPr lang="sv-SE" dirty="0"/>
          </a:p>
          <a:p>
            <a:pPr marL="74612" indent="0">
              <a:buNone/>
            </a:pPr>
            <a:r>
              <a:rPr lang="sv-SE" dirty="0"/>
              <a:t>Kort om dig privat: Tex. intressen, var du bor, familj. Du väljer själv vad du vill dela med dig av!</a:t>
            </a:r>
          </a:p>
          <a:p>
            <a:pPr marL="74612" indent="0">
              <a:buNone/>
            </a:pPr>
            <a:endParaRPr lang="sv-SE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4BAE2BB0-DA76-49FE-BE8D-25A33D4B3A46}"/>
              </a:ext>
            </a:extLst>
          </p:cNvPr>
          <p:cNvSpPr txBox="1"/>
          <p:nvPr/>
        </p:nvSpPr>
        <p:spPr>
          <a:xfrm>
            <a:off x="714213" y="1448330"/>
            <a:ext cx="6453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Instruktion: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/>
              <a:t>Fyll i mallen på nästa sida: Förnamn, efternamn, bakgrund, kort om dig privat samt foto.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/>
              <a:t>Skriv i jag-form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/>
              <a:t>Skriv helst på engelska, men svenska går också bra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36E748C2-993A-4E1B-888D-8B3B9185547B}"/>
              </a:ext>
            </a:extLst>
          </p:cNvPr>
          <p:cNvSpPr txBox="1"/>
          <p:nvPr/>
        </p:nvSpPr>
        <p:spPr>
          <a:xfrm>
            <a:off x="622445" y="367242"/>
            <a:ext cx="103063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500" dirty="0"/>
              <a:t>1. Person 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03742D-B636-444F-ADB0-4E0F47CE34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01143788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1596A6EA-F731-4206-A4C6-63050740DC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323027"/>
            <a:ext cx="6167438" cy="425406"/>
          </a:xfrm>
        </p:spPr>
        <p:txBody>
          <a:bodyPr/>
          <a:lstStyle/>
          <a:p>
            <a:r>
              <a:rPr lang="sv-SE" dirty="0"/>
              <a:t>New </a:t>
            </a:r>
            <a:r>
              <a:rPr lang="sv-SE" dirty="0" err="1"/>
              <a:t>Employee</a:t>
            </a:r>
            <a:endParaRPr lang="sv-SE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E24343BE-7282-4F07-9A2B-5A169E6E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48433"/>
            <a:ext cx="6167438" cy="1081088"/>
          </a:xfrm>
        </p:spPr>
        <p:txBody>
          <a:bodyPr/>
          <a:lstStyle/>
          <a:p>
            <a:r>
              <a:rPr lang="sv-SE" sz="2500" dirty="0"/>
              <a:t>Sven Svensson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6413B89-3179-45B5-BD2D-51A33073D3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1" y="4717969"/>
            <a:ext cx="4764088" cy="3232150"/>
          </a:xfrm>
        </p:spPr>
        <p:txBody>
          <a:bodyPr/>
          <a:lstStyle/>
          <a:p>
            <a:pPr marL="74612" indent="0">
              <a:buNone/>
            </a:pPr>
            <a:r>
              <a:rPr lang="sv-SE" dirty="0"/>
              <a:t>Din bakgrund/erfarenhet: Studier, tidigare jobb, projekt etc.</a:t>
            </a:r>
          </a:p>
          <a:p>
            <a:pPr marL="74612" indent="0">
              <a:buNone/>
            </a:pPr>
            <a:endParaRPr lang="sv-SE" dirty="0"/>
          </a:p>
          <a:p>
            <a:pPr marL="74612" indent="0">
              <a:buNone/>
            </a:pPr>
            <a:r>
              <a:rPr lang="sv-SE" dirty="0"/>
              <a:t>Kort om dig privat: Tex. intressen, var du bor, familj. Du väljer själv vad du vill dela med dig av!</a:t>
            </a:r>
          </a:p>
          <a:p>
            <a:pPr marL="74612" indent="0">
              <a:buNone/>
            </a:pPr>
            <a:endParaRPr lang="sv-SE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4BAE2BB0-DA76-49FE-BE8D-25A33D4B3A46}"/>
              </a:ext>
            </a:extLst>
          </p:cNvPr>
          <p:cNvSpPr txBox="1"/>
          <p:nvPr/>
        </p:nvSpPr>
        <p:spPr>
          <a:xfrm>
            <a:off x="714213" y="1448330"/>
            <a:ext cx="6453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Instruktion: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/>
              <a:t>Fyll i mallen på nästa sida: Förnamn, efternamn, bakgrund, kort om dig privat samt foto.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/>
              <a:t>Skriv i jag-form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100" dirty="0"/>
              <a:t>Skriv helst på engelska, men svenska går också bra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36E748C2-993A-4E1B-888D-8B3B9185547B}"/>
              </a:ext>
            </a:extLst>
          </p:cNvPr>
          <p:cNvSpPr txBox="1"/>
          <p:nvPr/>
        </p:nvSpPr>
        <p:spPr>
          <a:xfrm>
            <a:off x="622445" y="367242"/>
            <a:ext cx="103063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500" dirty="0"/>
              <a:t>2. Person 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03742D-B636-444F-ADB0-4E0F47CE34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32305662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ÅF">
  <a:themeElements>
    <a:clrScheme name="ÅF_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D0D0"/>
      </a:accent1>
      <a:accent2>
        <a:srgbClr val="505050"/>
      </a:accent2>
      <a:accent3>
        <a:srgbClr val="000000"/>
      </a:accent3>
      <a:accent4>
        <a:srgbClr val="405040"/>
      </a:accent4>
      <a:accent5>
        <a:srgbClr val="405070"/>
      </a:accent5>
      <a:accent6>
        <a:srgbClr val="504030"/>
      </a:accent6>
      <a:hlink>
        <a:srgbClr val="0563C1"/>
      </a:hlink>
      <a:folHlink>
        <a:srgbClr val="954F72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 presentation 2018.pptx" id="{74A9B1ED-D1EB-4B20-8811-41B254924C6E}" vid="{87D6203F-E258-443A-A235-0571C96293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ÅF_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ToArchive xmlns="e6ec678c-9e7a-45b6-879d-42b5de9d141d">false</PublishToArchiv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ther document" ma:contentTypeID="0x010100DA53C353D32B2D42B0AE2EF55A68ED8D13005B57CAC96F22AC4EA34AFC87A51C16A1" ma:contentTypeVersion="" ma:contentTypeDescription="" ma:contentTypeScope="" ma:versionID="feeee88c251bc6f68c952c385fe5863f">
  <xsd:schema xmlns:xsd="http://www.w3.org/2001/XMLSchema" xmlns:xs="http://www.w3.org/2001/XMLSchema" xmlns:p="http://schemas.microsoft.com/office/2006/metadata/properties" xmlns:ns2="e6ec678c-9e7a-45b6-879d-42b5de9d141d" targetNamespace="http://schemas.microsoft.com/office/2006/metadata/properties" ma:root="true" ma:fieldsID="8c833adfd23dbd661737ba9c7529cbfc" ns2:_="">
    <xsd:import namespace="e6ec678c-9e7a-45b6-879d-42b5de9d141d"/>
    <xsd:element name="properties">
      <xsd:complexType>
        <xsd:sequence>
          <xsd:element name="documentManagement">
            <xsd:complexType>
              <xsd:all>
                <xsd:element ref="ns2:PublishToArchive" minOccurs="0"/>
                <xsd:element ref="ns2:DocPublished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c678c-9e7a-45b6-879d-42b5de9d141d" elementFormDefault="qualified">
    <xsd:import namespace="http://schemas.microsoft.com/office/2006/documentManagement/types"/>
    <xsd:import namespace="http://schemas.microsoft.com/office/infopath/2007/PartnerControls"/>
    <xsd:element name="PublishToArchive" ma:index="2" nillable="true" ma:displayName="Publish" ma:default="0" ma:internalName="PublishToArchive">
      <xsd:simpleType>
        <xsd:restriction base="dms:Boolean"/>
      </xsd:simpleType>
    </xsd:element>
    <xsd:element name="DocPublishedDate" ma:index="3" nillable="true" ma:displayName="Published Date" ma:internalName="DocPublishedDat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084E0-8779-421A-BE9C-DDD593DB325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6ec678c-9e7a-45b6-879d-42b5de9d141d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04F48B-C5A6-42A3-AE66-F6B8F1919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ec678c-9e7a-45b6-879d-42b5de9d1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presentation 2018</Template>
  <TotalTime>0</TotalTime>
  <Words>166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ÅF</vt:lpstr>
      <vt:lpstr>Sven Svensson</vt:lpstr>
      <vt:lpstr>Sven Svensson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Future</dc:title>
  <dc:creator>Magnusson Emeli</dc:creator>
  <cp:lastModifiedBy>Wahlqvist Kristian</cp:lastModifiedBy>
  <cp:revision>14</cp:revision>
  <cp:lastPrinted>2018-01-16T10:23:56Z</cp:lastPrinted>
  <dcterms:created xsi:type="dcterms:W3CDTF">2018-10-01T10:25:34Z</dcterms:created>
  <dcterms:modified xsi:type="dcterms:W3CDTF">2020-04-03T14:31:23Z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0x010100DA53C353D32B2D42B0AE2EF55A68ED8D13005B57CAC96F22AC4EA34AFC87A51C16A1</vt:lpwstr>
  </property>
</Properties>
</file>