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8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4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5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3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9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6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4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9812-B044-455F-BBFE-222161A5EAE8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17BF-7466-4571-8D4E-8CE8C4561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7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199" y="2506755"/>
            <a:ext cx="2382475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DaqMcManagerBase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4270780"/>
            <a:ext cx="2382475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DaqMcAoManager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89853" y="4270780"/>
            <a:ext cx="2382475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DaqMcAiManager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20674" y="3388537"/>
            <a:ext cx="2655117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DaqMcAiManagerBase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>
            <a:off x="2029437" y="2833926"/>
            <a:ext cx="1" cy="143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  <a:endCxn id="7" idx="0"/>
          </p:cNvCxnSpPr>
          <p:nvPr/>
        </p:nvCxnSpPr>
        <p:spPr>
          <a:xfrm>
            <a:off x="2029437" y="2833926"/>
            <a:ext cx="2518796" cy="5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  <a:endCxn id="6" idx="0"/>
          </p:cNvCxnSpPr>
          <p:nvPr/>
        </p:nvCxnSpPr>
        <p:spPr>
          <a:xfrm>
            <a:off x="4548233" y="3715708"/>
            <a:ext cx="32858" cy="55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8690296" y="2305419"/>
            <a:ext cx="1695276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DaqScParams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1733" y="2920150"/>
            <a:ext cx="1861657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DaqScAiParams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454743" y="2911146"/>
            <a:ext cx="1899057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DaqScAoParams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7" idx="2"/>
            <a:endCxn id="18" idx="0"/>
          </p:cNvCxnSpPr>
          <p:nvPr/>
        </p:nvCxnSpPr>
        <p:spPr>
          <a:xfrm flipH="1">
            <a:off x="8372562" y="2632590"/>
            <a:ext cx="1165372" cy="28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  <a:endCxn id="22" idx="0"/>
          </p:cNvCxnSpPr>
          <p:nvPr/>
        </p:nvCxnSpPr>
        <p:spPr>
          <a:xfrm>
            <a:off x="9537934" y="2632590"/>
            <a:ext cx="866338" cy="27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8690296" y="3862052"/>
            <a:ext cx="1695276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DaqMcParams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73923" y="4476783"/>
            <a:ext cx="1929467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DaqMcAiParams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454743" y="4467779"/>
            <a:ext cx="1987840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DaqMcAoParams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9" idx="2"/>
            <a:endCxn id="30" idx="0"/>
          </p:cNvCxnSpPr>
          <p:nvPr/>
        </p:nvCxnSpPr>
        <p:spPr>
          <a:xfrm flipH="1">
            <a:off x="8338657" y="4189223"/>
            <a:ext cx="1199277" cy="28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2"/>
            <a:endCxn id="31" idx="0"/>
          </p:cNvCxnSpPr>
          <p:nvPr/>
        </p:nvCxnSpPr>
        <p:spPr>
          <a:xfrm>
            <a:off x="9537934" y="4189223"/>
            <a:ext cx="910729" cy="27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2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B7C6D2"/>
      </a:dk1>
      <a:lt1>
        <a:sysClr val="window" lastClr="30363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10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</cp:revision>
  <dcterms:created xsi:type="dcterms:W3CDTF">2017-01-19T00:30:07Z</dcterms:created>
  <dcterms:modified xsi:type="dcterms:W3CDTF">2017-01-20T09:45:32Z</dcterms:modified>
</cp:coreProperties>
</file>