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6C27-C3ED-47C9-AC36-3110E97DCF9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B888-1C9E-4527-9972-5A425944E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10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6C27-C3ED-47C9-AC36-3110E97DCF9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B888-1C9E-4527-9972-5A425944E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8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6C27-C3ED-47C9-AC36-3110E97DCF9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B888-1C9E-4527-9972-5A425944E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5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6C27-C3ED-47C9-AC36-3110E97DCF9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B888-1C9E-4527-9972-5A425944E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4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6C27-C3ED-47C9-AC36-3110E97DCF9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B888-1C9E-4527-9972-5A425944E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8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6C27-C3ED-47C9-AC36-3110E97DCF9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B888-1C9E-4527-9972-5A425944E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7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6C27-C3ED-47C9-AC36-3110E97DCF9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B888-1C9E-4527-9972-5A425944E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56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6C27-C3ED-47C9-AC36-3110E97DCF9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B888-1C9E-4527-9972-5A425944E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0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6C27-C3ED-47C9-AC36-3110E97DCF9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B888-1C9E-4527-9972-5A425944E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8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6C27-C3ED-47C9-AC36-3110E97DCF9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B888-1C9E-4527-9972-5A425944E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2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6C27-C3ED-47C9-AC36-3110E97DCF9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B888-1C9E-4527-9972-5A425944E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7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E6C27-C3ED-47C9-AC36-3110E97DCF92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B888-1C9E-4527-9972-5A425944E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9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DAQ</a:t>
            </a:r>
            <a:r>
              <a:rPr lang="ko-KR" altLang="en-US" dirty="0" smtClean="0"/>
              <a:t>별 </a:t>
            </a:r>
            <a:r>
              <a:rPr lang="ko-KR" altLang="en-US" dirty="0" err="1" smtClean="0"/>
              <a:t>결과비교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0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A0 input : 6115 – 1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points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206521"/>
            <a:ext cx="5353050" cy="3133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81" y="2206521"/>
            <a:ext cx="5353050" cy="3133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5340246"/>
            <a:ext cx="5353050" cy="3133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810" y="5340246"/>
            <a:ext cx="53530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4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A0 input : 6132 – 1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points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6526"/>
            <a:ext cx="5353050" cy="3133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810" y="2396526"/>
            <a:ext cx="5353050" cy="3133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530251"/>
            <a:ext cx="5353050" cy="3133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810" y="5530250"/>
            <a:ext cx="53530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9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A0 input : 6361 – 1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points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3389"/>
            <a:ext cx="5353050" cy="3133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060" y="1933388"/>
            <a:ext cx="5353050" cy="3133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67113"/>
            <a:ext cx="5353050" cy="3133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060" y="5067113"/>
            <a:ext cx="53530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9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B7C6D2"/>
      </a:dk1>
      <a:lt1>
        <a:sysClr val="window" lastClr="30363D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27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DAQ별 결과비교</vt:lpstr>
      <vt:lpstr>A0 input : 6115 – 1만 points</vt:lpstr>
      <vt:lpstr>A0 input : 6132 – 1만 points</vt:lpstr>
      <vt:lpstr>A0 input : 6361 – 1만 points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4</cp:revision>
  <dcterms:created xsi:type="dcterms:W3CDTF">2017-02-09T10:20:10Z</dcterms:created>
  <dcterms:modified xsi:type="dcterms:W3CDTF">2017-02-10T00:23:45Z</dcterms:modified>
</cp:coreProperties>
</file>