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67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8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3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08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03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76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8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0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09FB-3860-4D73-ABE0-AF4E181F0279}" type="datetimeFigureOut">
              <a:rPr lang="ko-KR" altLang="en-US" smtClean="0"/>
              <a:t>2017-02-03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DFA8-66BF-456A-B32C-744DE29075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2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NI Daq Explorer 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0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 Daq Explorer UI (measure)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53" y="2824357"/>
            <a:ext cx="5451680" cy="33127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7642" y="44807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DeviceTreeCtrl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2219" y="214677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FormMeasureAI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00098" y="464809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FormSwiftChart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7207" y="3221372"/>
            <a:ext cx="1174459" cy="2860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2508135" y="4651695"/>
            <a:ext cx="839072" cy="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60470" y="3217768"/>
            <a:ext cx="4170563" cy="286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2"/>
            <a:endCxn id="11" idx="0"/>
          </p:cNvCxnSpPr>
          <p:nvPr/>
        </p:nvCxnSpPr>
        <p:spPr>
          <a:xfrm flipH="1">
            <a:off x="6645752" y="2516106"/>
            <a:ext cx="409006" cy="7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28324" y="4217213"/>
            <a:ext cx="3953614" cy="155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1"/>
            <a:endCxn id="16" idx="3"/>
          </p:cNvCxnSpPr>
          <p:nvPr/>
        </p:nvCxnSpPr>
        <p:spPr>
          <a:xfrm flipH="1">
            <a:off x="8581938" y="4832758"/>
            <a:ext cx="618160" cy="16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60648" y="213687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FormNiDaqExplorer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2"/>
          </p:cNvCxnSpPr>
          <p:nvPr/>
        </p:nvCxnSpPr>
        <p:spPr>
          <a:xfrm>
            <a:off x="3034019" y="2506211"/>
            <a:ext cx="581636" cy="3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902720" y="326246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SwiftChartCtrl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 flipH="1">
            <a:off x="7631394" y="3631801"/>
            <a:ext cx="2171573" cy="92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3" y="2821968"/>
            <a:ext cx="5461959" cy="33103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 Daq Explorer UI (generator)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7642" y="44807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DeviceTreeCtrl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2219" y="214677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FormGenerateAO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00098" y="464809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FormGeneratePerchannleAO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7207" y="3221372"/>
            <a:ext cx="1174459" cy="2860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2508135" y="4651695"/>
            <a:ext cx="839072" cy="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60470" y="3217768"/>
            <a:ext cx="4170563" cy="286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2"/>
            <a:endCxn id="11" idx="0"/>
          </p:cNvCxnSpPr>
          <p:nvPr/>
        </p:nvCxnSpPr>
        <p:spPr>
          <a:xfrm flipH="1">
            <a:off x="6645752" y="2516106"/>
            <a:ext cx="409006" cy="7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28324" y="4217213"/>
            <a:ext cx="3953614" cy="179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1"/>
            <a:endCxn id="16" idx="3"/>
          </p:cNvCxnSpPr>
          <p:nvPr/>
        </p:nvCxnSpPr>
        <p:spPr>
          <a:xfrm flipH="1">
            <a:off x="8581938" y="4832758"/>
            <a:ext cx="618160" cy="28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60648" y="213687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FormNiDaqExplorer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2"/>
          </p:cNvCxnSpPr>
          <p:nvPr/>
        </p:nvCxnSpPr>
        <p:spPr>
          <a:xfrm>
            <a:off x="3034019" y="2506211"/>
            <a:ext cx="581636" cy="3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902720" y="326246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SwiftChartCtrl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8084321" y="3631801"/>
            <a:ext cx="1718646" cy="108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5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B7C6D2"/>
      </a:dk1>
      <a:lt1>
        <a:sysClr val="window" lastClr="30363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NI Daq Explorer UI</vt:lpstr>
      <vt:lpstr>NI Daq Explorer UI (measure)</vt:lpstr>
      <vt:lpstr>NI Daq Explorer UI (generator)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7</cp:revision>
  <dcterms:created xsi:type="dcterms:W3CDTF">2017-02-03T05:27:59Z</dcterms:created>
  <dcterms:modified xsi:type="dcterms:W3CDTF">2017-02-03T09:04:47Z</dcterms:modified>
</cp:coreProperties>
</file>