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C80D-FF7F-4B1C-BD01-2D0AB0B30E5D}" type="datetimeFigureOut">
              <a:rPr lang="ko-KR" altLang="en-US" smtClean="0"/>
              <a:t>2016-11-13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EE8-38C6-4CE7-B954-6D26ECB31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79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C80D-FF7F-4B1C-BD01-2D0AB0B30E5D}" type="datetimeFigureOut">
              <a:rPr lang="ko-KR" altLang="en-US" smtClean="0"/>
              <a:t>2016-11-13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EE8-38C6-4CE7-B954-6D26ECB31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53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C80D-FF7F-4B1C-BD01-2D0AB0B30E5D}" type="datetimeFigureOut">
              <a:rPr lang="ko-KR" altLang="en-US" smtClean="0"/>
              <a:t>2016-11-13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EE8-38C6-4CE7-B954-6D26ECB31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82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C80D-FF7F-4B1C-BD01-2D0AB0B30E5D}" type="datetimeFigureOut">
              <a:rPr lang="ko-KR" altLang="en-US" smtClean="0"/>
              <a:t>2016-11-13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EE8-38C6-4CE7-B954-6D26ECB31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6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C80D-FF7F-4B1C-BD01-2D0AB0B30E5D}" type="datetimeFigureOut">
              <a:rPr lang="ko-KR" altLang="en-US" smtClean="0"/>
              <a:t>2016-11-13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EE8-38C6-4CE7-B954-6D26ECB31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10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C80D-FF7F-4B1C-BD01-2D0AB0B30E5D}" type="datetimeFigureOut">
              <a:rPr lang="ko-KR" altLang="en-US" smtClean="0"/>
              <a:t>2016-11-13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EE8-38C6-4CE7-B954-6D26ECB31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00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C80D-FF7F-4B1C-BD01-2D0AB0B30E5D}" type="datetimeFigureOut">
              <a:rPr lang="ko-KR" altLang="en-US" smtClean="0"/>
              <a:t>2016-11-13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EE8-38C6-4CE7-B954-6D26ECB31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3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C80D-FF7F-4B1C-BD01-2D0AB0B30E5D}" type="datetimeFigureOut">
              <a:rPr lang="ko-KR" altLang="en-US" smtClean="0"/>
              <a:t>2016-11-13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EE8-38C6-4CE7-B954-6D26ECB31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39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C80D-FF7F-4B1C-BD01-2D0AB0B30E5D}" type="datetimeFigureOut">
              <a:rPr lang="ko-KR" altLang="en-US" smtClean="0"/>
              <a:t>2016-11-13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EE8-38C6-4CE7-B954-6D26ECB31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51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C80D-FF7F-4B1C-BD01-2D0AB0B30E5D}" type="datetimeFigureOut">
              <a:rPr lang="ko-KR" altLang="en-US" smtClean="0"/>
              <a:t>2016-11-13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EE8-38C6-4CE7-B954-6D26ECB31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0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C80D-FF7F-4B1C-BD01-2D0AB0B30E5D}" type="datetimeFigureOut">
              <a:rPr lang="ko-KR" altLang="en-US" smtClean="0"/>
              <a:t>2016-11-13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EE8-38C6-4CE7-B954-6D26ECB31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86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3C80D-FF7F-4B1C-BD01-2D0AB0B30E5D}" type="datetimeFigureOut">
              <a:rPr lang="ko-KR" altLang="en-US" smtClean="0"/>
              <a:t>2016-11-13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39EE8-38C6-4CE7-B954-6D26ECB31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34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Dll Dependancy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1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762" y="2782417"/>
            <a:ext cx="6575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DCU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6630" y="5280855"/>
            <a:ext cx="119449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DCU.Core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0167" y="2782417"/>
            <a:ext cx="14045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DC.Docking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44421" y="5280855"/>
            <a:ext cx="145706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DC.Interface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6421" y="5280855"/>
            <a:ext cx="158504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DC.Resources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06267" y="5280855"/>
            <a:ext cx="98135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log4net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6267" y="4759000"/>
            <a:ext cx="204729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LanguageExt.Core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6" idx="2"/>
            <a:endCxn id="8" idx="0"/>
          </p:cNvCxnSpPr>
          <p:nvPr/>
        </p:nvCxnSpPr>
        <p:spPr>
          <a:xfrm>
            <a:off x="2002443" y="3151749"/>
            <a:ext cx="256503" cy="212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7" idx="0"/>
          </p:cNvCxnSpPr>
          <p:nvPr/>
        </p:nvCxnSpPr>
        <p:spPr>
          <a:xfrm>
            <a:off x="2002443" y="3151749"/>
            <a:ext cx="1970511" cy="212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2"/>
            <a:endCxn id="5" idx="0"/>
          </p:cNvCxnSpPr>
          <p:nvPr/>
        </p:nvCxnSpPr>
        <p:spPr>
          <a:xfrm>
            <a:off x="2002443" y="3151749"/>
            <a:ext cx="3501434" cy="212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2"/>
            <a:endCxn id="8" idx="0"/>
          </p:cNvCxnSpPr>
          <p:nvPr/>
        </p:nvCxnSpPr>
        <p:spPr>
          <a:xfrm flipH="1">
            <a:off x="2258946" y="3151749"/>
            <a:ext cx="2014592" cy="212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7" idx="0"/>
          </p:cNvCxnSpPr>
          <p:nvPr/>
        </p:nvCxnSpPr>
        <p:spPr>
          <a:xfrm flipH="1">
            <a:off x="3972954" y="3151749"/>
            <a:ext cx="300584" cy="212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5" idx="0"/>
          </p:cNvCxnSpPr>
          <p:nvPr/>
        </p:nvCxnSpPr>
        <p:spPr>
          <a:xfrm>
            <a:off x="4273538" y="3151749"/>
            <a:ext cx="1230339" cy="212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" idx="2"/>
            <a:endCxn id="10" idx="0"/>
          </p:cNvCxnSpPr>
          <p:nvPr/>
        </p:nvCxnSpPr>
        <p:spPr>
          <a:xfrm>
            <a:off x="4273538" y="3151749"/>
            <a:ext cx="3056375" cy="160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2"/>
            <a:endCxn id="9" idx="0"/>
          </p:cNvCxnSpPr>
          <p:nvPr/>
        </p:nvCxnSpPr>
        <p:spPr>
          <a:xfrm>
            <a:off x="4273538" y="3151749"/>
            <a:ext cx="2523409" cy="212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70079" y="2782417"/>
            <a:ext cx="9460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DCU.FS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476841" y="2782417"/>
            <a:ext cx="34546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DCU.ComputationExpression.FS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70079" y="1978792"/>
            <a:ext cx="12217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Dsu.DB.FS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43" idx="2"/>
          </p:cNvCxnSpPr>
          <p:nvPr/>
        </p:nvCxnSpPr>
        <p:spPr>
          <a:xfrm>
            <a:off x="7580952" y="2348124"/>
            <a:ext cx="2954526" cy="43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3" idx="2"/>
            <a:endCxn id="41" idx="0"/>
          </p:cNvCxnSpPr>
          <p:nvPr/>
        </p:nvCxnSpPr>
        <p:spPr>
          <a:xfrm flipH="1">
            <a:off x="7443093" y="2348124"/>
            <a:ext cx="137859" cy="43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11123" y="588018"/>
            <a:ext cx="201651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Dsu.Kefico.CCS.FS</a:t>
            </a:r>
            <a:endParaRPr lang="ko-KR" altLang="en-US" dirty="0"/>
          </a:p>
        </p:txBody>
      </p:sp>
      <p:cxnSp>
        <p:nvCxnSpPr>
          <p:cNvPr id="52" name="꺾인 연결선 51"/>
          <p:cNvCxnSpPr>
            <a:stCxn id="48" idx="2"/>
            <a:endCxn id="41" idx="1"/>
          </p:cNvCxnSpPr>
          <p:nvPr/>
        </p:nvCxnSpPr>
        <p:spPr>
          <a:xfrm rot="16200000" flipH="1">
            <a:off x="5839863" y="1836866"/>
            <a:ext cx="2009733" cy="250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8" idx="2"/>
            <a:endCxn id="5" idx="0"/>
          </p:cNvCxnSpPr>
          <p:nvPr/>
        </p:nvCxnSpPr>
        <p:spPr>
          <a:xfrm rot="5400000">
            <a:off x="3949877" y="2511351"/>
            <a:ext cx="4323505" cy="1215503"/>
          </a:xfrm>
          <a:prstGeom prst="bentConnector3">
            <a:avLst>
              <a:gd name="adj1" fmla="val 12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48" idx="2"/>
            <a:endCxn id="43" idx="0"/>
          </p:cNvCxnSpPr>
          <p:nvPr/>
        </p:nvCxnSpPr>
        <p:spPr>
          <a:xfrm rot="16200000" flipH="1">
            <a:off x="6639445" y="1037285"/>
            <a:ext cx="1021442" cy="861572"/>
          </a:xfrm>
          <a:prstGeom prst="bentConnector3">
            <a:avLst>
              <a:gd name="adj1" fmla="val 53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06267" y="3586042"/>
            <a:ext cx="136768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MySql.Data</a:t>
            </a:r>
            <a:endParaRPr lang="ko-KR" altLang="en-US" dirty="0"/>
          </a:p>
        </p:txBody>
      </p:sp>
      <p:cxnSp>
        <p:nvCxnSpPr>
          <p:cNvPr id="67" name="꺾인 연결선 66"/>
          <p:cNvCxnSpPr>
            <a:stCxn id="48" idx="2"/>
            <a:endCxn id="65" idx="1"/>
          </p:cNvCxnSpPr>
          <p:nvPr/>
        </p:nvCxnSpPr>
        <p:spPr>
          <a:xfrm rot="5400000">
            <a:off x="5106145" y="2157473"/>
            <a:ext cx="2813358" cy="413113"/>
          </a:xfrm>
          <a:prstGeom prst="bentConnector4">
            <a:avLst>
              <a:gd name="adj1" fmla="val 20339"/>
              <a:gd name="adj2" fmla="val 155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44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Dll Dependancy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Dll Dependancy</dc:title>
  <dc:creator>Registered User</dc:creator>
  <cp:lastModifiedBy>Registered User</cp:lastModifiedBy>
  <cp:revision>5</cp:revision>
  <dcterms:created xsi:type="dcterms:W3CDTF">2016-11-13T00:47:32Z</dcterms:created>
  <dcterms:modified xsi:type="dcterms:W3CDTF">2016-11-13T01:05:14Z</dcterms:modified>
</cp:coreProperties>
</file>