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88417" autoAdjust="0"/>
  </p:normalViewPr>
  <p:slideViewPr>
    <p:cSldViewPr snapToGrid="0">
      <p:cViewPr varScale="1">
        <p:scale>
          <a:sx n="148" d="100"/>
          <a:sy n="148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39D9F-76CB-4282-9F90-B2431625380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B502C-593E-47CA-87F2-2CF735C71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5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옴론</a:t>
            </a:r>
            <a:endParaRPr lang="en-US" altLang="ko-KR" dirty="0"/>
          </a:p>
          <a:p>
            <a:r>
              <a:rPr lang="en-US" altLang="ko-KR" dirty="0"/>
              <a:t>LD 0.01</a:t>
            </a:r>
          </a:p>
          <a:p>
            <a:r>
              <a:rPr lang="en-US" altLang="ko-KR" dirty="0"/>
              <a:t>LD 0.04</a:t>
            </a:r>
          </a:p>
          <a:p>
            <a:r>
              <a:rPr lang="en-US" altLang="ko-KR" dirty="0"/>
              <a:t>AND 0.03</a:t>
            </a:r>
          </a:p>
          <a:p>
            <a:r>
              <a:rPr lang="en-US" altLang="ko-KR" dirty="0"/>
              <a:t>ORLD</a:t>
            </a:r>
          </a:p>
          <a:p>
            <a:r>
              <a:rPr lang="en-US" altLang="ko-KR" dirty="0"/>
              <a:t>OUT TR0</a:t>
            </a:r>
          </a:p>
          <a:p>
            <a:r>
              <a:rPr lang="en-US" altLang="ko-KR" dirty="0"/>
              <a:t>AND 0.02</a:t>
            </a:r>
          </a:p>
          <a:p>
            <a:r>
              <a:rPr lang="en-US" altLang="ko-KR" dirty="0"/>
              <a:t>OUT 1.00</a:t>
            </a:r>
          </a:p>
          <a:p>
            <a:r>
              <a:rPr lang="en-US" altLang="ko-KR" dirty="0"/>
              <a:t>LD TR0</a:t>
            </a:r>
          </a:p>
          <a:p>
            <a:r>
              <a:rPr lang="en-US" altLang="ko-KR" dirty="0"/>
              <a:t>OUT 1.01</a:t>
            </a:r>
          </a:p>
          <a:p>
            <a:r>
              <a:rPr lang="en-US" altLang="ko-KR" dirty="0"/>
              <a:t>AND 0.06</a:t>
            </a:r>
          </a:p>
          <a:p>
            <a:r>
              <a:rPr lang="en-US" altLang="ko-KR" dirty="0"/>
              <a:t>OUT 1.02</a:t>
            </a:r>
          </a:p>
          <a:p>
            <a:r>
              <a:rPr lang="en-US" altLang="ko-KR" dirty="0"/>
              <a:t>AND 0.08</a:t>
            </a:r>
          </a:p>
          <a:p>
            <a:r>
              <a:rPr lang="en-US" altLang="ko-KR" dirty="0"/>
              <a:t>OUT 1.03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산전</a:t>
            </a:r>
            <a:endParaRPr lang="en-US" altLang="ko-KR" dirty="0"/>
          </a:p>
          <a:p>
            <a:r>
              <a:rPr lang="en-US" altLang="ko-KR" dirty="0"/>
              <a:t>LOAD 0.01</a:t>
            </a:r>
          </a:p>
          <a:p>
            <a:r>
              <a:rPr lang="en-US" altLang="ko-KR" dirty="0"/>
              <a:t>LOAD 0.04</a:t>
            </a:r>
          </a:p>
          <a:p>
            <a:r>
              <a:rPr lang="en-US" altLang="ko-KR" dirty="0"/>
              <a:t>AND 0.03</a:t>
            </a:r>
          </a:p>
          <a:p>
            <a:r>
              <a:rPr lang="en-US" altLang="ko-KR" dirty="0"/>
              <a:t>OR LOAD</a:t>
            </a:r>
          </a:p>
          <a:p>
            <a:r>
              <a:rPr lang="en-US" altLang="ko-KR" dirty="0"/>
              <a:t>MPUSH</a:t>
            </a:r>
          </a:p>
          <a:p>
            <a:r>
              <a:rPr lang="en-US" altLang="ko-KR" dirty="0"/>
              <a:t>AND 0.02</a:t>
            </a:r>
          </a:p>
          <a:p>
            <a:r>
              <a:rPr lang="en-US" altLang="ko-KR" dirty="0"/>
              <a:t>OUT 1.00</a:t>
            </a:r>
          </a:p>
          <a:p>
            <a:r>
              <a:rPr lang="en-US" altLang="ko-KR" dirty="0"/>
              <a:t>MLOAD</a:t>
            </a:r>
          </a:p>
          <a:p>
            <a:r>
              <a:rPr lang="en-US" altLang="ko-KR" dirty="0"/>
              <a:t>OUT 1.01</a:t>
            </a:r>
          </a:p>
          <a:p>
            <a:r>
              <a:rPr lang="en-US" altLang="ko-KR" dirty="0"/>
              <a:t>MPOP</a:t>
            </a:r>
          </a:p>
          <a:p>
            <a:r>
              <a:rPr lang="en-US" altLang="ko-KR" dirty="0"/>
              <a:t>AND 0.06</a:t>
            </a:r>
          </a:p>
          <a:p>
            <a:r>
              <a:rPr lang="en-US" altLang="ko-KR" dirty="0"/>
              <a:t>OUT 1.02</a:t>
            </a:r>
          </a:p>
          <a:p>
            <a:r>
              <a:rPr lang="en-US" altLang="ko-KR" dirty="0"/>
              <a:t>AND 0.08</a:t>
            </a:r>
          </a:p>
          <a:p>
            <a:r>
              <a:rPr lang="en-US" altLang="ko-KR" dirty="0"/>
              <a:t>OUT 1.03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502C-593E-47CA-87F2-2CF735C71C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3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A328D-C2F1-4DC5-9F4C-5D20C196F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78B97-6A81-4EA2-9B0F-C1062F70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133C7-7672-44FE-B6D6-3709E1C6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59304-6253-4D30-B228-C02F81B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06A4D-5982-4334-9AD9-2F149B2E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A4C2A-DE38-4402-9DBE-C3430637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0E99A-0DA9-4DBA-A8E6-F297CA59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D94F9-70B5-466D-9889-492621B4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F78BA-7961-408C-B31F-CFAAB544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B6E64-2073-4512-B99E-FBC8FAD0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7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8C82AC-A72C-4BD6-A68D-F4F4A00E6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E318-25B0-404D-A919-20E08091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91322-8F4E-47A8-B926-3F13F9D2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054BE-DE9D-4822-9884-26F4A198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C70A2-9E85-410F-9442-D50DA863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6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42AF-7FA9-4841-A780-E1B70DB5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23C98-0F8A-41C0-8ABA-78A2E1A8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6A7E9-2110-472C-8897-82DB2BC9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F5F16-BC97-4C47-BBA3-C55B45E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2C962-E6BD-4745-A076-B79BFC2B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9DBE1-3A93-445F-BEF0-278E38B9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A826A-BD2A-4F8F-880F-497D4E74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DBBA2-CADE-4559-B45A-B4644CE5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88DE-F2E7-4564-8D91-1CF65378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464F3-4175-48D4-9FF8-148F61C0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7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FBBE4-B0CC-4A7E-A9A8-577ACECC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E717B-F383-474A-BF6A-6C876357E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96E45-2028-4B2F-B255-DC4FE03C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1DB30-E264-4003-9509-20AAB6AA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BB7D9-04D4-4E8F-A7F4-1B9EA348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A86FF-8C28-45F2-BED7-2B1CC228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3F1C8-DC52-4A1F-AD71-A4394980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52BC9-DCAE-41F9-B6B3-923F0063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E0A69-25B2-4F91-98D0-5A8A9DDC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039B2-D5D0-459A-B0FE-E5F0B65E6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6A9A1-9E13-4413-AEF3-061830C8F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485D4-7294-41F4-B3DE-843339F9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88B99A-A41D-4D28-90CC-A4E59A36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0B39A8-6DE4-4ADA-A955-6C044544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7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4EA67-E8BF-46BD-BE50-2618E45C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2F3BE-6C3C-46FA-A306-0CCFFF2D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1C036-4CD5-41AC-A415-6E68E988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CF46A2-6AF2-48F6-BAAE-2A421CD5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39F08-29F5-4940-8747-69F6ED5A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CC16E6-A9B2-45DF-9911-968AEA4A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A1523-D491-4CC3-B10E-005AA620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25D8D-2FF3-48EC-A0CD-1943EC3A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52F21-8347-43AA-8762-41E36847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5D278-6EB3-4C7F-845A-C4BB84621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8F84D-4B4C-40F9-BEB1-5E8909FC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CB8A7-0F0D-4658-AEEE-4C198B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23AF7-91ED-4D51-9650-09558B71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633E6-F86C-4143-BA73-7B3DF281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0CA8D-C5A8-4FD7-89C7-F220F67E5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38972-8932-4ADA-A324-94A12F61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B5718-F024-440A-8CB0-624340D3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9F0AC-B27B-41B7-8E25-EBF4F14D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2EC1D-F415-4401-BA95-64D4793A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5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4BCBB-2161-45DC-B846-703DDAA9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DB753-2CD9-4B83-BADB-486FEAE9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C1A02-DF56-4200-80E6-C786B12C9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F78B-48FB-46E5-9A54-3C3A9872A62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2B6F0-D3DF-4352-A147-8DEF26E85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101DF-7C18-4FB9-9F7C-C28B7DC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4F10-37EE-4FA6-BE0B-782576510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B198C-E402-4821-89B5-6362E2C71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DA46A-DAF3-41AC-BE27-C44ADBE50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7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343F6-B2C2-478C-8D9E-A19070D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 후 </a:t>
            </a:r>
            <a:r>
              <a:rPr lang="en-US" altLang="ko-KR" dirty="0"/>
              <a:t>AND </a:t>
            </a:r>
            <a:r>
              <a:rPr lang="ko-KR" altLang="en-US" dirty="0"/>
              <a:t>허용 여부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8FFDE-3833-485D-A7BB-175446F9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4292872"/>
            <a:ext cx="8103153" cy="1759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4CB2D-9F04-474A-915F-2BAD4C9A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1831929"/>
            <a:ext cx="7601222" cy="2045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ECC9B6-5CCE-4623-B73C-3883F98BB3B3}"/>
              </a:ext>
            </a:extLst>
          </p:cNvPr>
          <p:cNvSpPr txBox="1"/>
          <p:nvPr/>
        </p:nvSpPr>
        <p:spPr>
          <a:xfrm>
            <a:off x="9608949" y="4292872"/>
            <a:ext cx="6832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0.01</a:t>
            </a:r>
          </a:p>
          <a:p>
            <a:r>
              <a:rPr lang="en-US" altLang="ko-KR" sz="800" dirty="0"/>
              <a:t>LOAD 0.04</a:t>
            </a:r>
          </a:p>
          <a:p>
            <a:r>
              <a:rPr lang="en-US" altLang="ko-KR" sz="800" dirty="0"/>
              <a:t>AND 0.03</a:t>
            </a:r>
          </a:p>
          <a:p>
            <a:r>
              <a:rPr lang="en-US" altLang="ko-KR" sz="800" dirty="0"/>
              <a:t>OR LOAD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MPUSH</a:t>
            </a:r>
          </a:p>
          <a:p>
            <a:r>
              <a:rPr lang="en-US" altLang="ko-KR" sz="800" dirty="0"/>
              <a:t>AND 0.02</a:t>
            </a:r>
          </a:p>
          <a:p>
            <a:r>
              <a:rPr lang="en-US" altLang="ko-KR" sz="800" dirty="0"/>
              <a:t>OUT 1.00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MLOAD</a:t>
            </a:r>
          </a:p>
          <a:p>
            <a:r>
              <a:rPr lang="en-US" altLang="ko-KR" sz="800" b="1" dirty="0"/>
              <a:t>OUT 1.01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MPOP</a:t>
            </a:r>
          </a:p>
          <a:p>
            <a:r>
              <a:rPr lang="en-US" altLang="ko-KR" sz="800" b="1" dirty="0"/>
              <a:t>AND 0.06</a:t>
            </a:r>
          </a:p>
          <a:p>
            <a:r>
              <a:rPr lang="en-US" altLang="ko-KR" sz="800" b="1" dirty="0"/>
              <a:t>OUT 1.02</a:t>
            </a:r>
          </a:p>
          <a:p>
            <a:r>
              <a:rPr lang="en-US" altLang="ko-KR" sz="800" b="1" dirty="0"/>
              <a:t>AND 0.08</a:t>
            </a:r>
          </a:p>
          <a:p>
            <a:r>
              <a:rPr lang="en-US" altLang="ko-KR" sz="800" b="1" dirty="0"/>
              <a:t>OUT 1.03</a:t>
            </a:r>
          </a:p>
          <a:p>
            <a:endParaRPr lang="ko-KR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16E77-B456-4FEA-968D-BA26C98822FD}"/>
              </a:ext>
            </a:extLst>
          </p:cNvPr>
          <p:cNvSpPr txBox="1"/>
          <p:nvPr/>
        </p:nvSpPr>
        <p:spPr>
          <a:xfrm>
            <a:off x="9608949" y="2030278"/>
            <a:ext cx="65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LD 0.01</a:t>
            </a:r>
          </a:p>
          <a:p>
            <a:r>
              <a:rPr lang="en-US" altLang="ko-KR" sz="800" dirty="0"/>
              <a:t>LD 0.04</a:t>
            </a:r>
          </a:p>
          <a:p>
            <a:r>
              <a:rPr lang="en-US" altLang="ko-KR" sz="800" dirty="0"/>
              <a:t>AND 0.03</a:t>
            </a:r>
          </a:p>
          <a:p>
            <a:r>
              <a:rPr lang="en-US" altLang="ko-KR" sz="800" dirty="0"/>
              <a:t>ORLD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OUT TR0</a:t>
            </a:r>
          </a:p>
          <a:p>
            <a:r>
              <a:rPr lang="en-US" altLang="ko-KR" sz="800" dirty="0"/>
              <a:t>AND 0.02</a:t>
            </a:r>
          </a:p>
          <a:p>
            <a:r>
              <a:rPr lang="en-US" altLang="ko-KR" sz="800" dirty="0"/>
              <a:t>OUT 1.00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LD TR0</a:t>
            </a:r>
          </a:p>
          <a:p>
            <a:r>
              <a:rPr lang="en-US" altLang="ko-KR" sz="800" b="1" dirty="0"/>
              <a:t>OUT 1.01</a:t>
            </a:r>
          </a:p>
          <a:p>
            <a:r>
              <a:rPr lang="en-US" altLang="ko-KR" sz="800" b="1" dirty="0"/>
              <a:t>AND 0.06</a:t>
            </a:r>
          </a:p>
          <a:p>
            <a:r>
              <a:rPr lang="en-US" altLang="ko-KR" sz="800" b="1" dirty="0"/>
              <a:t>OUT 1.02</a:t>
            </a:r>
          </a:p>
          <a:p>
            <a:r>
              <a:rPr lang="en-US" altLang="ko-KR" sz="800" b="1" dirty="0"/>
              <a:t>AND 0.08</a:t>
            </a:r>
          </a:p>
          <a:p>
            <a:r>
              <a:rPr lang="en-US" altLang="ko-KR" sz="800" b="1" dirty="0"/>
              <a:t>OUT 1.03</a:t>
            </a:r>
          </a:p>
          <a:p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71744A-6D38-4DEF-A794-2E045083724F}"/>
              </a:ext>
            </a:extLst>
          </p:cNvPr>
          <p:cNvSpPr/>
          <p:nvPr/>
        </p:nvSpPr>
        <p:spPr>
          <a:xfrm>
            <a:off x="3147646" y="2511380"/>
            <a:ext cx="180242" cy="271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728C2F-B757-44BE-8AC1-E679CC4F8235}"/>
              </a:ext>
            </a:extLst>
          </p:cNvPr>
          <p:cNvSpPr/>
          <p:nvPr/>
        </p:nvSpPr>
        <p:spPr>
          <a:xfrm>
            <a:off x="2659966" y="4924023"/>
            <a:ext cx="180242" cy="24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195A1-3AA9-4398-BC77-7991DCF9421E}"/>
              </a:ext>
            </a:extLst>
          </p:cNvPr>
          <p:cNvSpPr txBox="1"/>
          <p:nvPr/>
        </p:nvSpPr>
        <p:spPr>
          <a:xfrm>
            <a:off x="10438317" y="303490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OUT </a:t>
            </a:r>
            <a:r>
              <a:rPr lang="ko-KR" altLang="en-US" sz="600" dirty="0"/>
              <a:t>이후 바로</a:t>
            </a:r>
            <a:endParaRPr lang="en-US" altLang="ko-KR" sz="600" dirty="0"/>
          </a:p>
          <a:p>
            <a:r>
              <a:rPr lang="en-US" altLang="ko-KR" sz="600" dirty="0"/>
              <a:t>AND </a:t>
            </a:r>
            <a:r>
              <a:rPr lang="ko-KR" altLang="en-US" sz="600" dirty="0"/>
              <a:t>사용 허용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AB83CBE6-B991-4A20-BFAC-97D07D195EAD}"/>
              </a:ext>
            </a:extLst>
          </p:cNvPr>
          <p:cNvSpPr/>
          <p:nvPr/>
        </p:nvSpPr>
        <p:spPr>
          <a:xfrm>
            <a:off x="10281575" y="3109233"/>
            <a:ext cx="141668" cy="135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DB247-DF39-4D48-B1E3-A98390A4AB62}"/>
              </a:ext>
            </a:extLst>
          </p:cNvPr>
          <p:cNvSpPr txBox="1"/>
          <p:nvPr/>
        </p:nvSpPr>
        <p:spPr>
          <a:xfrm>
            <a:off x="10423243" y="535953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OUT </a:t>
            </a:r>
            <a:r>
              <a:rPr lang="ko-KR" altLang="en-US" sz="600" dirty="0"/>
              <a:t>이후 바로</a:t>
            </a:r>
            <a:endParaRPr lang="en-US" altLang="ko-KR" sz="600" dirty="0"/>
          </a:p>
          <a:p>
            <a:r>
              <a:rPr lang="en-US" altLang="ko-KR" sz="600" dirty="0"/>
              <a:t>AND </a:t>
            </a:r>
            <a:r>
              <a:rPr lang="ko-KR" altLang="en-US" sz="600" dirty="0"/>
              <a:t>사용 불허</a:t>
            </a: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9DD516C0-8706-49A7-9EBE-3D2AD60931F2}"/>
              </a:ext>
            </a:extLst>
          </p:cNvPr>
          <p:cNvSpPr/>
          <p:nvPr/>
        </p:nvSpPr>
        <p:spPr>
          <a:xfrm>
            <a:off x="10266501" y="5433870"/>
            <a:ext cx="141668" cy="135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19BC9-3F49-46C7-8BFE-B20569FC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Xg5K </a:t>
            </a:r>
            <a:r>
              <a:rPr lang="ko-KR" altLang="en-US" dirty="0"/>
              <a:t>변환 불가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33116-7CFF-461F-A525-73505B45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86"/>
          </a:xfrm>
        </p:spPr>
        <p:txBody>
          <a:bodyPr/>
          <a:lstStyle/>
          <a:p>
            <a:r>
              <a:rPr lang="en-US" altLang="ko-KR" dirty="0"/>
              <a:t>Branching </a:t>
            </a:r>
            <a:r>
              <a:rPr lang="ko-KR" altLang="en-US" dirty="0"/>
              <a:t>이후 </a:t>
            </a:r>
            <a:r>
              <a:rPr lang="en-US" altLang="ko-KR" dirty="0"/>
              <a:t>merging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1AEBB-898D-499B-91C3-1BE9F17E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23" y="2511605"/>
            <a:ext cx="4738338" cy="17083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E7BA1B-445B-4129-9388-62ABFF84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223" y="4656510"/>
            <a:ext cx="8826160" cy="15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127</Words>
  <Application>Microsoft Office PowerPoint</Application>
  <PresentationFormat>와이드스크린</PresentationFormat>
  <Paragraphs>68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출력 후 AND 허용 여부</vt:lpstr>
      <vt:lpstr>Xg5K 변환 불가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12</cp:revision>
  <dcterms:created xsi:type="dcterms:W3CDTF">2019-10-12T03:43:07Z</dcterms:created>
  <dcterms:modified xsi:type="dcterms:W3CDTF">2019-10-16T21:17:32Z</dcterms:modified>
</cp:coreProperties>
</file>