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40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AF9D5-9FEF-4037-9527-CC90D4BF6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8B30B2-E3D9-49F1-AD5A-982AA70FF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3F2A3-0627-41F2-B019-E7A4A085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742A9-7524-4EB1-B2C0-777A98EA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BF307-06DA-41DD-9461-DD2CF64F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19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CB837-1BAA-4CDA-925E-BB79E331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CDA81-D818-46FC-A530-FB85E37C2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14AA5-6BA8-488F-A9D3-103AA696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7E9E7-E539-405C-B85C-BF202A3C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7B6E5-7F22-4D5C-9780-D64ECAAC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1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8B4AD3-A3F9-4EE0-BFEE-D9473A791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1EF4F1-ED04-44D0-85C6-29987B87B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08D76-1FCF-4828-859A-84EF6409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9D308-9E45-41BE-A871-C5D55553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41EAD-9C7F-4222-8E36-66A934B7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76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2BD3D-262C-495D-AD83-47F64357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4E1F1-17EE-40F3-B073-6CB327173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90D70-8856-4692-B4DD-872F0B81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3DF424-E1CA-441C-B943-F26DEB58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D29B2-62FD-405E-9035-361854B4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3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17F18-0F1B-49D6-B70E-05AD2A42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FAAC05-49D8-4B76-A559-AEEDE8F93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08C57-2FF2-4276-9E10-5065CF7B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6564C-E230-4AFF-A0D4-9DEE7B28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BA404-4B53-43B2-B749-94DC6D1C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8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C1628-7388-45AF-8F3A-5FF2B3AE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AD616-A6EB-41C5-8471-8C27F727D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D51AF8-806E-4B7F-8690-F751B2467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37080F-402A-4CA3-A5A8-E4A7B21E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B376B-208C-4EB6-8177-40959BC0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49093-4B82-43A9-B53E-403DA707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37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C0821-EB69-4EEF-9F9F-AED2ACFBA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FB0821-A51A-4BB7-80E9-02A07A2CB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F48278-C3E3-4171-9B72-BBA10B0BD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96C98E-4CBD-4424-B874-0966AB2A5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77882E-84E7-4A7F-BF47-06F88A6CB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3337B7-4871-44E8-A433-A392B9FF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10C695-664E-42DE-9050-DD4269CB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DDA7FF-B8E1-452B-B825-2A758286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3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2694F-FC8C-4552-80EB-8FA10E6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A474CA-0385-4673-AF6A-059A3F6B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E2E3FC-C94E-4E3F-9E53-9CC3CC47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A1B949-C563-4048-84D7-3487B049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1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F991B5-A757-44C3-BBA6-E9A1211D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6F7277-2FAE-4476-A061-B1ECCA41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117CF-94FE-4E95-A323-B73B47E8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24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7A966-8E2A-4CD3-BAAE-7EA7CC9A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43E21-F6D9-43FD-9283-92214FAD1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EC108E-6525-40CD-B145-9C2F20535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C3F175-A8F7-478F-831F-7554ACE2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455086-4423-4AA6-9ADE-37A5F090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BA6DD1-FCAE-4C25-BF86-996DE902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48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DA47C-6D0D-4546-8B8A-BEDA79C2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75C2A7-BF42-4A97-8046-0B20990D9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DBAB66-7985-4FDE-B03E-32DC7DED0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2D06F3-3498-484E-97DA-1F136431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EA081C-C905-4C4A-A08F-1E1B614C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9BEAE1-EB40-4102-8F04-B059D4E6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18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F739AC-28C1-4325-B928-7DA59E6E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20C9DA-31D9-4C84-B989-EBAB74C91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3B4C4-B1CD-4ED7-A474-80B3EC902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7C2F4-B431-4B41-B353-FBD3F4EBE0B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3BBCD-D85D-42F9-A706-B6AA7C5B0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FC2D9-6F6D-4C47-BA7A-92203E3D1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9717-752C-4A54-B38C-AB5077788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8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CC88A-C97E-4014-8145-D58F70152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PLCConvertor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D9E931-E078-41F0-91EE-5E2684018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Omron CX-P to LSIS Xg5000</a:t>
            </a:r>
          </a:p>
          <a:p>
            <a:endParaRPr lang="en-US" altLang="ko-KR" dirty="0"/>
          </a:p>
          <a:p>
            <a:r>
              <a:rPr lang="en-US" altLang="ko-KR" dirty="0" err="1"/>
              <a:t>DualInc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78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>
            <a:extLst>
              <a:ext uri="{FF2B5EF4-FFF2-40B4-BE49-F238E27FC236}">
                <a16:creationId xmlns:a16="http://schemas.microsoft.com/office/drawing/2014/main" id="{4621421B-AFC5-4BC0-8722-F5760766F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96" y="4347257"/>
            <a:ext cx="3210012" cy="15630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03A7D4B-B3DD-459C-B546-398B4A9E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BEFEC6-4106-49C0-8FBE-90C7EC2543D2}"/>
              </a:ext>
            </a:extLst>
          </p:cNvPr>
          <p:cNvSpPr/>
          <p:nvPr/>
        </p:nvSpPr>
        <p:spPr>
          <a:xfrm>
            <a:off x="2872706" y="3258831"/>
            <a:ext cx="1232892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CxtParser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E59E9-4981-44E0-B321-C42CB80CE146}"/>
              </a:ext>
            </a:extLst>
          </p:cNvPr>
          <p:cNvSpPr txBox="1"/>
          <p:nvPr/>
        </p:nvSpPr>
        <p:spPr>
          <a:xfrm>
            <a:off x="1238335" y="268284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r>
              <a:rPr lang="en-US" altLang="ko-KR" dirty="0" err="1"/>
              <a:t>cxt</a:t>
            </a:r>
            <a:r>
              <a:rPr lang="en-US" altLang="ko-KR" dirty="0"/>
              <a:t> file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56D233E-F5B9-4217-B6AE-93941B2D7926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2161986" y="2867507"/>
            <a:ext cx="44419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7B29595-E7C2-4548-8222-930BC9767908}"/>
              </a:ext>
            </a:extLst>
          </p:cNvPr>
          <p:cNvSpPr/>
          <p:nvPr/>
        </p:nvSpPr>
        <p:spPr>
          <a:xfrm>
            <a:off x="4966303" y="3341524"/>
            <a:ext cx="1232892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CxtInfoRung</a:t>
            </a:r>
            <a:endParaRPr lang="ko-KR" altLang="en-US" sz="1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C3CAD06-E2F7-462E-8C50-60088EBC60AF}"/>
              </a:ext>
            </a:extLst>
          </p:cNvPr>
          <p:cNvSpPr/>
          <p:nvPr/>
        </p:nvSpPr>
        <p:spPr>
          <a:xfrm>
            <a:off x="4863108" y="3258831"/>
            <a:ext cx="1232892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CxtInfoXXX</a:t>
            </a:r>
            <a:endParaRPr lang="ko-KR" altLang="en-US" sz="1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FCF50C4-EC37-411D-9BF3-0F8970F60075}"/>
              </a:ext>
            </a:extLst>
          </p:cNvPr>
          <p:cNvSpPr/>
          <p:nvPr/>
        </p:nvSpPr>
        <p:spPr>
          <a:xfrm>
            <a:off x="2606177" y="2697338"/>
            <a:ext cx="1232892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Cx2Xg5K</a:t>
            </a:r>
            <a:endParaRPr lang="ko-KR" altLang="en-US" sz="1400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F0473BC-E720-4131-88E0-D815E6A6A8CD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161986" y="2867507"/>
            <a:ext cx="710720" cy="561493"/>
          </a:xfrm>
          <a:prstGeom prst="bentConnector3">
            <a:avLst>
              <a:gd name="adj1" fmla="val 2692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3DB7E7B-D7F6-474C-B43C-A7E447DA205E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4105598" y="3429000"/>
            <a:ext cx="757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D130E50-886A-46AD-A448-FC0204E74ED1}"/>
              </a:ext>
            </a:extLst>
          </p:cNvPr>
          <p:cNvSpPr txBox="1"/>
          <p:nvPr/>
        </p:nvSpPr>
        <p:spPr>
          <a:xfrm>
            <a:off x="4156196" y="3203024"/>
            <a:ext cx="560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parse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562DA4-71B5-4E28-B79E-8C8BB9BF79A8}"/>
              </a:ext>
            </a:extLst>
          </p:cNvPr>
          <p:cNvSpPr txBox="1"/>
          <p:nvPr/>
        </p:nvSpPr>
        <p:spPr>
          <a:xfrm>
            <a:off x="7017642" y="322983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string[]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817B161-C548-44FC-95A1-DEEE4AB94949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 flipV="1">
            <a:off x="6096000" y="3414503"/>
            <a:ext cx="921642" cy="1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F4F1E9-DFF2-4E11-BF4E-1B8D54F91D5A}"/>
              </a:ext>
            </a:extLst>
          </p:cNvPr>
          <p:cNvSpPr txBox="1"/>
          <p:nvPr/>
        </p:nvSpPr>
        <p:spPr>
          <a:xfrm>
            <a:off x="8693407" y="4144515"/>
            <a:ext cx="707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convert</a:t>
            </a:r>
            <a:endParaRPr lang="ko-KR" altLang="en-US" sz="12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4EB8AB8-7B39-44D7-949B-4F00DD138308}"/>
              </a:ext>
            </a:extLst>
          </p:cNvPr>
          <p:cNvSpPr/>
          <p:nvPr/>
        </p:nvSpPr>
        <p:spPr>
          <a:xfrm>
            <a:off x="6804489" y="4081176"/>
            <a:ext cx="1351198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Rung4Parser</a:t>
            </a:r>
            <a:endParaRPr lang="ko-KR" altLang="en-US" sz="14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ADB30D8-379F-4CF2-893E-789901B936CD}"/>
              </a:ext>
            </a:extLst>
          </p:cNvPr>
          <p:cNvSpPr/>
          <p:nvPr/>
        </p:nvSpPr>
        <p:spPr>
          <a:xfrm>
            <a:off x="6646834" y="4968149"/>
            <a:ext cx="1666508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Rung2ILConvertor</a:t>
            </a:r>
            <a:endParaRPr lang="ko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EEE00CD-71C3-44E3-B243-09B02B93C0C6}"/>
              </a:ext>
            </a:extLst>
          </p:cNvPr>
          <p:cNvCxnSpPr>
            <a:stCxn id="22" idx="2"/>
            <a:endCxn id="30" idx="0"/>
          </p:cNvCxnSpPr>
          <p:nvPr/>
        </p:nvCxnSpPr>
        <p:spPr>
          <a:xfrm>
            <a:off x="7475460" y="3599169"/>
            <a:ext cx="4628" cy="48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DC10ED6-E552-40B3-BF36-CA9D7FEE8EE3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7480088" y="4421514"/>
            <a:ext cx="0" cy="54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오른쪽 중괄호 38">
            <a:extLst>
              <a:ext uri="{FF2B5EF4-FFF2-40B4-BE49-F238E27FC236}">
                <a16:creationId xmlns:a16="http://schemas.microsoft.com/office/drawing/2014/main" id="{555CFC15-9FF3-4743-BC8F-029490F97310}"/>
              </a:ext>
            </a:extLst>
          </p:cNvPr>
          <p:cNvSpPr/>
          <p:nvPr/>
        </p:nvSpPr>
        <p:spPr>
          <a:xfrm>
            <a:off x="8470997" y="3501069"/>
            <a:ext cx="206862" cy="16372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E93E37-DCCD-4723-8ADB-348125E3D6C8}"/>
              </a:ext>
            </a:extLst>
          </p:cNvPr>
          <p:cNvSpPr txBox="1"/>
          <p:nvPr/>
        </p:nvSpPr>
        <p:spPr>
          <a:xfrm>
            <a:off x="7017641" y="57543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string[]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FFC8381-FD85-446D-837F-16EE44A8F270}"/>
              </a:ext>
            </a:extLst>
          </p:cNvPr>
          <p:cNvCxnSpPr>
            <a:stCxn id="31" idx="2"/>
            <a:endCxn id="40" idx="0"/>
          </p:cNvCxnSpPr>
          <p:nvPr/>
        </p:nvCxnSpPr>
        <p:spPr>
          <a:xfrm flipH="1">
            <a:off x="7475459" y="5308487"/>
            <a:ext cx="4629" cy="44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00B3FF-0AA9-4511-A9FE-1B188B2835B7}"/>
              </a:ext>
            </a:extLst>
          </p:cNvPr>
          <p:cNvSpPr txBox="1"/>
          <p:nvPr/>
        </p:nvSpPr>
        <p:spPr>
          <a:xfrm>
            <a:off x="8040979" y="2867507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Rung</a:t>
            </a:r>
            <a:r>
              <a:rPr lang="ko-KR" altLang="en-US" sz="1000" dirty="0">
                <a:solidFill>
                  <a:srgbClr val="0070C0"/>
                </a:solidFill>
              </a:rPr>
              <a:t> 별 </a:t>
            </a:r>
            <a:endParaRPr lang="en-US" altLang="ko-KR" sz="1000">
              <a:solidFill>
                <a:srgbClr val="0070C0"/>
              </a:solidFill>
            </a:endParaRPr>
          </a:p>
          <a:p>
            <a:r>
              <a:rPr lang="ko-KR" altLang="en-US" sz="1000">
                <a:solidFill>
                  <a:srgbClr val="0070C0"/>
                </a:solidFill>
              </a:rPr>
              <a:t>원본 </a:t>
            </a:r>
            <a:r>
              <a:rPr lang="en-US" altLang="ko-KR" sz="1000" dirty="0">
                <a:solidFill>
                  <a:srgbClr val="0070C0"/>
                </a:solidFill>
              </a:rPr>
              <a:t>IL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99B33B7-ED81-4EE6-9E56-68E19722A71B}"/>
              </a:ext>
            </a:extLst>
          </p:cNvPr>
          <p:cNvCxnSpPr>
            <a:stCxn id="44" idx="1"/>
            <a:endCxn id="22" idx="0"/>
          </p:cNvCxnSpPr>
          <p:nvPr/>
        </p:nvCxnSpPr>
        <p:spPr>
          <a:xfrm rot="10800000" flipV="1">
            <a:off x="7475461" y="3067561"/>
            <a:ext cx="565519" cy="1622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790E66E-B1EB-427D-B832-BB4A8016244F}"/>
              </a:ext>
            </a:extLst>
          </p:cNvPr>
          <p:cNvSpPr txBox="1"/>
          <p:nvPr/>
        </p:nvSpPr>
        <p:spPr>
          <a:xfrm>
            <a:off x="8470997" y="563121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Target</a:t>
            </a:r>
            <a:r>
              <a:rPr lang="ko-KR" altLang="en-US" sz="1000" dirty="0">
                <a:solidFill>
                  <a:srgbClr val="0070C0"/>
                </a:solidFill>
              </a:rPr>
              <a:t> </a:t>
            </a:r>
            <a:r>
              <a:rPr lang="en-US" altLang="ko-KR" sz="1000" dirty="0">
                <a:solidFill>
                  <a:srgbClr val="0070C0"/>
                </a:solidFill>
              </a:rPr>
              <a:t>IL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61B0514F-73A2-4595-AD20-D1285E9FCDD0}"/>
              </a:ext>
            </a:extLst>
          </p:cNvPr>
          <p:cNvCxnSpPr>
            <a:cxnSpLocks/>
            <a:stCxn id="47" idx="1"/>
            <a:endCxn id="40" idx="3"/>
          </p:cNvCxnSpPr>
          <p:nvPr/>
        </p:nvCxnSpPr>
        <p:spPr>
          <a:xfrm rot="10800000" flipV="1">
            <a:off x="7933277" y="5754324"/>
            <a:ext cx="537721" cy="1846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815772F-48EE-4CE1-AB46-9D49C641E870}"/>
              </a:ext>
            </a:extLst>
          </p:cNvPr>
          <p:cNvSpPr txBox="1"/>
          <p:nvPr/>
        </p:nvSpPr>
        <p:spPr>
          <a:xfrm>
            <a:off x="5298255" y="3978311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0070C0"/>
                </a:solidFill>
              </a:rPr>
              <a:t>변환을 위한</a:t>
            </a:r>
            <a:endParaRPr lang="en-US" altLang="ko-KR" sz="800" dirty="0">
              <a:solidFill>
                <a:srgbClr val="0070C0"/>
              </a:solidFill>
            </a:endParaRPr>
          </a:p>
          <a:p>
            <a:r>
              <a:rPr lang="en-US" altLang="ko-KR" sz="800" dirty="0">
                <a:solidFill>
                  <a:srgbClr val="0070C0"/>
                </a:solidFill>
              </a:rPr>
              <a:t>Rung graph </a:t>
            </a:r>
            <a:r>
              <a:rPr lang="ko-KR" altLang="en-US" sz="800" dirty="0">
                <a:solidFill>
                  <a:srgbClr val="0070C0"/>
                </a:solidFill>
              </a:rPr>
              <a:t>구조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462408-0D52-4FF3-B143-A7315B4EF179}"/>
              </a:ext>
            </a:extLst>
          </p:cNvPr>
          <p:cNvSpPr txBox="1"/>
          <p:nvPr/>
        </p:nvSpPr>
        <p:spPr>
          <a:xfrm>
            <a:off x="5298255" y="4849895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70C0"/>
                </a:solidFill>
              </a:rPr>
              <a:t>Rung </a:t>
            </a:r>
            <a:r>
              <a:rPr lang="en-US" altLang="ko-KR" sz="800" dirty="0">
                <a:solidFill>
                  <a:srgbClr val="0070C0"/>
                </a:solidFill>
                <a:sym typeface="Wingdings" panose="05000000000000000000" pitchFamily="2" charset="2"/>
              </a:rPr>
              <a:t> Text</a:t>
            </a:r>
          </a:p>
          <a:p>
            <a:r>
              <a:rPr lang="ko-KR" altLang="en-US" sz="800" dirty="0">
                <a:solidFill>
                  <a:srgbClr val="0070C0"/>
                </a:solidFill>
                <a:sym typeface="Wingdings" panose="05000000000000000000" pitchFamily="2" charset="2"/>
              </a:rPr>
              <a:t>변환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247D28C1-4FA3-4EC8-ABF0-D932CBB0C9B4}"/>
              </a:ext>
            </a:extLst>
          </p:cNvPr>
          <p:cNvCxnSpPr>
            <a:stCxn id="53" idx="3"/>
            <a:endCxn id="30" idx="1"/>
          </p:cNvCxnSpPr>
          <p:nvPr/>
        </p:nvCxnSpPr>
        <p:spPr>
          <a:xfrm>
            <a:off x="6278010" y="4147588"/>
            <a:ext cx="526479" cy="1037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E86446C4-C7C8-4AEF-9939-5017FA654A10}"/>
              </a:ext>
            </a:extLst>
          </p:cNvPr>
          <p:cNvCxnSpPr>
            <a:stCxn id="54" idx="3"/>
            <a:endCxn id="31" idx="1"/>
          </p:cNvCxnSpPr>
          <p:nvPr/>
        </p:nvCxnSpPr>
        <p:spPr>
          <a:xfrm>
            <a:off x="6093666" y="5019172"/>
            <a:ext cx="553168" cy="1191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A6CCB60-25DD-4572-A7F7-7BFAAF5B0D17}"/>
              </a:ext>
            </a:extLst>
          </p:cNvPr>
          <p:cNvSpPr txBox="1"/>
          <p:nvPr/>
        </p:nvSpPr>
        <p:spPr>
          <a:xfrm>
            <a:off x="9668767" y="3451030"/>
            <a:ext cx="2076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Rung4Parser.CoRoutineRungParser()</a:t>
            </a:r>
            <a:endParaRPr lang="ko-KR" altLang="en-US" sz="900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F89AB4C1-4CEC-4404-97E2-09D18355E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543" y="3789655"/>
            <a:ext cx="1304839" cy="440149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3F8BC5C-C640-4ABB-8AD6-15EDB3EE3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023" y="4337597"/>
            <a:ext cx="1485877" cy="91487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E24725B-C3E2-4FFA-BC90-30200E1E24B0}"/>
              </a:ext>
            </a:extLst>
          </p:cNvPr>
          <p:cNvSpPr txBox="1"/>
          <p:nvPr/>
        </p:nvSpPr>
        <p:spPr>
          <a:xfrm>
            <a:off x="1543707" y="5188449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/>
              <a:t>접점</a:t>
            </a:r>
          </a:p>
        </p:txBody>
      </p:sp>
    </p:spTree>
    <p:extLst>
      <p:ext uri="{BB962C8B-B14F-4D97-AF65-F5344CB8AC3E}">
        <p14:creationId xmlns:p14="http://schemas.microsoft.com/office/powerpoint/2010/main" val="138842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5CDFF-24D8-472C-BFE8-C6C136DF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</a:t>
            </a:r>
            <a:r>
              <a:rPr lang="ko-KR" altLang="en-US" dirty="0"/>
              <a:t> </a:t>
            </a:r>
            <a:r>
              <a:rPr lang="en-US" altLang="ko-KR" dirty="0"/>
              <a:t>convertor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AD2EE1-E8EB-4B2F-98B6-1AFFB3A6A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6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15299-FFD9-4ED2-B1C8-3534DB98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명령어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DAE69B2-211E-404C-9F87-5A468869BBD9}"/>
              </a:ext>
            </a:extLst>
          </p:cNvPr>
          <p:cNvSpPr/>
          <p:nvPr/>
        </p:nvSpPr>
        <p:spPr>
          <a:xfrm>
            <a:off x="2606177" y="2697338"/>
            <a:ext cx="3064950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UserDefinedTerminalFunctionNode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9DFF864-F79D-459C-85C6-28CB62A2892F}"/>
              </a:ext>
            </a:extLst>
          </p:cNvPr>
          <p:cNvSpPr/>
          <p:nvPr/>
        </p:nvSpPr>
        <p:spPr>
          <a:xfrm>
            <a:off x="2509195" y="3820324"/>
            <a:ext cx="3064950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UserDefinedCommandMapper</a:t>
            </a:r>
            <a:endParaRPr lang="ko-KR" altLang="en-US" sz="1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9C3DA75-16E5-4777-BFAC-4FF641DD2449}"/>
              </a:ext>
            </a:extLst>
          </p:cNvPr>
          <p:cNvSpPr/>
          <p:nvPr/>
        </p:nvSpPr>
        <p:spPr>
          <a:xfrm>
            <a:off x="3400505" y="4826974"/>
            <a:ext cx="2344513" cy="340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UserDefinedILCommand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2C5E0D-F06C-492A-8ABB-A98592FEDA53}"/>
              </a:ext>
            </a:extLst>
          </p:cNvPr>
          <p:cNvSpPr txBox="1"/>
          <p:nvPr/>
        </p:nvSpPr>
        <p:spPr>
          <a:xfrm>
            <a:off x="5948220" y="4905701"/>
            <a:ext cx="217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실제 </a:t>
            </a:r>
            <a:r>
              <a:rPr lang="en-US" altLang="ko-KR" sz="1100" dirty="0"/>
              <a:t>serialize </a:t>
            </a:r>
            <a:r>
              <a:rPr lang="ko-KR" altLang="en-US" sz="1100" dirty="0" err="1"/>
              <a:t>해야할</a:t>
            </a:r>
            <a:r>
              <a:rPr lang="ko-KR" altLang="en-US" sz="1100" dirty="0"/>
              <a:t> 클래스 </a:t>
            </a:r>
          </a:p>
        </p:txBody>
      </p:sp>
    </p:spTree>
    <p:extLst>
      <p:ext uri="{BB962C8B-B14F-4D97-AF65-F5344CB8AC3E}">
        <p14:creationId xmlns:p14="http://schemas.microsoft.com/office/powerpoint/2010/main" val="2409477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55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PLCConvertor</vt:lpstr>
      <vt:lpstr>PowerPoint 프레젠테이션</vt:lpstr>
      <vt:lpstr>Address convertor</vt:lpstr>
      <vt:lpstr>사용자 정의 명령어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PLCConvertor</dc:title>
  <dc:creator>곽 종근</dc:creator>
  <cp:lastModifiedBy>곽 종근</cp:lastModifiedBy>
  <cp:revision>22</cp:revision>
  <dcterms:created xsi:type="dcterms:W3CDTF">2019-11-12T08:52:36Z</dcterms:created>
  <dcterms:modified xsi:type="dcterms:W3CDTF">2019-11-12T22:05:15Z</dcterms:modified>
</cp:coreProperties>
</file>