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76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69" r:id="rId17"/>
    <p:sldId id="270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6E6C8-9729-4D05-9534-B449B36308B7}" v="439" dt="2019-10-03T21:52:55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88" y="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곽 종근" userId="589d0afa-36c8-44e9-ba0c-6c915095c2eb" providerId="ADAL" clId="{C226E6C8-9729-4D05-9534-B449B36308B7}"/>
    <pc:docChg chg="undo custSel addSld delSld modSld">
      <pc:chgData name="곽 종근" userId="589d0afa-36c8-44e9-ba0c-6c915095c2eb" providerId="ADAL" clId="{C226E6C8-9729-4D05-9534-B449B36308B7}" dt="2019-10-03T21:52:55.526" v="167"/>
      <pc:docMkLst>
        <pc:docMk/>
      </pc:docMkLst>
      <pc:sldChg chg="modSp">
        <pc:chgData name="곽 종근" userId="589d0afa-36c8-44e9-ba0c-6c915095c2eb" providerId="ADAL" clId="{C226E6C8-9729-4D05-9534-B449B36308B7}" dt="2019-10-03T21:42:12.995" v="124" actId="207"/>
        <pc:sldMkLst>
          <pc:docMk/>
          <pc:sldMk cId="2394999572" sldId="258"/>
        </pc:sldMkLst>
        <pc:spChg chg="mod">
          <ac:chgData name="곽 종근" userId="589d0afa-36c8-44e9-ba0c-6c915095c2eb" providerId="ADAL" clId="{C226E6C8-9729-4D05-9534-B449B36308B7}" dt="2019-10-03T21:42:12.995" v="124" actId="207"/>
          <ac:spMkLst>
            <pc:docMk/>
            <pc:sldMk cId="2394999572" sldId="258"/>
            <ac:spMk id="5" creationId="{CFC7D278-DACC-40B6-A9EB-5C3AEA7B4A0F}"/>
          </ac:spMkLst>
        </pc:spChg>
      </pc:sldChg>
      <pc:sldChg chg="addSp delSp modSp add del">
        <pc:chgData name="곽 종근" userId="589d0afa-36c8-44e9-ba0c-6c915095c2eb" providerId="ADAL" clId="{C226E6C8-9729-4D05-9534-B449B36308B7}" dt="2019-10-03T21:52:51.718" v="165" actId="2696"/>
        <pc:sldMkLst>
          <pc:docMk/>
          <pc:sldMk cId="2051528575" sldId="273"/>
        </pc:sldMkLst>
        <pc:spChg chg="mod">
          <ac:chgData name="곽 종근" userId="589d0afa-36c8-44e9-ba0c-6c915095c2eb" providerId="ADAL" clId="{C226E6C8-9729-4D05-9534-B449B36308B7}" dt="2019-10-03T21:49:04.014" v="135" actId="20577"/>
          <ac:spMkLst>
            <pc:docMk/>
            <pc:sldMk cId="2051528575" sldId="273"/>
            <ac:spMk id="2" creationId="{9A85B56A-9AB4-4CD7-94F7-9942ED291C79}"/>
          </ac:spMkLst>
        </pc:spChg>
        <pc:spChg chg="mod">
          <ac:chgData name="곽 종근" userId="589d0afa-36c8-44e9-ba0c-6c915095c2eb" providerId="ADAL" clId="{C226E6C8-9729-4D05-9534-B449B36308B7}" dt="2019-10-02T23:43:28.248" v="1" actId="14100"/>
          <ac:spMkLst>
            <pc:docMk/>
            <pc:sldMk cId="2051528575" sldId="273"/>
            <ac:spMk id="3" creationId="{83833E84-8E75-4C20-9D78-A58D3B0260E0}"/>
          </ac:spMkLst>
        </pc:spChg>
        <pc:spChg chg="add mod">
          <ac:chgData name="곽 종근" userId="589d0afa-36c8-44e9-ba0c-6c915095c2eb" providerId="ADAL" clId="{C226E6C8-9729-4D05-9534-B449B36308B7}" dt="2019-10-02T23:44:12.636" v="12" actId="1076"/>
          <ac:spMkLst>
            <pc:docMk/>
            <pc:sldMk cId="2051528575" sldId="273"/>
            <ac:spMk id="5" creationId="{24F4ABEF-1154-4C40-A3C5-ACDA8CAE6BF6}"/>
          </ac:spMkLst>
        </pc:spChg>
        <pc:spChg chg="add del">
          <ac:chgData name="곽 종근" userId="589d0afa-36c8-44e9-ba0c-6c915095c2eb" providerId="ADAL" clId="{C226E6C8-9729-4D05-9534-B449B36308B7}" dt="2019-10-02T23:44:06.689" v="10"/>
          <ac:spMkLst>
            <pc:docMk/>
            <pc:sldMk cId="2051528575" sldId="273"/>
            <ac:spMk id="6" creationId="{8DBE34C6-7BF2-420D-AA54-B9F0298C7E5F}"/>
          </ac:spMkLst>
        </pc:spChg>
        <pc:picChg chg="add mod">
          <ac:chgData name="곽 종근" userId="589d0afa-36c8-44e9-ba0c-6c915095c2eb" providerId="ADAL" clId="{C226E6C8-9729-4D05-9534-B449B36308B7}" dt="2019-10-02T23:43:30.569" v="3" actId="1076"/>
          <ac:picMkLst>
            <pc:docMk/>
            <pc:sldMk cId="2051528575" sldId="273"/>
            <ac:picMk id="4" creationId="{08EE21B5-8292-491F-8482-5C81742E551D}"/>
          </ac:picMkLst>
        </pc:picChg>
      </pc:sldChg>
      <pc:sldChg chg="add">
        <pc:chgData name="곽 종근" userId="589d0afa-36c8-44e9-ba0c-6c915095c2eb" providerId="ADAL" clId="{C226E6C8-9729-4D05-9534-B449B36308B7}" dt="2019-10-03T21:52:55.526" v="167"/>
        <pc:sldMkLst>
          <pc:docMk/>
          <pc:sldMk cId="2668753264" sldId="273"/>
        </pc:sldMkLst>
      </pc:sldChg>
      <pc:sldChg chg="addSp delSp modSp add">
        <pc:chgData name="곽 종근" userId="589d0afa-36c8-44e9-ba0c-6c915095c2eb" providerId="ADAL" clId="{C226E6C8-9729-4D05-9534-B449B36308B7}" dt="2019-10-03T02:49:12.234" v="37" actId="20577"/>
        <pc:sldMkLst>
          <pc:docMk/>
          <pc:sldMk cId="384616307" sldId="274"/>
        </pc:sldMkLst>
        <pc:spChg chg="del">
          <ac:chgData name="곽 종근" userId="589d0afa-36c8-44e9-ba0c-6c915095c2eb" providerId="ADAL" clId="{C226E6C8-9729-4D05-9534-B449B36308B7}" dt="2019-10-03T02:48:59.413" v="14"/>
          <ac:spMkLst>
            <pc:docMk/>
            <pc:sldMk cId="384616307" sldId="274"/>
            <ac:spMk id="2" creationId="{8DE75350-8EA1-4FF7-B1E9-66BDA2ED6871}"/>
          </ac:spMkLst>
        </pc:spChg>
        <pc:spChg chg="del">
          <ac:chgData name="곽 종근" userId="589d0afa-36c8-44e9-ba0c-6c915095c2eb" providerId="ADAL" clId="{C226E6C8-9729-4D05-9534-B449B36308B7}" dt="2019-10-03T02:48:59.413" v="14"/>
          <ac:spMkLst>
            <pc:docMk/>
            <pc:sldMk cId="384616307" sldId="274"/>
            <ac:spMk id="3" creationId="{7562B3A3-9936-4EE9-B438-9C1EAC1C3146}"/>
          </ac:spMkLst>
        </pc:spChg>
        <pc:spChg chg="add mod">
          <ac:chgData name="곽 종근" userId="589d0afa-36c8-44e9-ba0c-6c915095c2eb" providerId="ADAL" clId="{C226E6C8-9729-4D05-9534-B449B36308B7}" dt="2019-10-03T02:49:12.234" v="37" actId="20577"/>
          <ac:spMkLst>
            <pc:docMk/>
            <pc:sldMk cId="384616307" sldId="274"/>
            <ac:spMk id="4" creationId="{7E8E2CFB-6375-4BA5-ADD2-FCEEA5916481}"/>
          </ac:spMkLst>
        </pc:spChg>
        <pc:spChg chg="add mod">
          <ac:chgData name="곽 종근" userId="589d0afa-36c8-44e9-ba0c-6c915095c2eb" providerId="ADAL" clId="{C226E6C8-9729-4D05-9534-B449B36308B7}" dt="2019-10-03T02:48:59.413" v="14"/>
          <ac:spMkLst>
            <pc:docMk/>
            <pc:sldMk cId="384616307" sldId="274"/>
            <ac:spMk id="5" creationId="{E3C6F0ED-E1F3-42B2-B5E8-7A4B64EE0F35}"/>
          </ac:spMkLst>
        </pc:spChg>
      </pc:sldChg>
      <pc:sldChg chg="addSp delSp modSp add">
        <pc:chgData name="곽 종근" userId="589d0afa-36c8-44e9-ba0c-6c915095c2eb" providerId="ADAL" clId="{C226E6C8-9729-4D05-9534-B449B36308B7}" dt="2019-10-03T02:53:40.362" v="78" actId="20577"/>
        <pc:sldMkLst>
          <pc:docMk/>
          <pc:sldMk cId="209205083" sldId="275"/>
        </pc:sldMkLst>
        <pc:spChg chg="del mod">
          <ac:chgData name="곽 종근" userId="589d0afa-36c8-44e9-ba0c-6c915095c2eb" providerId="ADAL" clId="{C226E6C8-9729-4D05-9534-B449B36308B7}" dt="2019-10-03T02:50:38.989" v="41"/>
          <ac:spMkLst>
            <pc:docMk/>
            <pc:sldMk cId="209205083" sldId="275"/>
            <ac:spMk id="3" creationId="{3F0AD510-BA99-42D1-82F6-485C36137979}"/>
          </ac:spMkLst>
        </pc:spChg>
        <pc:spChg chg="add del mod">
          <ac:chgData name="곽 종근" userId="589d0afa-36c8-44e9-ba0c-6c915095c2eb" providerId="ADAL" clId="{C226E6C8-9729-4D05-9534-B449B36308B7}" dt="2019-10-03T02:52:20.835" v="65" actId="20577"/>
          <ac:spMkLst>
            <pc:docMk/>
            <pc:sldMk cId="209205083" sldId="275"/>
            <ac:spMk id="5" creationId="{EA80D42E-2E03-494A-8CE1-9F8964949C60}"/>
          </ac:spMkLst>
        </pc:spChg>
        <pc:spChg chg="add del">
          <ac:chgData name="곽 종근" userId="589d0afa-36c8-44e9-ba0c-6c915095c2eb" providerId="ADAL" clId="{C226E6C8-9729-4D05-9534-B449B36308B7}" dt="2019-10-03T02:52:00.558" v="57"/>
          <ac:spMkLst>
            <pc:docMk/>
            <pc:sldMk cId="209205083" sldId="275"/>
            <ac:spMk id="6" creationId="{AD536D92-8A54-4F46-A489-42085ABAF9D9}"/>
          </ac:spMkLst>
        </pc:spChg>
        <pc:spChg chg="add del mod">
          <ac:chgData name="곽 종근" userId="589d0afa-36c8-44e9-ba0c-6c915095c2eb" providerId="ADAL" clId="{C226E6C8-9729-4D05-9534-B449B36308B7}" dt="2019-10-03T02:51:58.947" v="55" actId="767"/>
          <ac:spMkLst>
            <pc:docMk/>
            <pc:sldMk cId="209205083" sldId="275"/>
            <ac:spMk id="7" creationId="{D9376D06-78A8-4648-B03E-D92B0FCA5AD9}"/>
          </ac:spMkLst>
        </pc:spChg>
        <pc:spChg chg="add del">
          <ac:chgData name="곽 종근" userId="589d0afa-36c8-44e9-ba0c-6c915095c2eb" providerId="ADAL" clId="{C226E6C8-9729-4D05-9534-B449B36308B7}" dt="2019-10-03T02:51:58.596" v="54"/>
          <ac:spMkLst>
            <pc:docMk/>
            <pc:sldMk cId="209205083" sldId="275"/>
            <ac:spMk id="8" creationId="{A831F19A-3A1A-468C-84D9-281EA42D4ADF}"/>
          </ac:spMkLst>
        </pc:spChg>
        <pc:spChg chg="add del">
          <ac:chgData name="곽 종근" userId="589d0afa-36c8-44e9-ba0c-6c915095c2eb" providerId="ADAL" clId="{C226E6C8-9729-4D05-9534-B449B36308B7}" dt="2019-10-03T02:51:58.237" v="53"/>
          <ac:spMkLst>
            <pc:docMk/>
            <pc:sldMk cId="209205083" sldId="275"/>
            <ac:spMk id="9" creationId="{7B392E2D-CA6F-4FE1-A12D-31821853A64E}"/>
          </ac:spMkLst>
        </pc:spChg>
        <pc:spChg chg="add del">
          <ac:chgData name="곽 종근" userId="589d0afa-36c8-44e9-ba0c-6c915095c2eb" providerId="ADAL" clId="{C226E6C8-9729-4D05-9534-B449B36308B7}" dt="2019-10-03T02:52:04.409" v="61"/>
          <ac:spMkLst>
            <pc:docMk/>
            <pc:sldMk cId="209205083" sldId="275"/>
            <ac:spMk id="10" creationId="{E1B49C55-15C8-4C39-ABF9-C72042BA8FF4}"/>
          </ac:spMkLst>
        </pc:spChg>
        <pc:spChg chg="add mod">
          <ac:chgData name="곽 종근" userId="589d0afa-36c8-44e9-ba0c-6c915095c2eb" providerId="ADAL" clId="{C226E6C8-9729-4D05-9534-B449B36308B7}" dt="2019-10-03T02:53:40.362" v="78" actId="20577"/>
          <ac:spMkLst>
            <pc:docMk/>
            <pc:sldMk cId="209205083" sldId="275"/>
            <ac:spMk id="11" creationId="{8694D02D-1DCF-46F6-92E3-3FFC4106CA91}"/>
          </ac:spMkLst>
        </pc:spChg>
        <pc:picChg chg="add mod">
          <ac:chgData name="곽 종근" userId="589d0afa-36c8-44e9-ba0c-6c915095c2eb" providerId="ADAL" clId="{C226E6C8-9729-4D05-9534-B449B36308B7}" dt="2019-10-03T02:50:51.315" v="45" actId="14100"/>
          <ac:picMkLst>
            <pc:docMk/>
            <pc:sldMk cId="209205083" sldId="275"/>
            <ac:picMk id="4" creationId="{A2A2DFCD-DA71-444D-8462-0D584C5839BC}"/>
          </ac:picMkLst>
        </pc:picChg>
      </pc:sldChg>
      <pc:sldChg chg="add">
        <pc:chgData name="곽 종근" userId="589d0afa-36c8-44e9-ba0c-6c915095c2eb" providerId="ADAL" clId="{C226E6C8-9729-4D05-9534-B449B36308B7}" dt="2019-10-03T21:52:55.526" v="167"/>
        <pc:sldMkLst>
          <pc:docMk/>
          <pc:sldMk cId="1235153421" sldId="276"/>
        </pc:sldMkLst>
      </pc:sldChg>
      <pc:sldChg chg="addSp delSp modSp add del">
        <pc:chgData name="곽 종근" userId="589d0afa-36c8-44e9-ba0c-6c915095c2eb" providerId="ADAL" clId="{C226E6C8-9729-4D05-9534-B449B36308B7}" dt="2019-10-03T21:52:51.725" v="166" actId="2696"/>
        <pc:sldMkLst>
          <pc:docMk/>
          <pc:sldMk cId="2244594871" sldId="276"/>
        </pc:sldMkLst>
        <pc:spChg chg="mod">
          <ac:chgData name="곽 종근" userId="589d0afa-36c8-44e9-ba0c-6c915095c2eb" providerId="ADAL" clId="{C226E6C8-9729-4D05-9534-B449B36308B7}" dt="2019-10-03T21:49:09.271" v="143" actId="20577"/>
          <ac:spMkLst>
            <pc:docMk/>
            <pc:sldMk cId="2244594871" sldId="276"/>
            <ac:spMk id="2" creationId="{6C5EFA49-1B7A-410A-9D0C-FFF4A809E3E2}"/>
          </ac:spMkLst>
        </pc:spChg>
        <pc:spChg chg="del">
          <ac:chgData name="곽 종근" userId="589d0afa-36c8-44e9-ba0c-6c915095c2eb" providerId="ADAL" clId="{C226E6C8-9729-4D05-9534-B449B36308B7}" dt="2019-10-03T21:49:46.904" v="147" actId="478"/>
          <ac:spMkLst>
            <pc:docMk/>
            <pc:sldMk cId="2244594871" sldId="276"/>
            <ac:spMk id="3" creationId="{94929DAB-5F48-4755-BCCE-198DF690B9F3}"/>
          </ac:spMkLst>
        </pc:spChg>
        <pc:spChg chg="add mod">
          <ac:chgData name="곽 종근" userId="589d0afa-36c8-44e9-ba0c-6c915095c2eb" providerId="ADAL" clId="{C226E6C8-9729-4D05-9534-B449B36308B7}" dt="2019-10-03T21:49:21.422" v="146" actId="1076"/>
          <ac:spMkLst>
            <pc:docMk/>
            <pc:sldMk cId="2244594871" sldId="276"/>
            <ac:spMk id="4" creationId="{6A307EE6-F5BF-4C87-93FC-7F59288E1F8F}"/>
          </ac:spMkLst>
        </pc:spChg>
        <pc:spChg chg="add mod">
          <ac:chgData name="곽 종근" userId="589d0afa-36c8-44e9-ba0c-6c915095c2eb" providerId="ADAL" clId="{C226E6C8-9729-4D05-9534-B449B36308B7}" dt="2019-10-03T21:51:59.447" v="161" actId="207"/>
          <ac:spMkLst>
            <pc:docMk/>
            <pc:sldMk cId="2244594871" sldId="276"/>
            <ac:spMk id="9" creationId="{58A8C769-DD7C-4A42-AE31-92E9BDB19FC0}"/>
          </ac:spMkLst>
        </pc:spChg>
        <pc:picChg chg="add mod">
          <ac:chgData name="곽 종근" userId="589d0afa-36c8-44e9-ba0c-6c915095c2eb" providerId="ADAL" clId="{C226E6C8-9729-4D05-9534-B449B36308B7}" dt="2019-10-03T21:49:53.886" v="150" actId="1076"/>
          <ac:picMkLst>
            <pc:docMk/>
            <pc:sldMk cId="2244594871" sldId="276"/>
            <ac:picMk id="5" creationId="{17682597-41CA-49C4-A8AD-8E41BCC9312C}"/>
          </ac:picMkLst>
        </pc:picChg>
        <pc:picChg chg="add mod">
          <ac:chgData name="곽 종근" userId="589d0afa-36c8-44e9-ba0c-6c915095c2eb" providerId="ADAL" clId="{C226E6C8-9729-4D05-9534-B449B36308B7}" dt="2019-10-03T21:51:20.367" v="153" actId="14100"/>
          <ac:picMkLst>
            <pc:docMk/>
            <pc:sldMk cId="2244594871" sldId="276"/>
            <ac:picMk id="6" creationId="{1D09307F-B49C-4D83-8CCB-9588FCE535A5}"/>
          </ac:picMkLst>
        </pc:picChg>
        <pc:cxnChg chg="add del mod">
          <ac:chgData name="곽 종근" userId="589d0afa-36c8-44e9-ba0c-6c915095c2eb" providerId="ADAL" clId="{C226E6C8-9729-4D05-9534-B449B36308B7}" dt="2019-10-03T21:51:40.325" v="155" actId="11529"/>
          <ac:cxnSpMkLst>
            <pc:docMk/>
            <pc:sldMk cId="2244594871" sldId="276"/>
            <ac:cxnSpMk id="8" creationId="{2582B6BD-8931-4748-AAD0-B75D35C1D88D}"/>
          </ac:cxnSpMkLst>
        </pc:cxnChg>
        <pc:cxnChg chg="add mod">
          <ac:chgData name="곽 종근" userId="589d0afa-36c8-44e9-ba0c-6c915095c2eb" providerId="ADAL" clId="{C226E6C8-9729-4D05-9534-B449B36308B7}" dt="2019-10-03T21:52:20.502" v="164" actId="1582"/>
          <ac:cxnSpMkLst>
            <pc:docMk/>
            <pc:sldMk cId="2244594871" sldId="276"/>
            <ac:cxnSpMk id="11" creationId="{17DE0726-AB15-44FA-8F57-CD6CCB6EFA58}"/>
          </ac:cxnSpMkLst>
        </pc:cxnChg>
      </pc:sldChg>
    </pc:docChg>
  </pc:docChgLst>
  <pc:docChgLst>
    <pc:chgData name="종근 곽" userId="589d0afa-36c8-44e9-ba0c-6c915095c2eb" providerId="ADAL" clId="{C226E6C8-9729-4D05-9534-B449B36308B7}"/>
    <pc:docChg chg="undo custSel addSld delSld modSld">
      <pc:chgData name="종근 곽" userId="589d0afa-36c8-44e9-ba0c-6c915095c2eb" providerId="ADAL" clId="{C226E6C8-9729-4D05-9534-B449B36308B7}" dt="2019-10-02T01:09:09.375" v="3261"/>
      <pc:docMkLst>
        <pc:docMk/>
      </pc:docMkLst>
      <pc:sldChg chg="add">
        <pc:chgData name="종근 곽" userId="589d0afa-36c8-44e9-ba0c-6c915095c2eb" providerId="ADAL" clId="{C226E6C8-9729-4D05-9534-B449B36308B7}" dt="2019-10-01T19:35:12.741" v="0"/>
        <pc:sldMkLst>
          <pc:docMk/>
          <pc:sldMk cId="1075378497" sldId="256"/>
        </pc:sldMkLst>
      </pc:sldChg>
      <pc:sldChg chg="addSp delSp modSp add">
        <pc:chgData name="종근 곽" userId="589d0afa-36c8-44e9-ba0c-6c915095c2eb" providerId="ADAL" clId="{C226E6C8-9729-4D05-9534-B449B36308B7}" dt="2019-10-01T19:43:49.125" v="19" actId="1076"/>
        <pc:sldMkLst>
          <pc:docMk/>
          <pc:sldMk cId="3562446427" sldId="257"/>
        </pc:sldMkLst>
        <pc:spChg chg="del">
          <ac:chgData name="종근 곽" userId="589d0afa-36c8-44e9-ba0c-6c915095c2eb" providerId="ADAL" clId="{C226E6C8-9729-4D05-9534-B449B36308B7}" dt="2019-10-01T19:35:52.517" v="2" actId="478"/>
          <ac:spMkLst>
            <pc:docMk/>
            <pc:sldMk cId="3562446427" sldId="257"/>
            <ac:spMk id="2" creationId="{E42FD205-80EA-49F1-91DF-ECA363EF6C02}"/>
          </ac:spMkLst>
        </pc:spChg>
        <pc:spChg chg="del">
          <ac:chgData name="종근 곽" userId="589d0afa-36c8-44e9-ba0c-6c915095c2eb" providerId="ADAL" clId="{C226E6C8-9729-4D05-9534-B449B36308B7}" dt="2019-10-01T19:35:52.517" v="2" actId="478"/>
          <ac:spMkLst>
            <pc:docMk/>
            <pc:sldMk cId="3562446427" sldId="257"/>
            <ac:spMk id="3" creationId="{528BA0E7-2B5D-4373-952D-DE824C875A7F}"/>
          </ac:spMkLst>
        </pc:spChg>
        <pc:spChg chg="add mod">
          <ac:chgData name="종근 곽" userId="589d0afa-36c8-44e9-ba0c-6c915095c2eb" providerId="ADAL" clId="{C226E6C8-9729-4D05-9534-B449B36308B7}" dt="2019-10-01T19:43:01.372" v="15" actId="20577"/>
          <ac:spMkLst>
            <pc:docMk/>
            <pc:sldMk cId="3562446427" sldId="257"/>
            <ac:spMk id="5" creationId="{B24225D9-356E-4B78-92E6-2D1198A17611}"/>
          </ac:spMkLst>
        </pc:spChg>
        <pc:picChg chg="add mod">
          <ac:chgData name="종근 곽" userId="589d0afa-36c8-44e9-ba0c-6c915095c2eb" providerId="ADAL" clId="{C226E6C8-9729-4D05-9534-B449B36308B7}" dt="2019-10-01T19:35:59.382" v="5" actId="1076"/>
          <ac:picMkLst>
            <pc:docMk/>
            <pc:sldMk cId="3562446427" sldId="257"/>
            <ac:picMk id="4" creationId="{6DFCA57E-15C5-4283-89CD-8103B4C54A8E}"/>
          </ac:picMkLst>
        </pc:picChg>
        <pc:picChg chg="add mod">
          <ac:chgData name="종근 곽" userId="589d0afa-36c8-44e9-ba0c-6c915095c2eb" providerId="ADAL" clId="{C226E6C8-9729-4D05-9534-B449B36308B7}" dt="2019-10-01T19:43:49.125" v="19" actId="1076"/>
          <ac:picMkLst>
            <pc:docMk/>
            <pc:sldMk cId="3562446427" sldId="257"/>
            <ac:picMk id="6" creationId="{79CAAF38-51F2-46A8-A5F2-5C25480483C4}"/>
          </ac:picMkLst>
        </pc:picChg>
      </pc:sldChg>
      <pc:sldChg chg="addSp delSp modSp add">
        <pc:chgData name="종근 곽" userId="589d0afa-36c8-44e9-ba0c-6c915095c2eb" providerId="ADAL" clId="{C226E6C8-9729-4D05-9534-B449B36308B7}" dt="2019-10-01T19:46:48.564" v="48"/>
        <pc:sldMkLst>
          <pc:docMk/>
          <pc:sldMk cId="2394999572" sldId="258"/>
        </pc:sldMkLst>
        <pc:spChg chg="del">
          <ac:chgData name="종근 곽" userId="589d0afa-36c8-44e9-ba0c-6c915095c2eb" providerId="ADAL" clId="{C226E6C8-9729-4D05-9534-B449B36308B7}" dt="2019-10-01T19:46:38.996" v="21"/>
          <ac:spMkLst>
            <pc:docMk/>
            <pc:sldMk cId="2394999572" sldId="258"/>
            <ac:spMk id="2" creationId="{3BB047DF-7257-44DD-A33C-86B45E280178}"/>
          </ac:spMkLst>
        </pc:spChg>
        <pc:spChg chg="del">
          <ac:chgData name="종근 곽" userId="589d0afa-36c8-44e9-ba0c-6c915095c2eb" providerId="ADAL" clId="{C226E6C8-9729-4D05-9534-B449B36308B7}" dt="2019-10-01T19:46:38.996" v="21"/>
          <ac:spMkLst>
            <pc:docMk/>
            <pc:sldMk cId="2394999572" sldId="258"/>
            <ac:spMk id="3" creationId="{45EA7691-375F-442B-8900-B8239CD8A106}"/>
          </ac:spMkLst>
        </pc:spChg>
        <pc:spChg chg="add mod">
          <ac:chgData name="종근 곽" userId="589d0afa-36c8-44e9-ba0c-6c915095c2eb" providerId="ADAL" clId="{C226E6C8-9729-4D05-9534-B449B36308B7}" dt="2019-10-01T19:46:48.564" v="48"/>
          <ac:spMkLst>
            <pc:docMk/>
            <pc:sldMk cId="2394999572" sldId="258"/>
            <ac:spMk id="4" creationId="{E9E05BF5-C93E-4670-B8B3-6C411A8981D0}"/>
          </ac:spMkLst>
        </pc:spChg>
        <pc:spChg chg="add mod">
          <ac:chgData name="종근 곽" userId="589d0afa-36c8-44e9-ba0c-6c915095c2eb" providerId="ADAL" clId="{C226E6C8-9729-4D05-9534-B449B36308B7}" dt="2019-10-01T19:46:38.996" v="21"/>
          <ac:spMkLst>
            <pc:docMk/>
            <pc:sldMk cId="2394999572" sldId="258"/>
            <ac:spMk id="5" creationId="{CFC7D278-DACC-40B6-A9EB-5C3AEA7B4A0F}"/>
          </ac:spMkLst>
        </pc:spChg>
      </pc:sldChg>
      <pc:sldChg chg="addSp delSp modSp add del">
        <pc:chgData name="종근 곽" userId="589d0afa-36c8-44e9-ba0c-6c915095c2eb" providerId="ADAL" clId="{C226E6C8-9729-4D05-9534-B449B36308B7}" dt="2019-10-01T19:47:28.128" v="58" actId="2696"/>
        <pc:sldMkLst>
          <pc:docMk/>
          <pc:sldMk cId="4226276224" sldId="259"/>
        </pc:sldMkLst>
        <pc:spChg chg="del">
          <ac:chgData name="종근 곽" userId="589d0afa-36c8-44e9-ba0c-6c915095c2eb" providerId="ADAL" clId="{C226E6C8-9729-4D05-9534-B449B36308B7}" dt="2019-10-01T19:46:53.948" v="50" actId="478"/>
          <ac:spMkLst>
            <pc:docMk/>
            <pc:sldMk cId="4226276224" sldId="259"/>
            <ac:spMk id="2" creationId="{C8D56ABB-8EAF-4B80-BD9D-BD10F7710F12}"/>
          </ac:spMkLst>
        </pc:spChg>
        <pc:spChg chg="del">
          <ac:chgData name="종근 곽" userId="589d0afa-36c8-44e9-ba0c-6c915095c2eb" providerId="ADAL" clId="{C226E6C8-9729-4D05-9534-B449B36308B7}" dt="2019-10-01T19:46:53.948" v="50" actId="478"/>
          <ac:spMkLst>
            <pc:docMk/>
            <pc:sldMk cId="4226276224" sldId="259"/>
            <ac:spMk id="3" creationId="{5E91E983-CEDC-4222-8E2C-F2A7FEB6674A}"/>
          </ac:spMkLst>
        </pc:spChg>
        <pc:picChg chg="add del mod">
          <ac:chgData name="종근 곽" userId="589d0afa-36c8-44e9-ba0c-6c915095c2eb" providerId="ADAL" clId="{C226E6C8-9729-4D05-9534-B449B36308B7}" dt="2019-10-01T19:47:18.176" v="54"/>
          <ac:picMkLst>
            <pc:docMk/>
            <pc:sldMk cId="4226276224" sldId="259"/>
            <ac:picMk id="4" creationId="{6EDCDB7D-0E76-4284-8E39-7D4BFDC44559}"/>
          </ac:picMkLst>
        </pc:picChg>
      </pc:sldChg>
      <pc:sldChg chg="addSp delSp modSp add">
        <pc:chgData name="종근 곽" userId="589d0afa-36c8-44e9-ba0c-6c915095c2eb" providerId="ADAL" clId="{C226E6C8-9729-4D05-9534-B449B36308B7}" dt="2019-10-01T20:10:57.659" v="722" actId="164"/>
        <pc:sldMkLst>
          <pc:docMk/>
          <pc:sldMk cId="2455599969" sldId="260"/>
        </pc:sldMkLst>
        <pc:spChg chg="mod">
          <ac:chgData name="종근 곽" userId="589d0afa-36c8-44e9-ba0c-6c915095c2eb" providerId="ADAL" clId="{C226E6C8-9729-4D05-9534-B449B36308B7}" dt="2019-10-01T20:09:47.803" v="721" actId="20577"/>
          <ac:spMkLst>
            <pc:docMk/>
            <pc:sldMk cId="2455599969" sldId="260"/>
            <ac:spMk id="2" creationId="{316E94E0-C275-4F9C-B7FA-9AE344FBD92A}"/>
          </ac:spMkLst>
        </pc:spChg>
        <pc:spChg chg="mod">
          <ac:chgData name="종근 곽" userId="589d0afa-36c8-44e9-ba0c-6c915095c2eb" providerId="ADAL" clId="{C226E6C8-9729-4D05-9534-B449B36308B7}" dt="2019-10-01T20:07:26.725" v="684" actId="20577"/>
          <ac:spMkLst>
            <pc:docMk/>
            <pc:sldMk cId="2455599969" sldId="260"/>
            <ac:spMk id="3" creationId="{6A9D0DA1-5CC3-44D4-AB99-A4F946334BED}"/>
          </ac:spMkLst>
        </pc:spChg>
        <pc:spChg chg="add mod">
          <ac:chgData name="종근 곽" userId="589d0afa-36c8-44e9-ba0c-6c915095c2eb" providerId="ADAL" clId="{C226E6C8-9729-4D05-9534-B449B36308B7}" dt="2019-10-01T20:10:57.659" v="722" actId="164"/>
          <ac:spMkLst>
            <pc:docMk/>
            <pc:sldMk cId="2455599969" sldId="260"/>
            <ac:spMk id="5" creationId="{BC46368F-2648-4B12-9850-AAD3AD6CC5D9}"/>
          </ac:spMkLst>
        </pc:spChg>
        <pc:spChg chg="add del mod">
          <ac:chgData name="종근 곽" userId="589d0afa-36c8-44e9-ba0c-6c915095c2eb" providerId="ADAL" clId="{C226E6C8-9729-4D05-9534-B449B36308B7}" dt="2019-10-01T19:49:01.110" v="125" actId="478"/>
          <ac:spMkLst>
            <pc:docMk/>
            <pc:sldMk cId="2455599969" sldId="260"/>
            <ac:spMk id="6" creationId="{C3A0A649-3835-42A4-980C-55523355BACE}"/>
          </ac:spMkLst>
        </pc:spChg>
        <pc:spChg chg="add mod">
          <ac:chgData name="종근 곽" userId="589d0afa-36c8-44e9-ba0c-6c915095c2eb" providerId="ADAL" clId="{C226E6C8-9729-4D05-9534-B449B36308B7}" dt="2019-10-01T20:10:57.659" v="722" actId="164"/>
          <ac:spMkLst>
            <pc:docMk/>
            <pc:sldMk cId="2455599969" sldId="260"/>
            <ac:spMk id="11" creationId="{D99E3990-0620-4132-B775-67BD10FA8299}"/>
          </ac:spMkLst>
        </pc:spChg>
        <pc:spChg chg="add mod">
          <ac:chgData name="종근 곽" userId="589d0afa-36c8-44e9-ba0c-6c915095c2eb" providerId="ADAL" clId="{C226E6C8-9729-4D05-9534-B449B36308B7}" dt="2019-10-01T20:10:57.659" v="722" actId="164"/>
          <ac:spMkLst>
            <pc:docMk/>
            <pc:sldMk cId="2455599969" sldId="260"/>
            <ac:spMk id="14" creationId="{60DD0F25-D2DA-442F-B254-E27E32A939BE}"/>
          </ac:spMkLst>
        </pc:spChg>
        <pc:spChg chg="add mod">
          <ac:chgData name="종근 곽" userId="589d0afa-36c8-44e9-ba0c-6c915095c2eb" providerId="ADAL" clId="{C226E6C8-9729-4D05-9534-B449B36308B7}" dt="2019-10-01T20:10:57.659" v="722" actId="164"/>
          <ac:spMkLst>
            <pc:docMk/>
            <pc:sldMk cId="2455599969" sldId="260"/>
            <ac:spMk id="15" creationId="{C607DA81-9D6C-429B-8499-7707B013361A}"/>
          </ac:spMkLst>
        </pc:spChg>
        <pc:spChg chg="add mod">
          <ac:chgData name="종근 곽" userId="589d0afa-36c8-44e9-ba0c-6c915095c2eb" providerId="ADAL" clId="{C226E6C8-9729-4D05-9534-B449B36308B7}" dt="2019-10-01T20:10:57.659" v="722" actId="164"/>
          <ac:spMkLst>
            <pc:docMk/>
            <pc:sldMk cId="2455599969" sldId="260"/>
            <ac:spMk id="16" creationId="{DEC3AEA2-6A8B-4C32-871C-6F37817845F0}"/>
          </ac:spMkLst>
        </pc:spChg>
        <pc:spChg chg="add mod">
          <ac:chgData name="종근 곽" userId="589d0afa-36c8-44e9-ba0c-6c915095c2eb" providerId="ADAL" clId="{C226E6C8-9729-4D05-9534-B449B36308B7}" dt="2019-10-01T20:10:57.659" v="722" actId="164"/>
          <ac:spMkLst>
            <pc:docMk/>
            <pc:sldMk cId="2455599969" sldId="260"/>
            <ac:spMk id="17" creationId="{F6E925E6-EC19-42BB-8C7C-A58B544EE8A2}"/>
          </ac:spMkLst>
        </pc:spChg>
        <pc:spChg chg="add mod">
          <ac:chgData name="종근 곽" userId="589d0afa-36c8-44e9-ba0c-6c915095c2eb" providerId="ADAL" clId="{C226E6C8-9729-4D05-9534-B449B36308B7}" dt="2019-10-01T20:10:57.659" v="722" actId="164"/>
          <ac:spMkLst>
            <pc:docMk/>
            <pc:sldMk cId="2455599969" sldId="260"/>
            <ac:spMk id="18" creationId="{06FC3C9A-31EB-425C-8C25-79D45C5BB953}"/>
          </ac:spMkLst>
        </pc:spChg>
        <pc:spChg chg="add mod">
          <ac:chgData name="종근 곽" userId="589d0afa-36c8-44e9-ba0c-6c915095c2eb" providerId="ADAL" clId="{C226E6C8-9729-4D05-9534-B449B36308B7}" dt="2019-10-01T20:10:57.659" v="722" actId="164"/>
          <ac:spMkLst>
            <pc:docMk/>
            <pc:sldMk cId="2455599969" sldId="260"/>
            <ac:spMk id="19" creationId="{BA6F8615-504D-4810-83C6-EA749716593D}"/>
          </ac:spMkLst>
        </pc:spChg>
        <pc:spChg chg="add mod">
          <ac:chgData name="종근 곽" userId="589d0afa-36c8-44e9-ba0c-6c915095c2eb" providerId="ADAL" clId="{C226E6C8-9729-4D05-9534-B449B36308B7}" dt="2019-10-01T20:10:57.659" v="722" actId="164"/>
          <ac:spMkLst>
            <pc:docMk/>
            <pc:sldMk cId="2455599969" sldId="260"/>
            <ac:spMk id="20" creationId="{1C962FA3-119F-433D-8C62-FFED90C79F08}"/>
          </ac:spMkLst>
        </pc:spChg>
        <pc:grpChg chg="add mod">
          <ac:chgData name="종근 곽" userId="589d0afa-36c8-44e9-ba0c-6c915095c2eb" providerId="ADAL" clId="{C226E6C8-9729-4D05-9534-B449B36308B7}" dt="2019-10-01T20:10:57.659" v="722" actId="164"/>
          <ac:grpSpMkLst>
            <pc:docMk/>
            <pc:sldMk cId="2455599969" sldId="260"/>
            <ac:grpSpMk id="21" creationId="{9F36B4AD-AE03-4396-9FEC-7385F8B306AE}"/>
          </ac:grpSpMkLst>
        </pc:grpChg>
        <pc:picChg chg="add mod">
          <ac:chgData name="종근 곽" userId="589d0afa-36c8-44e9-ba0c-6c915095c2eb" providerId="ADAL" clId="{C226E6C8-9729-4D05-9534-B449B36308B7}" dt="2019-10-01T20:10:57.659" v="722" actId="164"/>
          <ac:picMkLst>
            <pc:docMk/>
            <pc:sldMk cId="2455599969" sldId="260"/>
            <ac:picMk id="4" creationId="{C892510E-25EF-46DB-8718-66A8F7964B7B}"/>
          </ac:picMkLst>
        </pc:picChg>
        <pc:cxnChg chg="add mod">
          <ac:chgData name="종근 곽" userId="589d0afa-36c8-44e9-ba0c-6c915095c2eb" providerId="ADAL" clId="{C226E6C8-9729-4D05-9534-B449B36308B7}" dt="2019-10-01T20:10:57.659" v="722" actId="164"/>
          <ac:cxnSpMkLst>
            <pc:docMk/>
            <pc:sldMk cId="2455599969" sldId="260"/>
            <ac:cxnSpMk id="8" creationId="{6BB019C1-22D6-428A-9C04-643C3822D916}"/>
          </ac:cxnSpMkLst>
        </pc:cxnChg>
        <pc:cxnChg chg="add mod">
          <ac:chgData name="종근 곽" userId="589d0afa-36c8-44e9-ba0c-6c915095c2eb" providerId="ADAL" clId="{C226E6C8-9729-4D05-9534-B449B36308B7}" dt="2019-10-01T20:10:57.659" v="722" actId="164"/>
          <ac:cxnSpMkLst>
            <pc:docMk/>
            <pc:sldMk cId="2455599969" sldId="260"/>
            <ac:cxnSpMk id="10" creationId="{43BCA3A1-E343-46CC-81F7-1627D3C8D1A9}"/>
          </ac:cxnSpMkLst>
        </pc:cxnChg>
        <pc:cxnChg chg="add mod">
          <ac:chgData name="종근 곽" userId="589d0afa-36c8-44e9-ba0c-6c915095c2eb" providerId="ADAL" clId="{C226E6C8-9729-4D05-9534-B449B36308B7}" dt="2019-10-01T20:10:57.659" v="722" actId="164"/>
          <ac:cxnSpMkLst>
            <pc:docMk/>
            <pc:sldMk cId="2455599969" sldId="260"/>
            <ac:cxnSpMk id="13" creationId="{38C980C7-163D-4C9D-8B47-B671CD58BC23}"/>
          </ac:cxnSpMkLst>
        </pc:cxnChg>
      </pc:sldChg>
      <pc:sldChg chg="addSp delSp modSp add del">
        <pc:chgData name="종근 곽" userId="589d0afa-36c8-44e9-ba0c-6c915095c2eb" providerId="ADAL" clId="{C226E6C8-9729-4D05-9534-B449B36308B7}" dt="2019-10-01T23:04:03.849" v="2361" actId="2696"/>
        <pc:sldMkLst>
          <pc:docMk/>
          <pc:sldMk cId="2235512495" sldId="261"/>
        </pc:sldMkLst>
        <pc:spChg chg="add del mod">
          <ac:chgData name="종근 곽" userId="589d0afa-36c8-44e9-ba0c-6c915095c2eb" providerId="ADAL" clId="{C226E6C8-9729-4D05-9534-B449B36308B7}" dt="2019-10-01T19:51:55.074" v="254" actId="478"/>
          <ac:spMkLst>
            <pc:docMk/>
            <pc:sldMk cId="2235512495" sldId="261"/>
            <ac:spMk id="3" creationId="{3F258FD0-13F4-4493-9C21-AE0726F130F6}"/>
          </ac:spMkLst>
        </pc:spChg>
        <pc:spChg chg="add del mod">
          <ac:chgData name="종근 곽" userId="589d0afa-36c8-44e9-ba0c-6c915095c2eb" providerId="ADAL" clId="{C226E6C8-9729-4D05-9534-B449B36308B7}" dt="2019-10-01T19:51:53.187" v="253" actId="478"/>
          <ac:spMkLst>
            <pc:docMk/>
            <pc:sldMk cId="2235512495" sldId="261"/>
            <ac:spMk id="5" creationId="{91720A27-CA73-48C7-BBD5-5B638FAFE028}"/>
          </ac:spMkLst>
        </pc:spChg>
        <pc:spChg chg="add del mod">
          <ac:chgData name="종근 곽" userId="589d0afa-36c8-44e9-ba0c-6c915095c2eb" providerId="ADAL" clId="{C226E6C8-9729-4D05-9534-B449B36308B7}" dt="2019-10-01T19:51:56.774" v="255" actId="478"/>
          <ac:spMkLst>
            <pc:docMk/>
            <pc:sldMk cId="2235512495" sldId="261"/>
            <ac:spMk id="7" creationId="{F2FCD3F9-60B9-4F97-B8BF-EC39D9A46EB9}"/>
          </ac:spMkLst>
        </pc:spChg>
        <pc:spChg chg="add mod">
          <ac:chgData name="종근 곽" userId="589d0afa-36c8-44e9-ba0c-6c915095c2eb" providerId="ADAL" clId="{C226E6C8-9729-4D05-9534-B449B36308B7}" dt="2019-10-01T19:52:33.302" v="294" actId="20577"/>
          <ac:spMkLst>
            <pc:docMk/>
            <pc:sldMk cId="2235512495" sldId="261"/>
            <ac:spMk id="8" creationId="{5AAF9FE6-8A13-4C8C-B7A8-8C4F04321BE3}"/>
          </ac:spMkLst>
        </pc:spChg>
      </pc:sldChg>
      <pc:sldChg chg="addSp modSp add">
        <pc:chgData name="종근 곽" userId="589d0afa-36c8-44e9-ba0c-6c915095c2eb" providerId="ADAL" clId="{C226E6C8-9729-4D05-9534-B449B36308B7}" dt="2019-10-01T20:16:50.803" v="1019"/>
        <pc:sldMkLst>
          <pc:docMk/>
          <pc:sldMk cId="1263053132" sldId="262"/>
        </pc:sldMkLst>
        <pc:spChg chg="mod">
          <ac:chgData name="종근 곽" userId="589d0afa-36c8-44e9-ba0c-6c915095c2eb" providerId="ADAL" clId="{C226E6C8-9729-4D05-9534-B449B36308B7}" dt="2019-10-01T20:16:50.803" v="1019"/>
          <ac:spMkLst>
            <pc:docMk/>
            <pc:sldMk cId="1263053132" sldId="262"/>
            <ac:spMk id="3" creationId="{C83CFA15-BDAB-41F6-8BED-3EBD80A05D1C}"/>
          </ac:spMkLst>
        </pc:spChg>
        <pc:spChg chg="add">
          <ac:chgData name="종근 곽" userId="589d0afa-36c8-44e9-ba0c-6c915095c2eb" providerId="ADAL" clId="{C226E6C8-9729-4D05-9534-B449B36308B7}" dt="2019-10-01T20:11:09.145" v="725"/>
          <ac:spMkLst>
            <pc:docMk/>
            <pc:sldMk cId="1263053132" sldId="262"/>
            <ac:spMk id="5" creationId="{E7DB954B-C55A-4381-AA65-205BE4A3A467}"/>
          </ac:spMkLst>
        </pc:spChg>
        <pc:spChg chg="add">
          <ac:chgData name="종근 곽" userId="589d0afa-36c8-44e9-ba0c-6c915095c2eb" providerId="ADAL" clId="{C226E6C8-9729-4D05-9534-B449B36308B7}" dt="2019-10-01T20:11:09.145" v="725"/>
          <ac:spMkLst>
            <pc:docMk/>
            <pc:sldMk cId="1263053132" sldId="262"/>
            <ac:spMk id="8" creationId="{77393EA5-7CD7-405C-86B3-DA8F658F497B}"/>
          </ac:spMkLst>
        </pc:spChg>
        <pc:spChg chg="add">
          <ac:chgData name="종근 곽" userId="589d0afa-36c8-44e9-ba0c-6c915095c2eb" providerId="ADAL" clId="{C226E6C8-9729-4D05-9534-B449B36308B7}" dt="2019-10-01T20:11:09.145" v="725"/>
          <ac:spMkLst>
            <pc:docMk/>
            <pc:sldMk cId="1263053132" sldId="262"/>
            <ac:spMk id="10" creationId="{547B4843-EE0E-4F48-867B-70A2B03E2AB5}"/>
          </ac:spMkLst>
        </pc:spChg>
        <pc:spChg chg="add">
          <ac:chgData name="종근 곽" userId="589d0afa-36c8-44e9-ba0c-6c915095c2eb" providerId="ADAL" clId="{C226E6C8-9729-4D05-9534-B449B36308B7}" dt="2019-10-01T20:11:09.145" v="725"/>
          <ac:spMkLst>
            <pc:docMk/>
            <pc:sldMk cId="1263053132" sldId="262"/>
            <ac:spMk id="11" creationId="{1B504F90-9735-4622-960C-E6427F699A38}"/>
          </ac:spMkLst>
        </pc:spChg>
        <pc:spChg chg="add">
          <ac:chgData name="종근 곽" userId="589d0afa-36c8-44e9-ba0c-6c915095c2eb" providerId="ADAL" clId="{C226E6C8-9729-4D05-9534-B449B36308B7}" dt="2019-10-01T20:11:09.145" v="725"/>
          <ac:spMkLst>
            <pc:docMk/>
            <pc:sldMk cId="1263053132" sldId="262"/>
            <ac:spMk id="12" creationId="{C45EF97A-9B10-49F7-9FB3-59F13BBAFCD0}"/>
          </ac:spMkLst>
        </pc:spChg>
        <pc:spChg chg="add">
          <ac:chgData name="종근 곽" userId="589d0afa-36c8-44e9-ba0c-6c915095c2eb" providerId="ADAL" clId="{C226E6C8-9729-4D05-9534-B449B36308B7}" dt="2019-10-01T20:11:09.145" v="725"/>
          <ac:spMkLst>
            <pc:docMk/>
            <pc:sldMk cId="1263053132" sldId="262"/>
            <ac:spMk id="13" creationId="{FB84D4B0-36AE-42C4-A807-306E64FA4F8F}"/>
          </ac:spMkLst>
        </pc:spChg>
        <pc:spChg chg="add">
          <ac:chgData name="종근 곽" userId="589d0afa-36c8-44e9-ba0c-6c915095c2eb" providerId="ADAL" clId="{C226E6C8-9729-4D05-9534-B449B36308B7}" dt="2019-10-01T20:11:09.145" v="725"/>
          <ac:spMkLst>
            <pc:docMk/>
            <pc:sldMk cId="1263053132" sldId="262"/>
            <ac:spMk id="14" creationId="{36A3004D-E86A-4077-AC8D-C3EAD441A5E0}"/>
          </ac:spMkLst>
        </pc:spChg>
        <pc:spChg chg="add">
          <ac:chgData name="종근 곽" userId="589d0afa-36c8-44e9-ba0c-6c915095c2eb" providerId="ADAL" clId="{C226E6C8-9729-4D05-9534-B449B36308B7}" dt="2019-10-01T20:11:09.145" v="725"/>
          <ac:spMkLst>
            <pc:docMk/>
            <pc:sldMk cId="1263053132" sldId="262"/>
            <ac:spMk id="15" creationId="{EDF191FF-A04E-439E-9C18-93C0FEB77731}"/>
          </ac:spMkLst>
        </pc:spChg>
        <pc:spChg chg="add">
          <ac:chgData name="종근 곽" userId="589d0afa-36c8-44e9-ba0c-6c915095c2eb" providerId="ADAL" clId="{C226E6C8-9729-4D05-9534-B449B36308B7}" dt="2019-10-01T20:11:09.145" v="725"/>
          <ac:spMkLst>
            <pc:docMk/>
            <pc:sldMk cId="1263053132" sldId="262"/>
            <ac:spMk id="16" creationId="{EA7E202B-A43B-4075-B7F3-456807C00298}"/>
          </ac:spMkLst>
        </pc:spChg>
        <pc:spChg chg="add mod">
          <ac:chgData name="종근 곽" userId="589d0afa-36c8-44e9-ba0c-6c915095c2eb" providerId="ADAL" clId="{C226E6C8-9729-4D05-9534-B449B36308B7}" dt="2019-10-01T20:11:39.093" v="728" actId="208"/>
          <ac:spMkLst>
            <pc:docMk/>
            <pc:sldMk cId="1263053132" sldId="262"/>
            <ac:spMk id="17" creationId="{8F679DD8-B34B-46A3-B853-13CB64ED8746}"/>
          </ac:spMkLst>
        </pc:spChg>
        <pc:picChg chg="add">
          <ac:chgData name="종근 곽" userId="589d0afa-36c8-44e9-ba0c-6c915095c2eb" providerId="ADAL" clId="{C226E6C8-9729-4D05-9534-B449B36308B7}" dt="2019-10-01T20:11:09.145" v="725"/>
          <ac:picMkLst>
            <pc:docMk/>
            <pc:sldMk cId="1263053132" sldId="262"/>
            <ac:picMk id="4" creationId="{62DB59C0-9AF5-4292-B2CF-719151716ADD}"/>
          </ac:picMkLst>
        </pc:picChg>
        <pc:cxnChg chg="add">
          <ac:chgData name="종근 곽" userId="589d0afa-36c8-44e9-ba0c-6c915095c2eb" providerId="ADAL" clId="{C226E6C8-9729-4D05-9534-B449B36308B7}" dt="2019-10-01T20:11:09.145" v="725"/>
          <ac:cxnSpMkLst>
            <pc:docMk/>
            <pc:sldMk cId="1263053132" sldId="262"/>
            <ac:cxnSpMk id="6" creationId="{E4146892-FE9F-43F2-BF0B-CF04AC7F42CD}"/>
          </ac:cxnSpMkLst>
        </pc:cxnChg>
        <pc:cxnChg chg="add">
          <ac:chgData name="종근 곽" userId="589d0afa-36c8-44e9-ba0c-6c915095c2eb" providerId="ADAL" clId="{C226E6C8-9729-4D05-9534-B449B36308B7}" dt="2019-10-01T20:11:09.145" v="725"/>
          <ac:cxnSpMkLst>
            <pc:docMk/>
            <pc:sldMk cId="1263053132" sldId="262"/>
            <ac:cxnSpMk id="7" creationId="{9077AB99-177B-4FE9-9E90-A17811E4973D}"/>
          </ac:cxnSpMkLst>
        </pc:cxnChg>
        <pc:cxnChg chg="add">
          <ac:chgData name="종근 곽" userId="589d0afa-36c8-44e9-ba0c-6c915095c2eb" providerId="ADAL" clId="{C226E6C8-9729-4D05-9534-B449B36308B7}" dt="2019-10-01T20:11:09.145" v="725"/>
          <ac:cxnSpMkLst>
            <pc:docMk/>
            <pc:sldMk cId="1263053132" sldId="262"/>
            <ac:cxnSpMk id="9" creationId="{2CE1A738-D096-448F-92D5-D6C8911C1D6B}"/>
          </ac:cxnSpMkLst>
        </pc:cxnChg>
      </pc:sldChg>
      <pc:sldChg chg="addSp modSp add">
        <pc:chgData name="종근 곽" userId="589d0afa-36c8-44e9-ba0c-6c915095c2eb" providerId="ADAL" clId="{C226E6C8-9729-4D05-9534-B449B36308B7}" dt="2019-10-01T20:12:32.979" v="766" actId="20577"/>
        <pc:sldMkLst>
          <pc:docMk/>
          <pc:sldMk cId="2163869344" sldId="263"/>
        </pc:sldMkLst>
        <pc:spChg chg="mod">
          <ac:chgData name="종근 곽" userId="589d0afa-36c8-44e9-ba0c-6c915095c2eb" providerId="ADAL" clId="{C226E6C8-9729-4D05-9534-B449B36308B7}" dt="2019-10-01T20:12:32.979" v="766" actId="20577"/>
          <ac:spMkLst>
            <pc:docMk/>
            <pc:sldMk cId="2163869344" sldId="263"/>
            <ac:spMk id="3" creationId="{7C779DAF-167C-4F33-8FA5-EBECE7881A79}"/>
          </ac:spMkLst>
        </pc:spChg>
        <pc:spChg chg="add mod">
          <ac:chgData name="종근 곽" userId="589d0afa-36c8-44e9-ba0c-6c915095c2eb" providerId="ADAL" clId="{C226E6C8-9729-4D05-9534-B449B36308B7}" dt="2019-10-01T20:12:17.459" v="734" actId="1076"/>
          <ac:spMkLst>
            <pc:docMk/>
            <pc:sldMk cId="2163869344" sldId="263"/>
            <ac:spMk id="18" creationId="{012493FD-DF14-4673-B79B-0C5211A81B7C}"/>
          </ac:spMkLst>
        </pc:spChg>
        <pc:spChg chg="add mod">
          <ac:chgData name="종근 곽" userId="589d0afa-36c8-44e9-ba0c-6c915095c2eb" providerId="ADAL" clId="{C226E6C8-9729-4D05-9534-B449B36308B7}" dt="2019-10-01T20:12:23.027" v="736" actId="1076"/>
          <ac:spMkLst>
            <pc:docMk/>
            <pc:sldMk cId="2163869344" sldId="263"/>
            <ac:spMk id="19" creationId="{0CBD4A36-90D0-45D0-9B69-D061C4A07C23}"/>
          </ac:spMkLst>
        </pc:spChg>
        <pc:grpChg chg="add">
          <ac:chgData name="종근 곽" userId="589d0afa-36c8-44e9-ba0c-6c915095c2eb" providerId="ADAL" clId="{C226E6C8-9729-4D05-9534-B449B36308B7}" dt="2019-10-01T20:12:00.649" v="731"/>
          <ac:grpSpMkLst>
            <pc:docMk/>
            <pc:sldMk cId="2163869344" sldId="263"/>
            <ac:grpSpMk id="4" creationId="{E245ADAE-A409-4760-8984-B4E3C13EF844}"/>
          </ac:grpSpMkLst>
        </pc:grpChg>
      </pc:sldChg>
      <pc:sldChg chg="add del">
        <pc:chgData name="종근 곽" userId="589d0afa-36c8-44e9-ba0c-6c915095c2eb" providerId="ADAL" clId="{C226E6C8-9729-4D05-9534-B449B36308B7}" dt="2019-10-01T20:19:05.724" v="1021"/>
        <pc:sldMkLst>
          <pc:docMk/>
          <pc:sldMk cId="191006855" sldId="264"/>
        </pc:sldMkLst>
      </pc:sldChg>
      <pc:sldChg chg="addSp delSp modSp add modNotesTx">
        <pc:chgData name="종근 곽" userId="589d0afa-36c8-44e9-ba0c-6c915095c2eb" providerId="ADAL" clId="{C226E6C8-9729-4D05-9534-B449B36308B7}" dt="2019-10-01T22:02:44.409" v="2098" actId="108"/>
        <pc:sldMkLst>
          <pc:docMk/>
          <pc:sldMk cId="3339656464" sldId="264"/>
        </pc:sldMkLst>
        <pc:spChg chg="mod">
          <ac:chgData name="종근 곽" userId="589d0afa-36c8-44e9-ba0c-6c915095c2eb" providerId="ADAL" clId="{C226E6C8-9729-4D05-9534-B449B36308B7}" dt="2019-10-01T21:42:20.712" v="1789" actId="404"/>
          <ac:spMkLst>
            <pc:docMk/>
            <pc:sldMk cId="3339656464" sldId="264"/>
            <ac:spMk id="3" creationId="{C83CFA15-BDAB-41F6-8BED-3EBD80A05D1C}"/>
          </ac:spMkLst>
        </pc:spChg>
        <pc:spChg chg="del">
          <ac:chgData name="종근 곽" userId="589d0afa-36c8-44e9-ba0c-6c915095c2eb" providerId="ADAL" clId="{C226E6C8-9729-4D05-9534-B449B36308B7}" dt="2019-10-01T20:19:19.188" v="1023" actId="478"/>
          <ac:spMkLst>
            <pc:docMk/>
            <pc:sldMk cId="3339656464" sldId="264"/>
            <ac:spMk id="17" creationId="{8F679DD8-B34B-46A3-B853-13CB64ED8746}"/>
          </ac:spMkLst>
        </pc:spChg>
        <pc:spChg chg="add mod">
          <ac:chgData name="종근 곽" userId="589d0afa-36c8-44e9-ba0c-6c915095c2eb" providerId="ADAL" clId="{C226E6C8-9729-4D05-9534-B449B36308B7}" dt="2019-10-01T21:29:54.977" v="1670" actId="1076"/>
          <ac:spMkLst>
            <pc:docMk/>
            <pc:sldMk cId="3339656464" sldId="264"/>
            <ac:spMk id="18" creationId="{F6C2AC2A-4764-4D10-8F68-4B5E84AD0A8B}"/>
          </ac:spMkLst>
        </pc:spChg>
        <pc:spChg chg="add mod">
          <ac:chgData name="종근 곽" userId="589d0afa-36c8-44e9-ba0c-6c915095c2eb" providerId="ADAL" clId="{C226E6C8-9729-4D05-9534-B449B36308B7}" dt="2019-10-01T21:29:54.977" v="1670" actId="1076"/>
          <ac:spMkLst>
            <pc:docMk/>
            <pc:sldMk cId="3339656464" sldId="264"/>
            <ac:spMk id="19" creationId="{7C420D75-3907-4581-8876-52BBF2FAACB3}"/>
          </ac:spMkLst>
        </pc:spChg>
        <pc:spChg chg="add mod">
          <ac:chgData name="종근 곽" userId="589d0afa-36c8-44e9-ba0c-6c915095c2eb" providerId="ADAL" clId="{C226E6C8-9729-4D05-9534-B449B36308B7}" dt="2019-10-01T21:32:12.744" v="1693" actId="1076"/>
          <ac:spMkLst>
            <pc:docMk/>
            <pc:sldMk cId="3339656464" sldId="264"/>
            <ac:spMk id="20" creationId="{25FA2D87-92CB-40AC-8ED5-2B5BF2B9C787}"/>
          </ac:spMkLst>
        </pc:spChg>
        <pc:spChg chg="add mod">
          <ac:chgData name="종근 곽" userId="589d0afa-36c8-44e9-ba0c-6c915095c2eb" providerId="ADAL" clId="{C226E6C8-9729-4D05-9534-B449B36308B7}" dt="2019-10-01T21:32:12.744" v="1693" actId="1076"/>
          <ac:spMkLst>
            <pc:docMk/>
            <pc:sldMk cId="3339656464" sldId="264"/>
            <ac:spMk id="21" creationId="{D0BAC457-E903-4ADA-AFF7-D68F6EF973B9}"/>
          </ac:spMkLst>
        </pc:spChg>
        <pc:spChg chg="add mod">
          <ac:chgData name="종근 곽" userId="589d0afa-36c8-44e9-ba0c-6c915095c2eb" providerId="ADAL" clId="{C226E6C8-9729-4D05-9534-B449B36308B7}" dt="2019-10-01T21:32:12.744" v="1693" actId="1076"/>
          <ac:spMkLst>
            <pc:docMk/>
            <pc:sldMk cId="3339656464" sldId="264"/>
            <ac:spMk id="22" creationId="{51E9485A-8EC4-4011-9F73-A69F7AF24807}"/>
          </ac:spMkLst>
        </pc:spChg>
        <pc:spChg chg="add del mod">
          <ac:chgData name="종근 곽" userId="589d0afa-36c8-44e9-ba0c-6c915095c2eb" providerId="ADAL" clId="{C226E6C8-9729-4D05-9534-B449B36308B7}" dt="2019-10-01T21:27:48.663" v="1640" actId="478"/>
          <ac:spMkLst>
            <pc:docMk/>
            <pc:sldMk cId="3339656464" sldId="264"/>
            <ac:spMk id="23" creationId="{59C0C2BA-80B2-442B-9050-41835C34B28B}"/>
          </ac:spMkLst>
        </pc:spChg>
        <pc:spChg chg="add mod">
          <ac:chgData name="종근 곽" userId="589d0afa-36c8-44e9-ba0c-6c915095c2eb" providerId="ADAL" clId="{C226E6C8-9729-4D05-9534-B449B36308B7}" dt="2019-10-01T21:32:12.744" v="1693" actId="1076"/>
          <ac:spMkLst>
            <pc:docMk/>
            <pc:sldMk cId="3339656464" sldId="264"/>
            <ac:spMk id="24" creationId="{1250C890-5033-43C0-AA1F-CA30F4205078}"/>
          </ac:spMkLst>
        </pc:spChg>
        <pc:spChg chg="add mod">
          <ac:chgData name="종근 곽" userId="589d0afa-36c8-44e9-ba0c-6c915095c2eb" providerId="ADAL" clId="{C226E6C8-9729-4D05-9534-B449B36308B7}" dt="2019-10-01T21:32:12.744" v="1693" actId="1076"/>
          <ac:spMkLst>
            <pc:docMk/>
            <pc:sldMk cId="3339656464" sldId="264"/>
            <ac:spMk id="25" creationId="{EB6C7357-3E75-4B6B-BF1E-411F06F442C4}"/>
          </ac:spMkLst>
        </pc:spChg>
        <pc:spChg chg="add mod">
          <ac:chgData name="종근 곽" userId="589d0afa-36c8-44e9-ba0c-6c915095c2eb" providerId="ADAL" clId="{C226E6C8-9729-4D05-9534-B449B36308B7}" dt="2019-10-01T21:32:12.744" v="1693" actId="1076"/>
          <ac:spMkLst>
            <pc:docMk/>
            <pc:sldMk cId="3339656464" sldId="264"/>
            <ac:spMk id="26" creationId="{EDE69EE7-BDA8-4D87-AF7E-BD5E02151E9B}"/>
          </ac:spMkLst>
        </pc:spChg>
        <pc:spChg chg="add del mod">
          <ac:chgData name="종근 곽" userId="589d0afa-36c8-44e9-ba0c-6c915095c2eb" providerId="ADAL" clId="{C226E6C8-9729-4D05-9534-B449B36308B7}" dt="2019-10-01T20:21:52.220" v="1057" actId="478"/>
          <ac:spMkLst>
            <pc:docMk/>
            <pc:sldMk cId="3339656464" sldId="264"/>
            <ac:spMk id="27" creationId="{9F3DF6FE-AF8B-4A03-811E-C0D3C9BB0E54}"/>
          </ac:spMkLst>
        </pc:spChg>
        <pc:spChg chg="add del mod">
          <ac:chgData name="종근 곽" userId="589d0afa-36c8-44e9-ba0c-6c915095c2eb" providerId="ADAL" clId="{C226E6C8-9729-4D05-9534-B449B36308B7}" dt="2019-10-01T21:35:58.941" v="1722" actId="478"/>
          <ac:spMkLst>
            <pc:docMk/>
            <pc:sldMk cId="3339656464" sldId="264"/>
            <ac:spMk id="28" creationId="{076BC903-7C6A-4A82-923C-3C599787C42D}"/>
          </ac:spMkLst>
        </pc:spChg>
        <pc:spChg chg="add mod">
          <ac:chgData name="종근 곽" userId="589d0afa-36c8-44e9-ba0c-6c915095c2eb" providerId="ADAL" clId="{C226E6C8-9729-4D05-9534-B449B36308B7}" dt="2019-10-01T21:35:51.365" v="1721" actId="1076"/>
          <ac:spMkLst>
            <pc:docMk/>
            <pc:sldMk cId="3339656464" sldId="264"/>
            <ac:spMk id="29" creationId="{4F1E9A6C-731A-4F86-A1D5-F4A8EA408E19}"/>
          </ac:spMkLst>
        </pc:spChg>
        <pc:spChg chg="add del mod">
          <ac:chgData name="종근 곽" userId="589d0afa-36c8-44e9-ba0c-6c915095c2eb" providerId="ADAL" clId="{C226E6C8-9729-4D05-9534-B449B36308B7}" dt="2019-10-01T21:35:58.941" v="1722" actId="478"/>
          <ac:spMkLst>
            <pc:docMk/>
            <pc:sldMk cId="3339656464" sldId="264"/>
            <ac:spMk id="30" creationId="{1864A8C0-75B4-42A1-BC34-685948B0D1FC}"/>
          </ac:spMkLst>
        </pc:spChg>
        <pc:spChg chg="add mod">
          <ac:chgData name="종근 곽" userId="589d0afa-36c8-44e9-ba0c-6c915095c2eb" providerId="ADAL" clId="{C226E6C8-9729-4D05-9534-B449B36308B7}" dt="2019-10-01T21:32:12.744" v="1693" actId="1076"/>
          <ac:spMkLst>
            <pc:docMk/>
            <pc:sldMk cId="3339656464" sldId="264"/>
            <ac:spMk id="31" creationId="{8B6B3998-4D92-45E4-B1EE-A79B6ADCD67E}"/>
          </ac:spMkLst>
        </pc:spChg>
        <pc:spChg chg="add mod">
          <ac:chgData name="종근 곽" userId="589d0afa-36c8-44e9-ba0c-6c915095c2eb" providerId="ADAL" clId="{C226E6C8-9729-4D05-9534-B449B36308B7}" dt="2019-10-01T21:32:12.744" v="1693" actId="1076"/>
          <ac:spMkLst>
            <pc:docMk/>
            <pc:sldMk cId="3339656464" sldId="264"/>
            <ac:spMk id="32" creationId="{8579A8A3-58E5-42E8-933F-1494EDBF4107}"/>
          </ac:spMkLst>
        </pc:spChg>
        <pc:spChg chg="add del mod">
          <ac:chgData name="종근 곽" userId="589d0afa-36c8-44e9-ba0c-6c915095c2eb" providerId="ADAL" clId="{C226E6C8-9729-4D05-9534-B449B36308B7}" dt="2019-10-01T21:35:58.941" v="1722" actId="478"/>
          <ac:spMkLst>
            <pc:docMk/>
            <pc:sldMk cId="3339656464" sldId="264"/>
            <ac:spMk id="33" creationId="{4213FF23-1406-424B-99CA-9F757C9E00B9}"/>
          </ac:spMkLst>
        </pc:spChg>
        <pc:spChg chg="add del mod">
          <ac:chgData name="종근 곽" userId="589d0afa-36c8-44e9-ba0c-6c915095c2eb" providerId="ADAL" clId="{C226E6C8-9729-4D05-9534-B449B36308B7}" dt="2019-10-01T20:36:13.633" v="1222" actId="478"/>
          <ac:spMkLst>
            <pc:docMk/>
            <pc:sldMk cId="3339656464" sldId="264"/>
            <ac:spMk id="34" creationId="{17F4CE12-4B44-4244-8CAA-4D93A0017DD4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35" creationId="{CAB149B0-1298-46C0-A8CE-ED24C564ABB9}"/>
          </ac:spMkLst>
        </pc:spChg>
        <pc:spChg chg="add del mod">
          <ac:chgData name="종근 곽" userId="589d0afa-36c8-44e9-ba0c-6c915095c2eb" providerId="ADAL" clId="{C226E6C8-9729-4D05-9534-B449B36308B7}" dt="2019-10-01T20:24:42.675" v="1098" actId="478"/>
          <ac:spMkLst>
            <pc:docMk/>
            <pc:sldMk cId="3339656464" sldId="264"/>
            <ac:spMk id="36" creationId="{35115D2F-82B4-4503-A30C-F746B3EAD08A}"/>
          </ac:spMkLst>
        </pc:spChg>
        <pc:spChg chg="add del mod">
          <ac:chgData name="종근 곽" userId="589d0afa-36c8-44e9-ba0c-6c915095c2eb" providerId="ADAL" clId="{C226E6C8-9729-4D05-9534-B449B36308B7}" dt="2019-10-01T20:25:02.942" v="1103" actId="478"/>
          <ac:spMkLst>
            <pc:docMk/>
            <pc:sldMk cId="3339656464" sldId="264"/>
            <ac:spMk id="37" creationId="{62FB4FA9-A6EB-4EAE-8046-3007487D9A81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38" creationId="{B3DECCBC-1D01-4B8F-AF02-BB68070B89D9}"/>
          </ac:spMkLst>
        </pc:spChg>
        <pc:spChg chg="add mod">
          <ac:chgData name="종근 곽" userId="589d0afa-36c8-44e9-ba0c-6c915095c2eb" providerId="ADAL" clId="{C226E6C8-9729-4D05-9534-B449B36308B7}" dt="2019-10-01T21:37:28.909" v="1738" actId="1076"/>
          <ac:spMkLst>
            <pc:docMk/>
            <pc:sldMk cId="3339656464" sldId="264"/>
            <ac:spMk id="39" creationId="{96AF98E7-2E49-4005-850E-2D71A77A110F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40" creationId="{8EAC2A00-63EA-4FE7-87EC-F4C3A53080FD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41" creationId="{89EEA490-51E0-48A0-8FA8-4CA32DD9B874}"/>
          </ac:spMkLst>
        </pc:spChg>
        <pc:spChg chg="add mod">
          <ac:chgData name="종근 곽" userId="589d0afa-36c8-44e9-ba0c-6c915095c2eb" providerId="ADAL" clId="{C226E6C8-9729-4D05-9534-B449B36308B7}" dt="2019-10-01T21:37:28.909" v="1738" actId="1076"/>
          <ac:spMkLst>
            <pc:docMk/>
            <pc:sldMk cId="3339656464" sldId="264"/>
            <ac:spMk id="42" creationId="{57859DA7-7A9B-4AAA-A24B-2A3C08ACE300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43" creationId="{01624052-6EED-406B-B2D8-D4393CBA1D57}"/>
          </ac:spMkLst>
        </pc:spChg>
        <pc:spChg chg="add mod">
          <ac:chgData name="종근 곽" userId="589d0afa-36c8-44e9-ba0c-6c915095c2eb" providerId="ADAL" clId="{C226E6C8-9729-4D05-9534-B449B36308B7}" dt="2019-10-01T21:37:17.173" v="1737" actId="1076"/>
          <ac:spMkLst>
            <pc:docMk/>
            <pc:sldMk cId="3339656464" sldId="264"/>
            <ac:spMk id="44" creationId="{3E71CE91-D0B2-4599-801D-C1DDDAA07926}"/>
          </ac:spMkLst>
        </pc:spChg>
        <pc:spChg chg="add del mod">
          <ac:chgData name="종근 곽" userId="589d0afa-36c8-44e9-ba0c-6c915095c2eb" providerId="ADAL" clId="{C226E6C8-9729-4D05-9534-B449B36308B7}" dt="2019-10-01T20:25:58.365" v="1110" actId="478"/>
          <ac:spMkLst>
            <pc:docMk/>
            <pc:sldMk cId="3339656464" sldId="264"/>
            <ac:spMk id="45" creationId="{1808FE01-0EF9-414C-BB70-173C976D5C39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46" creationId="{4F7910BD-70AB-49DC-BF68-B8867D0EE7B3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47" creationId="{45859866-9E3F-4DB9-BA84-D51EEE3010DA}"/>
          </ac:spMkLst>
        </pc:spChg>
        <pc:spChg chg="add del mod">
          <ac:chgData name="종근 곽" userId="589d0afa-36c8-44e9-ba0c-6c915095c2eb" providerId="ADAL" clId="{C226E6C8-9729-4D05-9534-B449B36308B7}" dt="2019-10-01T20:27:00.805" v="1121" actId="478"/>
          <ac:spMkLst>
            <pc:docMk/>
            <pc:sldMk cId="3339656464" sldId="264"/>
            <ac:spMk id="48" creationId="{944E80E6-3F31-416A-B328-4315970F4CB6}"/>
          </ac:spMkLst>
        </pc:spChg>
        <pc:spChg chg="add mod">
          <ac:chgData name="종근 곽" userId="589d0afa-36c8-44e9-ba0c-6c915095c2eb" providerId="ADAL" clId="{C226E6C8-9729-4D05-9534-B449B36308B7}" dt="2019-10-01T21:39:07.789" v="1752" actId="20577"/>
          <ac:spMkLst>
            <pc:docMk/>
            <pc:sldMk cId="3339656464" sldId="264"/>
            <ac:spMk id="49" creationId="{BD938B6B-1710-4433-856D-88CFF134AFA9}"/>
          </ac:spMkLst>
        </pc:spChg>
        <pc:spChg chg="add del mod">
          <ac:chgData name="종근 곽" userId="589d0afa-36c8-44e9-ba0c-6c915095c2eb" providerId="ADAL" clId="{C226E6C8-9729-4D05-9534-B449B36308B7}" dt="2019-10-01T20:27:07.059" v="1122" actId="478"/>
          <ac:spMkLst>
            <pc:docMk/>
            <pc:sldMk cId="3339656464" sldId="264"/>
            <ac:spMk id="50" creationId="{0524321C-5187-4090-A10F-7F62203409FE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51" creationId="{3A63AF48-6867-40AA-A7DF-170FBEA93113}"/>
          </ac:spMkLst>
        </pc:spChg>
        <pc:spChg chg="add mod">
          <ac:chgData name="종근 곽" userId="589d0afa-36c8-44e9-ba0c-6c915095c2eb" providerId="ADAL" clId="{C226E6C8-9729-4D05-9534-B449B36308B7}" dt="2019-10-01T21:39:42.684" v="1762" actId="20577"/>
          <ac:spMkLst>
            <pc:docMk/>
            <pc:sldMk cId="3339656464" sldId="264"/>
            <ac:spMk id="52" creationId="{B0592356-BD8F-4786-8DDD-5180F309DD8A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53" creationId="{28C3357B-EAF4-4341-82F1-1DD6D3281A57}"/>
          </ac:spMkLst>
        </pc:spChg>
        <pc:spChg chg="add mod">
          <ac:chgData name="종근 곽" userId="589d0afa-36c8-44e9-ba0c-6c915095c2eb" providerId="ADAL" clId="{C226E6C8-9729-4D05-9534-B449B36308B7}" dt="2019-10-01T21:40:18.049" v="1779" actId="20577"/>
          <ac:spMkLst>
            <pc:docMk/>
            <pc:sldMk cId="3339656464" sldId="264"/>
            <ac:spMk id="54" creationId="{A2F2EC0A-EFB7-4F8B-86A6-BC3A711CDD83}"/>
          </ac:spMkLst>
        </pc:spChg>
        <pc:spChg chg="add del mod">
          <ac:chgData name="종근 곽" userId="589d0afa-36c8-44e9-ba0c-6c915095c2eb" providerId="ADAL" clId="{C226E6C8-9729-4D05-9534-B449B36308B7}" dt="2019-10-01T20:28:38.365" v="1141" actId="478"/>
          <ac:spMkLst>
            <pc:docMk/>
            <pc:sldMk cId="3339656464" sldId="264"/>
            <ac:spMk id="55" creationId="{F2028437-6823-4AC4-9968-0A93689053CC}"/>
          </ac:spMkLst>
        </pc:spChg>
        <pc:spChg chg="add mod">
          <ac:chgData name="종근 곽" userId="589d0afa-36c8-44e9-ba0c-6c915095c2eb" providerId="ADAL" clId="{C226E6C8-9729-4D05-9534-B449B36308B7}" dt="2019-10-01T20:52:07.507" v="1248" actId="1076"/>
          <ac:spMkLst>
            <pc:docMk/>
            <pc:sldMk cId="3339656464" sldId="264"/>
            <ac:spMk id="56" creationId="{A3DE1575-4F4E-4184-ACAE-DE2BAE4FDF21}"/>
          </ac:spMkLst>
        </pc:spChg>
        <pc:spChg chg="add mod">
          <ac:chgData name="종근 곽" userId="589d0afa-36c8-44e9-ba0c-6c915095c2eb" providerId="ADAL" clId="{C226E6C8-9729-4D05-9534-B449B36308B7}" dt="2019-10-01T20:52:07.507" v="1248" actId="1076"/>
          <ac:spMkLst>
            <pc:docMk/>
            <pc:sldMk cId="3339656464" sldId="264"/>
            <ac:spMk id="57" creationId="{8C07C539-DE94-48B1-85F2-24CB4BEA2128}"/>
          </ac:spMkLst>
        </pc:spChg>
        <pc:spChg chg="add del">
          <ac:chgData name="종근 곽" userId="589d0afa-36c8-44e9-ba0c-6c915095c2eb" providerId="ADAL" clId="{C226E6C8-9729-4D05-9534-B449B36308B7}" dt="2019-10-01T20:30:33.012" v="1168"/>
          <ac:spMkLst>
            <pc:docMk/>
            <pc:sldMk cId="3339656464" sldId="264"/>
            <ac:spMk id="61" creationId="{B0ACFED2-D944-4776-B110-3B52555CD8CB}"/>
          </ac:spMkLst>
        </pc:spChg>
        <pc:spChg chg="add mod">
          <ac:chgData name="종근 곽" userId="589d0afa-36c8-44e9-ba0c-6c915095c2eb" providerId="ADAL" clId="{C226E6C8-9729-4D05-9534-B449B36308B7}" dt="2019-10-01T21:00:32.664" v="1331" actId="1076"/>
          <ac:spMkLst>
            <pc:docMk/>
            <pc:sldMk cId="3339656464" sldId="264"/>
            <ac:spMk id="62" creationId="{EE083B5F-F99A-47CF-9562-79D7C7514DE0}"/>
          </ac:spMkLst>
        </pc:spChg>
        <pc:spChg chg="add mod">
          <ac:chgData name="종근 곽" userId="589d0afa-36c8-44e9-ba0c-6c915095c2eb" providerId="ADAL" clId="{C226E6C8-9729-4D05-9534-B449B36308B7}" dt="2019-10-01T21:31:14.566" v="1692" actId="1076"/>
          <ac:spMkLst>
            <pc:docMk/>
            <pc:sldMk cId="3339656464" sldId="264"/>
            <ac:spMk id="63" creationId="{7755EB94-C18A-47D3-A887-3648A29DEE04}"/>
          </ac:spMkLst>
        </pc:spChg>
        <pc:spChg chg="add mod">
          <ac:chgData name="종근 곽" userId="589d0afa-36c8-44e9-ba0c-6c915095c2eb" providerId="ADAL" clId="{C226E6C8-9729-4D05-9534-B449B36308B7}" dt="2019-10-01T21:34:38.085" v="1720" actId="1076"/>
          <ac:spMkLst>
            <pc:docMk/>
            <pc:sldMk cId="3339656464" sldId="264"/>
            <ac:spMk id="64" creationId="{4E7BCA45-8000-41E9-8B9D-BA4339E5D86B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65" creationId="{D22AF4DA-D73A-4575-B370-ED04BC62F7E5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66" creationId="{A092498B-571B-400F-81FC-9F57B6CCBB3F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67" creationId="{94A4C722-649A-47A6-85BD-AD195B32673C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68" creationId="{2740AF85-D44D-430C-BFB3-23FFE3C8593E}"/>
          </ac:spMkLst>
        </pc:spChg>
        <pc:spChg chg="add mod">
          <ac:chgData name="종근 곽" userId="589d0afa-36c8-44e9-ba0c-6c915095c2eb" providerId="ADAL" clId="{C226E6C8-9729-4D05-9534-B449B36308B7}" dt="2019-10-01T20:51:59.504" v="1247" actId="1076"/>
          <ac:spMkLst>
            <pc:docMk/>
            <pc:sldMk cId="3339656464" sldId="264"/>
            <ac:spMk id="69" creationId="{3D78F3B0-2812-4402-98AE-C2B2E1B687CD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70" creationId="{3C48B92A-9639-40D3-A9C3-143D506C1F77}"/>
          </ac:spMkLst>
        </pc:spChg>
        <pc:spChg chg="add mod">
          <ac:chgData name="종근 곽" userId="589d0afa-36c8-44e9-ba0c-6c915095c2eb" providerId="ADAL" clId="{C226E6C8-9729-4D05-9534-B449B36308B7}" dt="2019-10-01T21:38:25.341" v="1744" actId="1076"/>
          <ac:spMkLst>
            <pc:docMk/>
            <pc:sldMk cId="3339656464" sldId="264"/>
            <ac:spMk id="71" creationId="{FACA1C64-6412-43A6-A555-215C34C83CD6}"/>
          </ac:spMkLst>
        </pc:spChg>
        <pc:spChg chg="add del mod">
          <ac:chgData name="종근 곽" userId="589d0afa-36c8-44e9-ba0c-6c915095c2eb" providerId="ADAL" clId="{C226E6C8-9729-4D05-9534-B449B36308B7}" dt="2019-10-01T20:59:55.114" v="1324" actId="478"/>
          <ac:spMkLst>
            <pc:docMk/>
            <pc:sldMk cId="3339656464" sldId="264"/>
            <ac:spMk id="73" creationId="{DA762FB8-EA66-46DA-B6EE-B948D099A474}"/>
          </ac:spMkLst>
        </pc:spChg>
        <pc:spChg chg="add del mod">
          <ac:chgData name="종근 곽" userId="589d0afa-36c8-44e9-ba0c-6c915095c2eb" providerId="ADAL" clId="{C226E6C8-9729-4D05-9534-B449B36308B7}" dt="2019-10-01T20:59:51.193" v="1323" actId="478"/>
          <ac:spMkLst>
            <pc:docMk/>
            <pc:sldMk cId="3339656464" sldId="264"/>
            <ac:spMk id="74" creationId="{4531D827-EC39-45B2-BB7E-3D3492F59E2C}"/>
          </ac:spMkLst>
        </pc:spChg>
        <pc:spChg chg="add del mod">
          <ac:chgData name="종근 곽" userId="589d0afa-36c8-44e9-ba0c-6c915095c2eb" providerId="ADAL" clId="{C226E6C8-9729-4D05-9534-B449B36308B7}" dt="2019-10-01T20:55:43.154" v="1271"/>
          <ac:spMkLst>
            <pc:docMk/>
            <pc:sldMk cId="3339656464" sldId="264"/>
            <ac:spMk id="75" creationId="{D3793724-E4AD-417F-94E6-D71A059B4A60}"/>
          </ac:spMkLst>
        </pc:spChg>
        <pc:spChg chg="add del mod">
          <ac:chgData name="종근 곽" userId="589d0afa-36c8-44e9-ba0c-6c915095c2eb" providerId="ADAL" clId="{C226E6C8-9729-4D05-9534-B449B36308B7}" dt="2019-10-01T20:58:15.403" v="1293" actId="478"/>
          <ac:spMkLst>
            <pc:docMk/>
            <pc:sldMk cId="3339656464" sldId="264"/>
            <ac:spMk id="76" creationId="{232209BB-2C72-45D2-AB4C-7C1699FFE19C}"/>
          </ac:spMkLst>
        </pc:spChg>
        <pc:spChg chg="add mod">
          <ac:chgData name="종근 곽" userId="589d0afa-36c8-44e9-ba0c-6c915095c2eb" providerId="ADAL" clId="{C226E6C8-9729-4D05-9534-B449B36308B7}" dt="2019-10-01T21:32:12.744" v="1693" actId="1076"/>
          <ac:spMkLst>
            <pc:docMk/>
            <pc:sldMk cId="3339656464" sldId="264"/>
            <ac:spMk id="77" creationId="{55728A9C-3B33-4337-92A3-9DD5B8B1C72A}"/>
          </ac:spMkLst>
        </pc:spChg>
        <pc:spChg chg="add mod">
          <ac:chgData name="종근 곽" userId="589d0afa-36c8-44e9-ba0c-6c915095c2eb" providerId="ADAL" clId="{C226E6C8-9729-4D05-9534-B449B36308B7}" dt="2019-10-01T21:32:12.744" v="1693" actId="1076"/>
          <ac:spMkLst>
            <pc:docMk/>
            <pc:sldMk cId="3339656464" sldId="264"/>
            <ac:spMk id="78" creationId="{BBE861EE-9273-4158-B0EA-96FC5F8A6773}"/>
          </ac:spMkLst>
        </pc:spChg>
        <pc:spChg chg="add del mod">
          <ac:chgData name="종근 곽" userId="589d0afa-36c8-44e9-ba0c-6c915095c2eb" providerId="ADAL" clId="{C226E6C8-9729-4D05-9534-B449B36308B7}" dt="2019-10-01T21:35:58.941" v="1722" actId="478"/>
          <ac:spMkLst>
            <pc:docMk/>
            <pc:sldMk cId="3339656464" sldId="264"/>
            <ac:spMk id="79" creationId="{BF84ED62-C44B-4052-8EB6-E6A8EF1EEC4F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80" creationId="{6F325F1D-C742-4BBC-80B4-D2C877340C04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81" creationId="{65F484D7-0F8F-43A6-A555-0AA99C286C2C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82" creationId="{E8A895CB-B2EE-4C9D-9C0D-441BA48A3801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83" creationId="{A3DF62C8-332D-49D9-A691-0FFC5A652F04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84" creationId="{5944B382-C9BA-4514-8B72-0C244E0F50B7}"/>
          </ac:spMkLst>
        </pc:spChg>
        <pc:spChg chg="add mod">
          <ac:chgData name="종근 곽" userId="589d0afa-36c8-44e9-ba0c-6c915095c2eb" providerId="ADAL" clId="{C226E6C8-9729-4D05-9534-B449B36308B7}" dt="2019-10-01T21:36:10.023" v="1725" actId="1076"/>
          <ac:spMkLst>
            <pc:docMk/>
            <pc:sldMk cId="3339656464" sldId="264"/>
            <ac:spMk id="85" creationId="{FF8E7053-7B9B-4B07-BBEE-0A7100240079}"/>
          </ac:spMkLst>
        </pc:spChg>
        <pc:spChg chg="add del mod">
          <ac:chgData name="종근 곽" userId="589d0afa-36c8-44e9-ba0c-6c915095c2eb" providerId="ADAL" clId="{C226E6C8-9729-4D05-9534-B449B36308B7}" dt="2019-10-01T21:02:21.793" v="1339" actId="478"/>
          <ac:spMkLst>
            <pc:docMk/>
            <pc:sldMk cId="3339656464" sldId="264"/>
            <ac:spMk id="92" creationId="{C26E88D3-08B6-4341-B5CA-BD4BA6B2B4A2}"/>
          </ac:spMkLst>
        </pc:spChg>
        <pc:spChg chg="add del mod">
          <ac:chgData name="종근 곽" userId="589d0afa-36c8-44e9-ba0c-6c915095c2eb" providerId="ADAL" clId="{C226E6C8-9729-4D05-9534-B449B36308B7}" dt="2019-10-01T21:02:21.793" v="1339" actId="478"/>
          <ac:spMkLst>
            <pc:docMk/>
            <pc:sldMk cId="3339656464" sldId="264"/>
            <ac:spMk id="93" creationId="{CBA51E54-2F65-49A0-8559-4A3A70F564A9}"/>
          </ac:spMkLst>
        </pc:spChg>
        <pc:spChg chg="add del mod">
          <ac:chgData name="종근 곽" userId="589d0afa-36c8-44e9-ba0c-6c915095c2eb" providerId="ADAL" clId="{C226E6C8-9729-4D05-9534-B449B36308B7}" dt="2019-10-01T21:30:10.103" v="1672" actId="478"/>
          <ac:spMkLst>
            <pc:docMk/>
            <pc:sldMk cId="3339656464" sldId="264"/>
            <ac:spMk id="94" creationId="{D47CD7BF-6487-4062-96B2-CFCD213A8330}"/>
          </ac:spMkLst>
        </pc:spChg>
        <pc:spChg chg="add mod">
          <ac:chgData name="종근 곽" userId="589d0afa-36c8-44e9-ba0c-6c915095c2eb" providerId="ADAL" clId="{C226E6C8-9729-4D05-9534-B449B36308B7}" dt="2019-10-01T21:30:52.286" v="1678" actId="1076"/>
          <ac:spMkLst>
            <pc:docMk/>
            <pc:sldMk cId="3339656464" sldId="264"/>
            <ac:spMk id="95" creationId="{A159F181-5942-4B22-8635-DE2E0E71BD6A}"/>
          </ac:spMkLst>
        </pc:spChg>
        <pc:spChg chg="add mod">
          <ac:chgData name="종근 곽" userId="589d0afa-36c8-44e9-ba0c-6c915095c2eb" providerId="ADAL" clId="{C226E6C8-9729-4D05-9534-B449B36308B7}" dt="2019-10-01T21:31:05.077" v="1691" actId="20577"/>
          <ac:spMkLst>
            <pc:docMk/>
            <pc:sldMk cId="3339656464" sldId="264"/>
            <ac:spMk id="96" creationId="{1C052E81-8CEE-4572-92D5-42F9FA5AD0F4}"/>
          </ac:spMkLst>
        </pc:spChg>
        <pc:spChg chg="add del mod">
          <ac:chgData name="종근 곽" userId="589d0afa-36c8-44e9-ba0c-6c915095c2eb" providerId="ADAL" clId="{C226E6C8-9729-4D05-9534-B449B36308B7}" dt="2019-10-01T21:30:57.574" v="1679" actId="478"/>
          <ac:spMkLst>
            <pc:docMk/>
            <pc:sldMk cId="3339656464" sldId="264"/>
            <ac:spMk id="97" creationId="{638A289C-BEA2-4BE6-B135-C6292F060709}"/>
          </ac:spMkLst>
        </pc:spChg>
        <pc:spChg chg="add mod">
          <ac:chgData name="종근 곽" userId="589d0afa-36c8-44e9-ba0c-6c915095c2eb" providerId="ADAL" clId="{C226E6C8-9729-4D05-9534-B449B36308B7}" dt="2019-10-01T21:30:52.286" v="1678" actId="1076"/>
          <ac:spMkLst>
            <pc:docMk/>
            <pc:sldMk cId="3339656464" sldId="264"/>
            <ac:spMk id="98" creationId="{FD18B250-80B8-4173-AACA-043069B65860}"/>
          </ac:spMkLst>
        </pc:spChg>
        <pc:spChg chg="add del mod">
          <ac:chgData name="종근 곽" userId="589d0afa-36c8-44e9-ba0c-6c915095c2eb" providerId="ADAL" clId="{C226E6C8-9729-4D05-9534-B449B36308B7}" dt="2019-10-01T21:30:57.574" v="1679" actId="478"/>
          <ac:spMkLst>
            <pc:docMk/>
            <pc:sldMk cId="3339656464" sldId="264"/>
            <ac:spMk id="99" creationId="{64006990-FF09-4B3B-BA93-68C5F8173062}"/>
          </ac:spMkLst>
        </pc:spChg>
        <pc:spChg chg="add mod">
          <ac:chgData name="종근 곽" userId="589d0afa-36c8-44e9-ba0c-6c915095c2eb" providerId="ADAL" clId="{C226E6C8-9729-4D05-9534-B449B36308B7}" dt="2019-10-01T21:32:32.157" v="1695" actId="1076"/>
          <ac:spMkLst>
            <pc:docMk/>
            <pc:sldMk cId="3339656464" sldId="264"/>
            <ac:spMk id="100" creationId="{F89311E6-5A03-465B-99B3-9939C9FE1291}"/>
          </ac:spMkLst>
        </pc:spChg>
        <pc:spChg chg="add mod">
          <ac:chgData name="종근 곽" userId="589d0afa-36c8-44e9-ba0c-6c915095c2eb" providerId="ADAL" clId="{C226E6C8-9729-4D05-9534-B449B36308B7}" dt="2019-10-01T22:02:44.409" v="2098" actId="108"/>
          <ac:spMkLst>
            <pc:docMk/>
            <pc:sldMk cId="3339656464" sldId="264"/>
            <ac:spMk id="101" creationId="{0BCC61DA-7E4E-4E55-A121-3205A4B6F415}"/>
          </ac:spMkLst>
        </pc:spChg>
        <pc:spChg chg="add mod">
          <ac:chgData name="종근 곽" userId="589d0afa-36c8-44e9-ba0c-6c915095c2eb" providerId="ADAL" clId="{C226E6C8-9729-4D05-9534-B449B36308B7}" dt="2019-10-01T21:33:48.981" v="1717" actId="1076"/>
          <ac:spMkLst>
            <pc:docMk/>
            <pc:sldMk cId="3339656464" sldId="264"/>
            <ac:spMk id="102" creationId="{08E7A666-765A-424D-9509-ED666873BEEA}"/>
          </ac:spMkLst>
        </pc:spChg>
        <pc:spChg chg="add mod">
          <ac:chgData name="종근 곽" userId="589d0afa-36c8-44e9-ba0c-6c915095c2eb" providerId="ADAL" clId="{C226E6C8-9729-4D05-9534-B449B36308B7}" dt="2019-10-01T21:32:32.157" v="1695" actId="1076"/>
          <ac:spMkLst>
            <pc:docMk/>
            <pc:sldMk cId="3339656464" sldId="264"/>
            <ac:spMk id="103" creationId="{A3E105C6-E701-4472-AD12-359972E0576D}"/>
          </ac:spMkLst>
        </pc:spChg>
        <pc:spChg chg="add mod">
          <ac:chgData name="종근 곽" userId="589d0afa-36c8-44e9-ba0c-6c915095c2eb" providerId="ADAL" clId="{C226E6C8-9729-4D05-9534-B449B36308B7}" dt="2019-10-01T21:33:48.981" v="1717" actId="1076"/>
          <ac:spMkLst>
            <pc:docMk/>
            <pc:sldMk cId="3339656464" sldId="264"/>
            <ac:spMk id="104" creationId="{7C331EB4-5330-47A4-81FA-C64DBAEEF9D3}"/>
          </ac:spMkLst>
        </pc:spChg>
        <pc:spChg chg="add mod">
          <ac:chgData name="종근 곽" userId="589d0afa-36c8-44e9-ba0c-6c915095c2eb" providerId="ADAL" clId="{C226E6C8-9729-4D05-9534-B449B36308B7}" dt="2019-10-01T21:33:58.550" v="1719" actId="1076"/>
          <ac:spMkLst>
            <pc:docMk/>
            <pc:sldMk cId="3339656464" sldId="264"/>
            <ac:spMk id="105" creationId="{7ABAB121-703B-463A-9BA4-17ABBB684E53}"/>
          </ac:spMkLst>
        </pc:spChg>
        <pc:spChg chg="add mod">
          <ac:chgData name="종근 곽" userId="589d0afa-36c8-44e9-ba0c-6c915095c2eb" providerId="ADAL" clId="{C226E6C8-9729-4D05-9534-B449B36308B7}" dt="2019-10-01T21:37:39.876" v="1743" actId="20577"/>
          <ac:spMkLst>
            <pc:docMk/>
            <pc:sldMk cId="3339656464" sldId="264"/>
            <ac:spMk id="106" creationId="{2D88273F-22A7-4525-A602-35F935F07A08}"/>
          </ac:spMkLst>
        </pc:spChg>
        <pc:spChg chg="add mod">
          <ac:chgData name="종근 곽" userId="589d0afa-36c8-44e9-ba0c-6c915095c2eb" providerId="ADAL" clId="{C226E6C8-9729-4D05-9534-B449B36308B7}" dt="2019-10-01T21:40:05.933" v="1766" actId="20577"/>
          <ac:spMkLst>
            <pc:docMk/>
            <pc:sldMk cId="3339656464" sldId="264"/>
            <ac:spMk id="107" creationId="{84245813-29B9-4636-A2F4-587AE04E6C5E}"/>
          </ac:spMkLst>
        </pc:spChg>
        <pc:cxnChg chg="add mod">
          <ac:chgData name="종근 곽" userId="589d0afa-36c8-44e9-ba0c-6c915095c2eb" providerId="ADAL" clId="{C226E6C8-9729-4D05-9534-B449B36308B7}" dt="2019-10-01T21:00:10.456" v="1327" actId="14100"/>
          <ac:cxnSpMkLst>
            <pc:docMk/>
            <pc:sldMk cId="3339656464" sldId="264"/>
            <ac:cxnSpMk id="59" creationId="{E669B34F-EFBB-4238-8CF5-7D9FCD095BEC}"/>
          </ac:cxnSpMkLst>
        </pc:cxnChg>
        <pc:cxnChg chg="add mod">
          <ac:chgData name="종근 곽" userId="589d0afa-36c8-44e9-ba0c-6c915095c2eb" providerId="ADAL" clId="{C226E6C8-9729-4D05-9534-B449B36308B7}" dt="2019-10-01T21:00:32.664" v="1331" actId="1076"/>
          <ac:cxnSpMkLst>
            <pc:docMk/>
            <pc:sldMk cId="3339656464" sldId="264"/>
            <ac:cxnSpMk id="60" creationId="{740320F8-EEA1-4400-9DED-354AE7483F4D}"/>
          </ac:cxnSpMkLst>
        </pc:cxnChg>
        <pc:cxnChg chg="add del mod">
          <ac:chgData name="종근 곽" userId="589d0afa-36c8-44e9-ba0c-6c915095c2eb" providerId="ADAL" clId="{C226E6C8-9729-4D05-9534-B449B36308B7}" dt="2019-10-01T21:00:23.488" v="1330" actId="478"/>
          <ac:cxnSpMkLst>
            <pc:docMk/>
            <pc:sldMk cId="3339656464" sldId="264"/>
            <ac:cxnSpMk id="72" creationId="{D90956B9-4708-4772-81F9-2EE6D552065F}"/>
          </ac:cxnSpMkLst>
        </pc:cxnChg>
      </pc:sldChg>
      <pc:sldChg chg="addSp modSp add">
        <pc:chgData name="종근 곽" userId="589d0afa-36c8-44e9-ba0c-6c915095c2eb" providerId="ADAL" clId="{C226E6C8-9729-4D05-9534-B449B36308B7}" dt="2019-10-01T21:45:07.621" v="1911" actId="1076"/>
        <pc:sldMkLst>
          <pc:docMk/>
          <pc:sldMk cId="1859165368" sldId="265"/>
        </pc:sldMkLst>
        <pc:spChg chg="mod">
          <ac:chgData name="종근 곽" userId="589d0afa-36c8-44e9-ba0c-6c915095c2eb" providerId="ADAL" clId="{C226E6C8-9729-4D05-9534-B449B36308B7}" dt="2019-10-01T21:43:04.981" v="1798" actId="20577"/>
          <ac:spMkLst>
            <pc:docMk/>
            <pc:sldMk cId="1859165368" sldId="265"/>
            <ac:spMk id="2" creationId="{E1713EE0-22F4-4A45-A912-9CBD5A99EBC1}"/>
          </ac:spMkLst>
        </pc:spChg>
        <pc:spChg chg="mod">
          <ac:chgData name="종근 곽" userId="589d0afa-36c8-44e9-ba0c-6c915095c2eb" providerId="ADAL" clId="{C226E6C8-9729-4D05-9534-B449B36308B7}" dt="2019-10-01T21:43:26.172" v="1799" actId="14100"/>
          <ac:spMkLst>
            <pc:docMk/>
            <pc:sldMk cId="1859165368" sldId="265"/>
            <ac:spMk id="3" creationId="{C95625B8-A353-4903-B7A9-D546E2B65E37}"/>
          </ac:spMkLst>
        </pc:spChg>
        <pc:spChg chg="add mod">
          <ac:chgData name="종근 곽" userId="589d0afa-36c8-44e9-ba0c-6c915095c2eb" providerId="ADAL" clId="{C226E6C8-9729-4D05-9534-B449B36308B7}" dt="2019-10-01T21:44:22.509" v="1908" actId="255"/>
          <ac:spMkLst>
            <pc:docMk/>
            <pc:sldMk cId="1859165368" sldId="265"/>
            <ac:spMk id="5" creationId="{ED013520-9855-4EA1-904B-8B92F58EDFD8}"/>
          </ac:spMkLst>
        </pc:spChg>
        <pc:picChg chg="add mod">
          <ac:chgData name="종근 곽" userId="589d0afa-36c8-44e9-ba0c-6c915095c2eb" providerId="ADAL" clId="{C226E6C8-9729-4D05-9534-B449B36308B7}" dt="2019-10-01T21:43:32.045" v="1802" actId="1076"/>
          <ac:picMkLst>
            <pc:docMk/>
            <pc:sldMk cId="1859165368" sldId="265"/>
            <ac:picMk id="4" creationId="{1CB40C28-202E-4CB0-BDAB-C51741326372}"/>
          </ac:picMkLst>
        </pc:picChg>
        <pc:picChg chg="add mod">
          <ac:chgData name="종근 곽" userId="589d0afa-36c8-44e9-ba0c-6c915095c2eb" providerId="ADAL" clId="{C226E6C8-9729-4D05-9534-B449B36308B7}" dt="2019-10-01T21:45:07.621" v="1911" actId="1076"/>
          <ac:picMkLst>
            <pc:docMk/>
            <pc:sldMk cId="1859165368" sldId="265"/>
            <ac:picMk id="6" creationId="{A3778B6E-613A-4FF4-BF6E-E335FEE3C0ED}"/>
          </ac:picMkLst>
        </pc:picChg>
      </pc:sldChg>
      <pc:sldChg chg="addSp delSp modSp add">
        <pc:chgData name="종근 곽" userId="589d0afa-36c8-44e9-ba0c-6c915095c2eb" providerId="ADAL" clId="{C226E6C8-9729-4D05-9534-B449B36308B7}" dt="2019-10-01T22:02:29.126" v="2097" actId="108"/>
        <pc:sldMkLst>
          <pc:docMk/>
          <pc:sldMk cId="3556389358" sldId="266"/>
        </pc:sldMkLst>
        <pc:spChg chg="mod">
          <ac:chgData name="종근 곽" userId="589d0afa-36c8-44e9-ba0c-6c915095c2eb" providerId="ADAL" clId="{C226E6C8-9729-4D05-9534-B449B36308B7}" dt="2019-10-01T21:55:03.140" v="2020" actId="14100"/>
          <ac:spMkLst>
            <pc:docMk/>
            <pc:sldMk cId="3556389358" sldId="266"/>
            <ac:spMk id="3" creationId="{E33BAA60-C4F0-4E99-AC02-AFC1EE431B13}"/>
          </ac:spMkLst>
        </pc:spChg>
        <pc:spChg chg="add mod">
          <ac:chgData name="종근 곽" userId="589d0afa-36c8-44e9-ba0c-6c915095c2eb" providerId="ADAL" clId="{C226E6C8-9729-4D05-9534-B449B36308B7}" dt="2019-10-01T21:46:23.197" v="1918" actId="20577"/>
          <ac:spMkLst>
            <pc:docMk/>
            <pc:sldMk cId="3556389358" sldId="266"/>
            <ac:spMk id="5" creationId="{1B724C2B-05A9-411E-9149-381772FB21FB}"/>
          </ac:spMkLst>
        </pc:spChg>
        <pc:spChg chg="add del">
          <ac:chgData name="종근 곽" userId="589d0afa-36c8-44e9-ba0c-6c915095c2eb" providerId="ADAL" clId="{C226E6C8-9729-4D05-9534-B449B36308B7}" dt="2019-10-01T21:46:26.281" v="1919" actId="478"/>
          <ac:spMkLst>
            <pc:docMk/>
            <pc:sldMk cId="3556389358" sldId="266"/>
            <ac:spMk id="6" creationId="{C4EB2111-9AF0-4F62-A6BF-1D31BC97C604}"/>
          </ac:spMkLst>
        </pc:spChg>
        <pc:spChg chg="add del mod">
          <ac:chgData name="종근 곽" userId="589d0afa-36c8-44e9-ba0c-6c915095c2eb" providerId="ADAL" clId="{C226E6C8-9729-4D05-9534-B449B36308B7}" dt="2019-10-01T21:50:23.734" v="1958" actId="478"/>
          <ac:spMkLst>
            <pc:docMk/>
            <pc:sldMk cId="3556389358" sldId="266"/>
            <ac:spMk id="7" creationId="{2AD05A81-C11C-43AF-AFCE-570FF27DB223}"/>
          </ac:spMkLst>
        </pc:spChg>
        <pc:spChg chg="add mod">
          <ac:chgData name="종근 곽" userId="589d0afa-36c8-44e9-ba0c-6c915095c2eb" providerId="ADAL" clId="{C226E6C8-9729-4D05-9534-B449B36308B7}" dt="2019-10-01T22:02:04.943" v="2096" actId="13822"/>
          <ac:spMkLst>
            <pc:docMk/>
            <pc:sldMk cId="3556389358" sldId="266"/>
            <ac:spMk id="8" creationId="{5703E8F3-FE85-47CE-91FE-308F82B57043}"/>
          </ac:spMkLst>
        </pc:spChg>
        <pc:spChg chg="add mod">
          <ac:chgData name="종근 곽" userId="589d0afa-36c8-44e9-ba0c-6c915095c2eb" providerId="ADAL" clId="{C226E6C8-9729-4D05-9534-B449B36308B7}" dt="2019-10-01T21:51:55.740" v="1985" actId="20577"/>
          <ac:spMkLst>
            <pc:docMk/>
            <pc:sldMk cId="3556389358" sldId="266"/>
            <ac:spMk id="9" creationId="{50B4BC4E-65E8-45F0-A1A1-3622653AEE87}"/>
          </ac:spMkLst>
        </pc:spChg>
        <pc:spChg chg="add del">
          <ac:chgData name="종근 곽" userId="589d0afa-36c8-44e9-ba0c-6c915095c2eb" providerId="ADAL" clId="{C226E6C8-9729-4D05-9534-B449B36308B7}" dt="2019-10-01T21:50:23.734" v="1958" actId="478"/>
          <ac:spMkLst>
            <pc:docMk/>
            <pc:sldMk cId="3556389358" sldId="266"/>
            <ac:spMk id="10" creationId="{2CD759D4-20F0-4181-A27D-32CEBB929C39}"/>
          </ac:spMkLst>
        </pc:spChg>
        <pc:spChg chg="add mod">
          <ac:chgData name="종근 곽" userId="589d0afa-36c8-44e9-ba0c-6c915095c2eb" providerId="ADAL" clId="{C226E6C8-9729-4D05-9534-B449B36308B7}" dt="2019-10-01T21:52:05.917" v="1989" actId="20577"/>
          <ac:spMkLst>
            <pc:docMk/>
            <pc:sldMk cId="3556389358" sldId="266"/>
            <ac:spMk id="11" creationId="{5DF249DB-7C48-4BE4-BBB6-3BCD27600B81}"/>
          </ac:spMkLst>
        </pc:spChg>
        <pc:spChg chg="add del">
          <ac:chgData name="종근 곽" userId="589d0afa-36c8-44e9-ba0c-6c915095c2eb" providerId="ADAL" clId="{C226E6C8-9729-4D05-9534-B449B36308B7}" dt="2019-10-01T21:51:38.686" v="1967" actId="478"/>
          <ac:spMkLst>
            <pc:docMk/>
            <pc:sldMk cId="3556389358" sldId="266"/>
            <ac:spMk id="12" creationId="{ADE93871-17FF-43AA-8EB7-0FA88C68CEF6}"/>
          </ac:spMkLst>
        </pc:spChg>
        <pc:spChg chg="add del">
          <ac:chgData name="종근 곽" userId="589d0afa-36c8-44e9-ba0c-6c915095c2eb" providerId="ADAL" clId="{C226E6C8-9729-4D05-9534-B449B36308B7}" dt="2019-10-01T21:52:27.495" v="1990" actId="478"/>
          <ac:spMkLst>
            <pc:docMk/>
            <pc:sldMk cId="3556389358" sldId="266"/>
            <ac:spMk id="13" creationId="{476FFC76-D966-4C00-9C91-CE2DFFFC5847}"/>
          </ac:spMkLst>
        </pc:spChg>
        <pc:spChg chg="add">
          <ac:chgData name="종근 곽" userId="589d0afa-36c8-44e9-ba0c-6c915095c2eb" providerId="ADAL" clId="{C226E6C8-9729-4D05-9534-B449B36308B7}" dt="2019-10-01T21:46:16.510" v="1916"/>
          <ac:spMkLst>
            <pc:docMk/>
            <pc:sldMk cId="3556389358" sldId="266"/>
            <ac:spMk id="14" creationId="{4DD446DD-B34B-4B7E-B77B-8931BFCB03D2}"/>
          </ac:spMkLst>
        </pc:spChg>
        <pc:spChg chg="add">
          <ac:chgData name="종근 곽" userId="589d0afa-36c8-44e9-ba0c-6c915095c2eb" providerId="ADAL" clId="{C226E6C8-9729-4D05-9534-B449B36308B7}" dt="2019-10-01T21:46:16.510" v="1916"/>
          <ac:spMkLst>
            <pc:docMk/>
            <pc:sldMk cId="3556389358" sldId="266"/>
            <ac:spMk id="15" creationId="{E376F22B-60B6-4003-9981-B29C9BCDE5CF}"/>
          </ac:spMkLst>
        </pc:spChg>
        <pc:spChg chg="add del">
          <ac:chgData name="종근 곽" userId="589d0afa-36c8-44e9-ba0c-6c915095c2eb" providerId="ADAL" clId="{C226E6C8-9729-4D05-9534-B449B36308B7}" dt="2019-10-01T21:50:23.734" v="1958" actId="478"/>
          <ac:spMkLst>
            <pc:docMk/>
            <pc:sldMk cId="3556389358" sldId="266"/>
            <ac:spMk id="16" creationId="{B7A5F2F5-5E1C-4167-A6C0-0D3473A59E4B}"/>
          </ac:spMkLst>
        </pc:spChg>
        <pc:spChg chg="add">
          <ac:chgData name="종근 곽" userId="589d0afa-36c8-44e9-ba0c-6c915095c2eb" providerId="ADAL" clId="{C226E6C8-9729-4D05-9534-B449B36308B7}" dt="2019-10-01T21:46:16.510" v="1916"/>
          <ac:spMkLst>
            <pc:docMk/>
            <pc:sldMk cId="3556389358" sldId="266"/>
            <ac:spMk id="17" creationId="{CE4B7224-399F-40F2-9AD9-A46E907D8F00}"/>
          </ac:spMkLst>
        </pc:spChg>
        <pc:spChg chg="add mod">
          <ac:chgData name="종근 곽" userId="589d0afa-36c8-44e9-ba0c-6c915095c2eb" providerId="ADAL" clId="{C226E6C8-9729-4D05-9534-B449B36308B7}" dt="2019-10-01T21:52:57.763" v="1996" actId="20577"/>
          <ac:spMkLst>
            <pc:docMk/>
            <pc:sldMk cId="3556389358" sldId="266"/>
            <ac:spMk id="18" creationId="{DECCC1EE-8388-4BEC-9BBE-19D69EB35C43}"/>
          </ac:spMkLst>
        </pc:spChg>
        <pc:spChg chg="add del">
          <ac:chgData name="종근 곽" userId="589d0afa-36c8-44e9-ba0c-6c915095c2eb" providerId="ADAL" clId="{C226E6C8-9729-4D05-9534-B449B36308B7}" dt="2019-10-01T21:50:23.734" v="1958" actId="478"/>
          <ac:spMkLst>
            <pc:docMk/>
            <pc:sldMk cId="3556389358" sldId="266"/>
            <ac:spMk id="19" creationId="{E7435844-8236-4A0F-AAC6-E441ABCE2CE1}"/>
          </ac:spMkLst>
        </pc:spChg>
        <pc:spChg chg="add">
          <ac:chgData name="종근 곽" userId="589d0afa-36c8-44e9-ba0c-6c915095c2eb" providerId="ADAL" clId="{C226E6C8-9729-4D05-9534-B449B36308B7}" dt="2019-10-01T21:46:16.510" v="1916"/>
          <ac:spMkLst>
            <pc:docMk/>
            <pc:sldMk cId="3556389358" sldId="266"/>
            <ac:spMk id="20" creationId="{DF12355E-24BF-4918-A031-E62FCC01D4A8}"/>
          </ac:spMkLst>
        </pc:spChg>
        <pc:spChg chg="add mod">
          <ac:chgData name="종근 곽" userId="589d0afa-36c8-44e9-ba0c-6c915095c2eb" providerId="ADAL" clId="{C226E6C8-9729-4D05-9534-B449B36308B7}" dt="2019-10-01T21:53:35.148" v="2012" actId="14100"/>
          <ac:spMkLst>
            <pc:docMk/>
            <pc:sldMk cId="3556389358" sldId="266"/>
            <ac:spMk id="21" creationId="{3769D6E9-B427-442F-A828-444600699631}"/>
          </ac:spMkLst>
        </pc:spChg>
        <pc:spChg chg="add del">
          <ac:chgData name="종근 곽" userId="589d0afa-36c8-44e9-ba0c-6c915095c2eb" providerId="ADAL" clId="{C226E6C8-9729-4D05-9534-B449B36308B7}" dt="2019-10-01T21:50:23.734" v="1958" actId="478"/>
          <ac:spMkLst>
            <pc:docMk/>
            <pc:sldMk cId="3556389358" sldId="266"/>
            <ac:spMk id="22" creationId="{14629447-D541-4C72-94EE-034470CBAE04}"/>
          </ac:spMkLst>
        </pc:spChg>
        <pc:spChg chg="add mod">
          <ac:chgData name="종근 곽" userId="589d0afa-36c8-44e9-ba0c-6c915095c2eb" providerId="ADAL" clId="{C226E6C8-9729-4D05-9534-B449B36308B7}" dt="2019-10-01T21:53:53.163" v="2016" actId="20577"/>
          <ac:spMkLst>
            <pc:docMk/>
            <pc:sldMk cId="3556389358" sldId="266"/>
            <ac:spMk id="23" creationId="{9E2F2AAF-F012-49B3-8912-E87E97F70B2B}"/>
          </ac:spMkLst>
        </pc:spChg>
        <pc:spChg chg="add">
          <ac:chgData name="종근 곽" userId="589d0afa-36c8-44e9-ba0c-6c915095c2eb" providerId="ADAL" clId="{C226E6C8-9729-4D05-9534-B449B36308B7}" dt="2019-10-01T21:46:16.510" v="1916"/>
          <ac:spMkLst>
            <pc:docMk/>
            <pc:sldMk cId="3556389358" sldId="266"/>
            <ac:spMk id="24" creationId="{26A43500-6AF0-44CC-9685-FD00F85A714B}"/>
          </ac:spMkLst>
        </pc:spChg>
        <pc:spChg chg="add del">
          <ac:chgData name="종근 곽" userId="589d0afa-36c8-44e9-ba0c-6c915095c2eb" providerId="ADAL" clId="{C226E6C8-9729-4D05-9534-B449B36308B7}" dt="2019-10-01T21:54:57.646" v="2019" actId="478"/>
          <ac:spMkLst>
            <pc:docMk/>
            <pc:sldMk cId="3556389358" sldId="266"/>
            <ac:spMk id="25" creationId="{0F4D3F7C-9D66-4E68-BFB9-3CEA1FCD08A4}"/>
          </ac:spMkLst>
        </pc:spChg>
        <pc:spChg chg="add del">
          <ac:chgData name="종근 곽" userId="589d0afa-36c8-44e9-ba0c-6c915095c2eb" providerId="ADAL" clId="{C226E6C8-9729-4D05-9534-B449B36308B7}" dt="2019-10-01T21:54:57.646" v="2019" actId="478"/>
          <ac:spMkLst>
            <pc:docMk/>
            <pc:sldMk cId="3556389358" sldId="266"/>
            <ac:spMk id="26" creationId="{FFB5761D-A655-443F-A5FD-FCF2BB246766}"/>
          </ac:spMkLst>
        </pc:spChg>
        <pc:spChg chg="add del">
          <ac:chgData name="종근 곽" userId="589d0afa-36c8-44e9-ba0c-6c915095c2eb" providerId="ADAL" clId="{C226E6C8-9729-4D05-9534-B449B36308B7}" dt="2019-10-01T21:54:57.646" v="2019" actId="478"/>
          <ac:spMkLst>
            <pc:docMk/>
            <pc:sldMk cId="3556389358" sldId="266"/>
            <ac:spMk id="27" creationId="{7A4B1C3B-6F7F-4895-967D-9B190280CBBC}"/>
          </ac:spMkLst>
        </pc:spChg>
        <pc:spChg chg="add del">
          <ac:chgData name="종근 곽" userId="589d0afa-36c8-44e9-ba0c-6c915095c2eb" providerId="ADAL" clId="{C226E6C8-9729-4D05-9534-B449B36308B7}" dt="2019-10-01T21:54:57.646" v="2019" actId="478"/>
          <ac:spMkLst>
            <pc:docMk/>
            <pc:sldMk cId="3556389358" sldId="266"/>
            <ac:spMk id="28" creationId="{A35A0617-84A8-449B-82AC-76A905B5FFD4}"/>
          </ac:spMkLst>
        </pc:spChg>
        <pc:spChg chg="add del">
          <ac:chgData name="종근 곽" userId="589d0afa-36c8-44e9-ba0c-6c915095c2eb" providerId="ADAL" clId="{C226E6C8-9729-4D05-9534-B449B36308B7}" dt="2019-10-01T21:54:57.646" v="2019" actId="478"/>
          <ac:spMkLst>
            <pc:docMk/>
            <pc:sldMk cId="3556389358" sldId="266"/>
            <ac:spMk id="29" creationId="{67F478AA-F229-4B05-B6CC-5F877258275C}"/>
          </ac:spMkLst>
        </pc:spChg>
        <pc:spChg chg="add del">
          <ac:chgData name="종근 곽" userId="589d0afa-36c8-44e9-ba0c-6c915095c2eb" providerId="ADAL" clId="{C226E6C8-9729-4D05-9534-B449B36308B7}" dt="2019-10-01T21:54:57.646" v="2019" actId="478"/>
          <ac:spMkLst>
            <pc:docMk/>
            <pc:sldMk cId="3556389358" sldId="266"/>
            <ac:spMk id="30" creationId="{706C5D32-E000-4B93-A0DE-E2DE8FAA5947}"/>
          </ac:spMkLst>
        </pc:spChg>
        <pc:spChg chg="add">
          <ac:chgData name="종근 곽" userId="589d0afa-36c8-44e9-ba0c-6c915095c2eb" providerId="ADAL" clId="{C226E6C8-9729-4D05-9534-B449B36308B7}" dt="2019-10-01T21:46:16.510" v="1916"/>
          <ac:spMkLst>
            <pc:docMk/>
            <pc:sldMk cId="3556389358" sldId="266"/>
            <ac:spMk id="31" creationId="{E73742D5-ACED-4D5D-B8BF-02896D8E2328}"/>
          </ac:spMkLst>
        </pc:spChg>
        <pc:spChg chg="add">
          <ac:chgData name="종근 곽" userId="589d0afa-36c8-44e9-ba0c-6c915095c2eb" providerId="ADAL" clId="{C226E6C8-9729-4D05-9534-B449B36308B7}" dt="2019-10-01T21:46:16.510" v="1916"/>
          <ac:spMkLst>
            <pc:docMk/>
            <pc:sldMk cId="3556389358" sldId="266"/>
            <ac:spMk id="32" creationId="{96B46177-DAE2-45D1-B94F-CD7644BCA976}"/>
          </ac:spMkLst>
        </pc:spChg>
        <pc:spChg chg="add">
          <ac:chgData name="종근 곽" userId="589d0afa-36c8-44e9-ba0c-6c915095c2eb" providerId="ADAL" clId="{C226E6C8-9729-4D05-9534-B449B36308B7}" dt="2019-10-01T21:46:16.510" v="1916"/>
          <ac:spMkLst>
            <pc:docMk/>
            <pc:sldMk cId="3556389358" sldId="266"/>
            <ac:spMk id="35" creationId="{3D0D811D-D854-43D4-ACC3-ECF349FD9206}"/>
          </ac:spMkLst>
        </pc:spChg>
        <pc:spChg chg="add">
          <ac:chgData name="종근 곽" userId="589d0afa-36c8-44e9-ba0c-6c915095c2eb" providerId="ADAL" clId="{C226E6C8-9729-4D05-9534-B449B36308B7}" dt="2019-10-01T21:46:16.510" v="1916"/>
          <ac:spMkLst>
            <pc:docMk/>
            <pc:sldMk cId="3556389358" sldId="266"/>
            <ac:spMk id="36" creationId="{BDAF26C1-59E6-4B0B-9536-B457BD5CFC60}"/>
          </ac:spMkLst>
        </pc:spChg>
        <pc:spChg chg="add mod">
          <ac:chgData name="종근 곽" userId="589d0afa-36c8-44e9-ba0c-6c915095c2eb" providerId="ADAL" clId="{C226E6C8-9729-4D05-9534-B449B36308B7}" dt="2019-10-01T21:48:10.076" v="1939" actId="20577"/>
          <ac:spMkLst>
            <pc:docMk/>
            <pc:sldMk cId="3556389358" sldId="266"/>
            <ac:spMk id="37" creationId="{F80882CD-1EF2-4D30-818C-2E2D948B3878}"/>
          </ac:spMkLst>
        </pc:spChg>
        <pc:spChg chg="add mod">
          <ac:chgData name="종근 곽" userId="589d0afa-36c8-44e9-ba0c-6c915095c2eb" providerId="ADAL" clId="{C226E6C8-9729-4D05-9534-B449B36308B7}" dt="2019-10-01T21:52:33.020" v="1991" actId="1076"/>
          <ac:spMkLst>
            <pc:docMk/>
            <pc:sldMk cId="3556389358" sldId="266"/>
            <ac:spMk id="38" creationId="{A424C75C-A72B-41BF-84DA-A4C03923C7FD}"/>
          </ac:spMkLst>
        </pc:spChg>
        <pc:spChg chg="add mod">
          <ac:chgData name="종근 곽" userId="589d0afa-36c8-44e9-ba0c-6c915095c2eb" providerId="ADAL" clId="{C226E6C8-9729-4D05-9534-B449B36308B7}" dt="2019-10-01T21:53:05.692" v="1997" actId="1076"/>
          <ac:spMkLst>
            <pc:docMk/>
            <pc:sldMk cId="3556389358" sldId="266"/>
            <ac:spMk id="39" creationId="{780F27E4-18F4-4756-9D87-838AFA87DFBC}"/>
          </ac:spMkLst>
        </pc:spChg>
        <pc:spChg chg="add del">
          <ac:chgData name="종근 곽" userId="589d0afa-36c8-44e9-ba0c-6c915095c2eb" providerId="ADAL" clId="{C226E6C8-9729-4D05-9534-B449B36308B7}" dt="2019-10-01T21:54:57.646" v="2019" actId="478"/>
          <ac:spMkLst>
            <pc:docMk/>
            <pc:sldMk cId="3556389358" sldId="266"/>
            <ac:spMk id="40" creationId="{D6812F80-AF58-4066-9E43-D2D88F1AE8E8}"/>
          </ac:spMkLst>
        </pc:spChg>
        <pc:spChg chg="add del">
          <ac:chgData name="종근 곽" userId="589d0afa-36c8-44e9-ba0c-6c915095c2eb" providerId="ADAL" clId="{C226E6C8-9729-4D05-9534-B449B36308B7}" dt="2019-10-01T21:54:57.646" v="2019" actId="478"/>
          <ac:spMkLst>
            <pc:docMk/>
            <pc:sldMk cId="3556389358" sldId="266"/>
            <ac:spMk id="41" creationId="{6D715538-2C70-459C-9303-4015AE0EF8C5}"/>
          </ac:spMkLst>
        </pc:spChg>
        <pc:spChg chg="add del mod">
          <ac:chgData name="종근 곽" userId="589d0afa-36c8-44e9-ba0c-6c915095c2eb" providerId="ADAL" clId="{C226E6C8-9729-4D05-9534-B449B36308B7}" dt="2019-10-01T21:54:34.909" v="2018" actId="478"/>
          <ac:spMkLst>
            <pc:docMk/>
            <pc:sldMk cId="3556389358" sldId="266"/>
            <ac:spMk id="42" creationId="{DEEE73F8-8530-4671-BD58-D2AD87B6D59A}"/>
          </ac:spMkLst>
        </pc:spChg>
        <pc:spChg chg="add del">
          <ac:chgData name="종근 곽" userId="589d0afa-36c8-44e9-ba0c-6c915095c2eb" providerId="ADAL" clId="{C226E6C8-9729-4D05-9534-B449B36308B7}" dt="2019-10-01T21:54:57.646" v="2019" actId="478"/>
          <ac:spMkLst>
            <pc:docMk/>
            <pc:sldMk cId="3556389358" sldId="266"/>
            <ac:spMk id="43" creationId="{B1F62EA4-993E-4C4C-B0C8-D375DE45D375}"/>
          </ac:spMkLst>
        </pc:spChg>
        <pc:spChg chg="add mod">
          <ac:chgData name="종근 곽" userId="589d0afa-36c8-44e9-ba0c-6c915095c2eb" providerId="ADAL" clId="{C226E6C8-9729-4D05-9534-B449B36308B7}" dt="2019-10-01T21:50:34.949" v="1959" actId="1076"/>
          <ac:spMkLst>
            <pc:docMk/>
            <pc:sldMk cId="3556389358" sldId="266"/>
            <ac:spMk id="44" creationId="{75CA589D-4F9A-4CD3-AC0E-64F768AAFB4F}"/>
          </ac:spMkLst>
        </pc:spChg>
        <pc:spChg chg="add mod">
          <ac:chgData name="종근 곽" userId="589d0afa-36c8-44e9-ba0c-6c915095c2eb" providerId="ADAL" clId="{C226E6C8-9729-4D05-9534-B449B36308B7}" dt="2019-10-01T21:50:34.949" v="1959" actId="1076"/>
          <ac:spMkLst>
            <pc:docMk/>
            <pc:sldMk cId="3556389358" sldId="266"/>
            <ac:spMk id="45" creationId="{D26870EF-5B4B-4D43-8CEC-9D2B4A1EEDA0}"/>
          </ac:spMkLst>
        </pc:spChg>
        <pc:spChg chg="add mod">
          <ac:chgData name="종근 곽" userId="589d0afa-36c8-44e9-ba0c-6c915095c2eb" providerId="ADAL" clId="{C226E6C8-9729-4D05-9534-B449B36308B7}" dt="2019-10-01T21:50:34.949" v="1959" actId="1076"/>
          <ac:spMkLst>
            <pc:docMk/>
            <pc:sldMk cId="3556389358" sldId="266"/>
            <ac:spMk id="46" creationId="{730F66BF-15DE-4DC7-9827-6FAF658982AB}"/>
          </ac:spMkLst>
        </pc:spChg>
        <pc:spChg chg="add mod">
          <ac:chgData name="종근 곽" userId="589d0afa-36c8-44e9-ba0c-6c915095c2eb" providerId="ADAL" clId="{C226E6C8-9729-4D05-9534-B449B36308B7}" dt="2019-10-01T21:50:34.949" v="1959" actId="1076"/>
          <ac:spMkLst>
            <pc:docMk/>
            <pc:sldMk cId="3556389358" sldId="266"/>
            <ac:spMk id="47" creationId="{27324E50-3465-42FE-87F3-F411556F7156}"/>
          </ac:spMkLst>
        </pc:spChg>
        <pc:spChg chg="add del mod">
          <ac:chgData name="종근 곽" userId="589d0afa-36c8-44e9-ba0c-6c915095c2eb" providerId="ADAL" clId="{C226E6C8-9729-4D05-9534-B449B36308B7}" dt="2019-10-01T21:54:57.646" v="2019" actId="478"/>
          <ac:spMkLst>
            <pc:docMk/>
            <pc:sldMk cId="3556389358" sldId="266"/>
            <ac:spMk id="48" creationId="{734F7FD8-742F-438C-9962-FC3E8D3AE105}"/>
          </ac:spMkLst>
        </pc:spChg>
        <pc:spChg chg="add del">
          <ac:chgData name="종근 곽" userId="589d0afa-36c8-44e9-ba0c-6c915095c2eb" providerId="ADAL" clId="{C226E6C8-9729-4D05-9534-B449B36308B7}" dt="2019-10-01T21:50:23.734" v="1958" actId="478"/>
          <ac:spMkLst>
            <pc:docMk/>
            <pc:sldMk cId="3556389358" sldId="266"/>
            <ac:spMk id="49" creationId="{374C1878-EBDC-4B8F-A294-A39E6E32F81B}"/>
          </ac:spMkLst>
        </pc:spChg>
        <pc:spChg chg="add del">
          <ac:chgData name="종근 곽" userId="589d0afa-36c8-44e9-ba0c-6c915095c2eb" providerId="ADAL" clId="{C226E6C8-9729-4D05-9534-B449B36308B7}" dt="2019-10-01T21:54:57.646" v="2019" actId="478"/>
          <ac:spMkLst>
            <pc:docMk/>
            <pc:sldMk cId="3556389358" sldId="266"/>
            <ac:spMk id="50" creationId="{C1354D15-85D9-4102-B9E5-025879EAAB00}"/>
          </ac:spMkLst>
        </pc:spChg>
        <pc:spChg chg="add del">
          <ac:chgData name="종근 곽" userId="589d0afa-36c8-44e9-ba0c-6c915095c2eb" providerId="ADAL" clId="{C226E6C8-9729-4D05-9534-B449B36308B7}" dt="2019-10-01T21:54:57.646" v="2019" actId="478"/>
          <ac:spMkLst>
            <pc:docMk/>
            <pc:sldMk cId="3556389358" sldId="266"/>
            <ac:spMk id="51" creationId="{BD678417-6E58-4B9B-ADF0-CBB499953831}"/>
          </ac:spMkLst>
        </pc:spChg>
        <pc:spChg chg="add del">
          <ac:chgData name="종근 곽" userId="589d0afa-36c8-44e9-ba0c-6c915095c2eb" providerId="ADAL" clId="{C226E6C8-9729-4D05-9534-B449B36308B7}" dt="2019-10-01T21:46:35.702" v="1920" actId="478"/>
          <ac:spMkLst>
            <pc:docMk/>
            <pc:sldMk cId="3556389358" sldId="266"/>
            <ac:spMk id="52" creationId="{CD3BE53F-95E7-4B66-83B0-2FD69DD00C25}"/>
          </ac:spMkLst>
        </pc:spChg>
        <pc:spChg chg="add">
          <ac:chgData name="종근 곽" userId="589d0afa-36c8-44e9-ba0c-6c915095c2eb" providerId="ADAL" clId="{C226E6C8-9729-4D05-9534-B449B36308B7}" dt="2019-10-01T21:46:16.510" v="1916"/>
          <ac:spMkLst>
            <pc:docMk/>
            <pc:sldMk cId="3556389358" sldId="266"/>
            <ac:spMk id="53" creationId="{81E0A3D5-9713-4E1B-825F-F73C99716080}"/>
          </ac:spMkLst>
        </pc:spChg>
        <pc:spChg chg="add">
          <ac:chgData name="종근 곽" userId="589d0afa-36c8-44e9-ba0c-6c915095c2eb" providerId="ADAL" clId="{C226E6C8-9729-4D05-9534-B449B36308B7}" dt="2019-10-01T21:46:16.510" v="1916"/>
          <ac:spMkLst>
            <pc:docMk/>
            <pc:sldMk cId="3556389358" sldId="266"/>
            <ac:spMk id="54" creationId="{7A04ABA9-49BF-42D9-BF5C-8D14B390B560}"/>
          </ac:spMkLst>
        </pc:spChg>
        <pc:spChg chg="add del">
          <ac:chgData name="종근 곽" userId="589d0afa-36c8-44e9-ba0c-6c915095c2eb" providerId="ADAL" clId="{C226E6C8-9729-4D05-9534-B449B36308B7}" dt="2019-10-01T21:48:35.736" v="1941" actId="478"/>
          <ac:spMkLst>
            <pc:docMk/>
            <pc:sldMk cId="3556389358" sldId="266"/>
            <ac:spMk id="55" creationId="{CBD30117-61A6-441D-B38C-FB03BA18B9B8}"/>
          </ac:spMkLst>
        </pc:spChg>
        <pc:spChg chg="add mod">
          <ac:chgData name="종근 곽" userId="589d0afa-36c8-44e9-ba0c-6c915095c2eb" providerId="ADAL" clId="{C226E6C8-9729-4D05-9534-B449B36308B7}" dt="2019-10-01T21:47:32.604" v="1933" actId="20577"/>
          <ac:spMkLst>
            <pc:docMk/>
            <pc:sldMk cId="3556389358" sldId="266"/>
            <ac:spMk id="56" creationId="{3E9782AF-C8B1-4707-9FBF-2D77FE6D1236}"/>
          </ac:spMkLst>
        </pc:spChg>
        <pc:spChg chg="add del">
          <ac:chgData name="종근 곽" userId="589d0afa-36c8-44e9-ba0c-6c915095c2eb" providerId="ADAL" clId="{C226E6C8-9729-4D05-9534-B449B36308B7}" dt="2019-10-01T21:48:31.686" v="1940" actId="478"/>
          <ac:spMkLst>
            <pc:docMk/>
            <pc:sldMk cId="3556389358" sldId="266"/>
            <ac:spMk id="57" creationId="{26A453AF-5E03-4D89-A950-20CAAB5CA890}"/>
          </ac:spMkLst>
        </pc:spChg>
        <pc:spChg chg="add">
          <ac:chgData name="종근 곽" userId="589d0afa-36c8-44e9-ba0c-6c915095c2eb" providerId="ADAL" clId="{C226E6C8-9729-4D05-9534-B449B36308B7}" dt="2019-10-01T21:46:16.510" v="1916"/>
          <ac:spMkLst>
            <pc:docMk/>
            <pc:sldMk cId="3556389358" sldId="266"/>
            <ac:spMk id="58" creationId="{B5B5C9F0-99AA-4338-9322-BF1036B809AE}"/>
          </ac:spMkLst>
        </pc:spChg>
        <pc:spChg chg="add del">
          <ac:chgData name="종근 곽" userId="589d0afa-36c8-44e9-ba0c-6c915095c2eb" providerId="ADAL" clId="{C226E6C8-9729-4D05-9534-B449B36308B7}" dt="2019-10-01T21:48:31.686" v="1940" actId="478"/>
          <ac:spMkLst>
            <pc:docMk/>
            <pc:sldMk cId="3556389358" sldId="266"/>
            <ac:spMk id="59" creationId="{9524D359-57FA-4BB4-90CD-BEACAD13E19C}"/>
          </ac:spMkLst>
        </pc:spChg>
        <pc:spChg chg="add del">
          <ac:chgData name="종근 곽" userId="589d0afa-36c8-44e9-ba0c-6c915095c2eb" providerId="ADAL" clId="{C226E6C8-9729-4D05-9534-B449B36308B7}" dt="2019-10-01T21:48:31.686" v="1940" actId="478"/>
          <ac:spMkLst>
            <pc:docMk/>
            <pc:sldMk cId="3556389358" sldId="266"/>
            <ac:spMk id="60" creationId="{539A15A7-BBD3-42F5-8AC2-3C11CD244EDF}"/>
          </ac:spMkLst>
        </pc:spChg>
        <pc:spChg chg="add del">
          <ac:chgData name="종근 곽" userId="589d0afa-36c8-44e9-ba0c-6c915095c2eb" providerId="ADAL" clId="{C226E6C8-9729-4D05-9534-B449B36308B7}" dt="2019-10-01T21:54:57.646" v="2019" actId="478"/>
          <ac:spMkLst>
            <pc:docMk/>
            <pc:sldMk cId="3556389358" sldId="266"/>
            <ac:spMk id="61" creationId="{6817D925-A362-42BE-8037-4BD4F96F8E6E}"/>
          </ac:spMkLst>
        </pc:spChg>
        <pc:spChg chg="add del">
          <ac:chgData name="종근 곽" userId="589d0afa-36c8-44e9-ba0c-6c915095c2eb" providerId="ADAL" clId="{C226E6C8-9729-4D05-9534-B449B36308B7}" dt="2019-10-01T21:54:57.646" v="2019" actId="478"/>
          <ac:spMkLst>
            <pc:docMk/>
            <pc:sldMk cId="3556389358" sldId="266"/>
            <ac:spMk id="62" creationId="{13D0CBFE-694A-4F0F-A1F4-C81EB524A567}"/>
          </ac:spMkLst>
        </pc:spChg>
        <pc:spChg chg="add mod">
          <ac:chgData name="종근 곽" userId="589d0afa-36c8-44e9-ba0c-6c915095c2eb" providerId="ADAL" clId="{C226E6C8-9729-4D05-9534-B449B36308B7}" dt="2019-10-01T21:47:52.820" v="1935" actId="1076"/>
          <ac:spMkLst>
            <pc:docMk/>
            <pc:sldMk cId="3556389358" sldId="266"/>
            <ac:spMk id="63" creationId="{4F5469DF-32F9-4E8F-901A-A66EB2C1196C}"/>
          </ac:spMkLst>
        </pc:spChg>
        <pc:spChg chg="add mod">
          <ac:chgData name="종근 곽" userId="589d0afa-36c8-44e9-ba0c-6c915095c2eb" providerId="ADAL" clId="{C226E6C8-9729-4D05-9534-B449B36308B7}" dt="2019-10-01T21:51:59.332" v="1987" actId="20577"/>
          <ac:spMkLst>
            <pc:docMk/>
            <pc:sldMk cId="3556389358" sldId="266"/>
            <ac:spMk id="64" creationId="{98205F08-7B87-4570-B6BF-8C4A9CE93F05}"/>
          </ac:spMkLst>
        </pc:spChg>
        <pc:spChg chg="add mod">
          <ac:chgData name="종근 곽" userId="589d0afa-36c8-44e9-ba0c-6c915095c2eb" providerId="ADAL" clId="{C226E6C8-9729-4D05-9534-B449B36308B7}" dt="2019-10-01T21:52:03.596" v="1988" actId="20577"/>
          <ac:spMkLst>
            <pc:docMk/>
            <pc:sldMk cId="3556389358" sldId="266"/>
            <ac:spMk id="65" creationId="{D98CAABF-DB6E-4F93-8B3E-1500CA5A61CE}"/>
          </ac:spMkLst>
        </pc:spChg>
        <pc:spChg chg="add mod">
          <ac:chgData name="종근 곽" userId="589d0afa-36c8-44e9-ba0c-6c915095c2eb" providerId="ADAL" clId="{C226E6C8-9729-4D05-9534-B449B36308B7}" dt="2019-10-01T21:52:54.957" v="1994" actId="1076"/>
          <ac:spMkLst>
            <pc:docMk/>
            <pc:sldMk cId="3556389358" sldId="266"/>
            <ac:spMk id="66" creationId="{DD052A81-1748-4182-94AF-71F680FA589B}"/>
          </ac:spMkLst>
        </pc:spChg>
        <pc:spChg chg="add mod">
          <ac:chgData name="종근 곽" userId="589d0afa-36c8-44e9-ba0c-6c915095c2eb" providerId="ADAL" clId="{C226E6C8-9729-4D05-9534-B449B36308B7}" dt="2019-10-01T21:53:17.068" v="1999" actId="1076"/>
          <ac:spMkLst>
            <pc:docMk/>
            <pc:sldMk cId="3556389358" sldId="266"/>
            <ac:spMk id="67" creationId="{3E832E68-E97A-4BBA-808E-6AF1D692185A}"/>
          </ac:spMkLst>
        </pc:spChg>
        <pc:spChg chg="add mod">
          <ac:chgData name="종근 곽" userId="589d0afa-36c8-44e9-ba0c-6c915095c2eb" providerId="ADAL" clId="{C226E6C8-9729-4D05-9534-B449B36308B7}" dt="2019-10-01T21:56:23.588" v="2037" actId="1076"/>
          <ac:spMkLst>
            <pc:docMk/>
            <pc:sldMk cId="3556389358" sldId="266"/>
            <ac:spMk id="68" creationId="{7FC129C7-01AF-4F19-B3CC-7E148D6C3664}"/>
          </ac:spMkLst>
        </pc:spChg>
        <pc:spChg chg="add del mod">
          <ac:chgData name="종근 곽" userId="589d0afa-36c8-44e9-ba0c-6c915095c2eb" providerId="ADAL" clId="{C226E6C8-9729-4D05-9534-B449B36308B7}" dt="2019-10-01T21:55:42.552" v="2029" actId="478"/>
          <ac:spMkLst>
            <pc:docMk/>
            <pc:sldMk cId="3556389358" sldId="266"/>
            <ac:spMk id="69" creationId="{85AFE5A8-D0D8-4306-994D-954158A1101A}"/>
          </ac:spMkLst>
        </pc:spChg>
        <pc:spChg chg="add mod">
          <ac:chgData name="종근 곽" userId="589d0afa-36c8-44e9-ba0c-6c915095c2eb" providerId="ADAL" clId="{C226E6C8-9729-4D05-9534-B449B36308B7}" dt="2019-10-01T21:56:23.588" v="2037" actId="1076"/>
          <ac:spMkLst>
            <pc:docMk/>
            <pc:sldMk cId="3556389358" sldId="266"/>
            <ac:spMk id="70" creationId="{961BA645-3B91-45D5-88BF-2321E30CD253}"/>
          </ac:spMkLst>
        </pc:spChg>
        <pc:spChg chg="add mod">
          <ac:chgData name="종근 곽" userId="589d0afa-36c8-44e9-ba0c-6c915095c2eb" providerId="ADAL" clId="{C226E6C8-9729-4D05-9534-B449B36308B7}" dt="2019-10-01T21:56:23.588" v="2037" actId="1076"/>
          <ac:spMkLst>
            <pc:docMk/>
            <pc:sldMk cId="3556389358" sldId="266"/>
            <ac:spMk id="71" creationId="{DDCB54CE-4641-46D9-B772-101AC19230CC}"/>
          </ac:spMkLst>
        </pc:spChg>
        <pc:spChg chg="add del mod">
          <ac:chgData name="종근 곽" userId="589d0afa-36c8-44e9-ba0c-6c915095c2eb" providerId="ADAL" clId="{C226E6C8-9729-4D05-9534-B449B36308B7}" dt="2019-10-01T21:55:30.710" v="2023" actId="478"/>
          <ac:spMkLst>
            <pc:docMk/>
            <pc:sldMk cId="3556389358" sldId="266"/>
            <ac:spMk id="72" creationId="{FFE54F6A-49F7-4CC4-80E0-0312FADC6362}"/>
          </ac:spMkLst>
        </pc:spChg>
        <pc:spChg chg="add mod">
          <ac:chgData name="종근 곽" userId="589d0afa-36c8-44e9-ba0c-6c915095c2eb" providerId="ADAL" clId="{C226E6C8-9729-4D05-9534-B449B36308B7}" dt="2019-10-01T21:56:23.588" v="2037" actId="1076"/>
          <ac:spMkLst>
            <pc:docMk/>
            <pc:sldMk cId="3556389358" sldId="266"/>
            <ac:spMk id="73" creationId="{D18C4EDA-1EDC-4D80-808E-D6CD830E58E7}"/>
          </ac:spMkLst>
        </pc:spChg>
        <pc:spChg chg="add mod">
          <ac:chgData name="종근 곽" userId="589d0afa-36c8-44e9-ba0c-6c915095c2eb" providerId="ADAL" clId="{C226E6C8-9729-4D05-9534-B449B36308B7}" dt="2019-10-01T21:56:35.691" v="2043" actId="20577"/>
          <ac:spMkLst>
            <pc:docMk/>
            <pc:sldMk cId="3556389358" sldId="266"/>
            <ac:spMk id="74" creationId="{31DB8C65-59EC-4C9B-8169-4ABC13B10929}"/>
          </ac:spMkLst>
        </pc:spChg>
        <pc:spChg chg="add mod">
          <ac:chgData name="종근 곽" userId="589d0afa-36c8-44e9-ba0c-6c915095c2eb" providerId="ADAL" clId="{C226E6C8-9729-4D05-9534-B449B36308B7}" dt="2019-10-01T21:56:30.154" v="2039" actId="1076"/>
          <ac:spMkLst>
            <pc:docMk/>
            <pc:sldMk cId="3556389358" sldId="266"/>
            <ac:spMk id="75" creationId="{CA7E6F78-65CD-4981-BB90-7FE1F3C76372}"/>
          </ac:spMkLst>
        </pc:spChg>
        <pc:spChg chg="add mod">
          <ac:chgData name="종근 곽" userId="589d0afa-36c8-44e9-ba0c-6c915095c2eb" providerId="ADAL" clId="{C226E6C8-9729-4D05-9534-B449B36308B7}" dt="2019-10-01T21:56:30.154" v="2039" actId="1076"/>
          <ac:spMkLst>
            <pc:docMk/>
            <pc:sldMk cId="3556389358" sldId="266"/>
            <ac:spMk id="76" creationId="{A3AD596C-C4E5-486D-8B13-4EC3CC9AD3E2}"/>
          </ac:spMkLst>
        </pc:spChg>
        <pc:spChg chg="add mod">
          <ac:chgData name="종근 곽" userId="589d0afa-36c8-44e9-ba0c-6c915095c2eb" providerId="ADAL" clId="{C226E6C8-9729-4D05-9534-B449B36308B7}" dt="2019-10-01T21:56:59.596" v="2052" actId="1076"/>
          <ac:spMkLst>
            <pc:docMk/>
            <pc:sldMk cId="3556389358" sldId="266"/>
            <ac:spMk id="77" creationId="{DE289D6B-0B70-40E5-BB15-71DEF9DA3F36}"/>
          </ac:spMkLst>
        </pc:spChg>
        <pc:spChg chg="add mod">
          <ac:chgData name="종근 곽" userId="589d0afa-36c8-44e9-ba0c-6c915095c2eb" providerId="ADAL" clId="{C226E6C8-9729-4D05-9534-B449B36308B7}" dt="2019-10-01T21:57:47.172" v="2062" actId="14100"/>
          <ac:spMkLst>
            <pc:docMk/>
            <pc:sldMk cId="3556389358" sldId="266"/>
            <ac:spMk id="78" creationId="{C88194EF-53F4-43EB-8157-1D8BD820F6A5}"/>
          </ac:spMkLst>
        </pc:spChg>
        <pc:spChg chg="add mod">
          <ac:chgData name="종근 곽" userId="589d0afa-36c8-44e9-ba0c-6c915095c2eb" providerId="ADAL" clId="{C226E6C8-9729-4D05-9534-B449B36308B7}" dt="2019-10-01T21:57:28.724" v="2054" actId="1076"/>
          <ac:spMkLst>
            <pc:docMk/>
            <pc:sldMk cId="3556389358" sldId="266"/>
            <ac:spMk id="79" creationId="{635AD861-08F4-4F52-832A-30713CC49789}"/>
          </ac:spMkLst>
        </pc:spChg>
        <pc:spChg chg="add mod">
          <ac:chgData name="종근 곽" userId="589d0afa-36c8-44e9-ba0c-6c915095c2eb" providerId="ADAL" clId="{C226E6C8-9729-4D05-9534-B449B36308B7}" dt="2019-10-01T21:57:28.724" v="2054" actId="1076"/>
          <ac:spMkLst>
            <pc:docMk/>
            <pc:sldMk cId="3556389358" sldId="266"/>
            <ac:spMk id="80" creationId="{FA5B076C-9600-497E-A4C5-59A0596BBD56}"/>
          </ac:spMkLst>
        </pc:spChg>
        <pc:spChg chg="add mod">
          <ac:chgData name="종근 곽" userId="589d0afa-36c8-44e9-ba0c-6c915095c2eb" providerId="ADAL" clId="{C226E6C8-9729-4D05-9534-B449B36308B7}" dt="2019-10-01T21:58:21.076" v="2071" actId="1076"/>
          <ac:spMkLst>
            <pc:docMk/>
            <pc:sldMk cId="3556389358" sldId="266"/>
            <ac:spMk id="81" creationId="{9B7BDD28-BCB9-4328-80F6-71631034383D}"/>
          </ac:spMkLst>
        </pc:spChg>
        <pc:spChg chg="add mod">
          <ac:chgData name="종근 곽" userId="589d0afa-36c8-44e9-ba0c-6c915095c2eb" providerId="ADAL" clId="{C226E6C8-9729-4D05-9534-B449B36308B7}" dt="2019-10-01T21:58:00.716" v="2066" actId="20577"/>
          <ac:spMkLst>
            <pc:docMk/>
            <pc:sldMk cId="3556389358" sldId="266"/>
            <ac:spMk id="82" creationId="{67203E86-D9C8-45C1-85D4-7EC8586F4CB7}"/>
          </ac:spMkLst>
        </pc:spChg>
        <pc:spChg chg="add mod">
          <ac:chgData name="종근 곽" userId="589d0afa-36c8-44e9-ba0c-6c915095c2eb" providerId="ADAL" clId="{C226E6C8-9729-4D05-9534-B449B36308B7}" dt="2019-10-01T22:02:29.126" v="2097" actId="108"/>
          <ac:spMkLst>
            <pc:docMk/>
            <pc:sldMk cId="3556389358" sldId="266"/>
            <ac:spMk id="83" creationId="{23EBDB86-446A-4488-B940-EF7B590F5243}"/>
          </ac:spMkLst>
        </pc:spChg>
        <pc:spChg chg="add mod">
          <ac:chgData name="종근 곽" userId="589d0afa-36c8-44e9-ba0c-6c915095c2eb" providerId="ADAL" clId="{C226E6C8-9729-4D05-9534-B449B36308B7}" dt="2019-10-01T22:00:11.620" v="2073" actId="1076"/>
          <ac:spMkLst>
            <pc:docMk/>
            <pc:sldMk cId="3556389358" sldId="266"/>
            <ac:spMk id="84" creationId="{E7064970-32C9-44CD-9B5E-562982305C5B}"/>
          </ac:spMkLst>
        </pc:spChg>
        <pc:spChg chg="add del mod">
          <ac:chgData name="종근 곽" userId="589d0afa-36c8-44e9-ba0c-6c915095c2eb" providerId="ADAL" clId="{C226E6C8-9729-4D05-9534-B449B36308B7}" dt="2019-10-01T22:00:14.711" v="2074" actId="478"/>
          <ac:spMkLst>
            <pc:docMk/>
            <pc:sldMk cId="3556389358" sldId="266"/>
            <ac:spMk id="85" creationId="{08736E82-5D15-4C0F-9C95-3B4FDC073E0A}"/>
          </ac:spMkLst>
        </pc:spChg>
        <pc:spChg chg="add mod">
          <ac:chgData name="종근 곽" userId="589d0afa-36c8-44e9-ba0c-6c915095c2eb" providerId="ADAL" clId="{C226E6C8-9729-4D05-9534-B449B36308B7}" dt="2019-10-01T22:00:23.500" v="2079" actId="20577"/>
          <ac:spMkLst>
            <pc:docMk/>
            <pc:sldMk cId="3556389358" sldId="266"/>
            <ac:spMk id="86" creationId="{4AFE73D0-4980-4839-AC60-E99344D9130D}"/>
          </ac:spMkLst>
        </pc:spChg>
        <pc:spChg chg="add mod">
          <ac:chgData name="종근 곽" userId="589d0afa-36c8-44e9-ba0c-6c915095c2eb" providerId="ADAL" clId="{C226E6C8-9729-4D05-9534-B449B36308B7}" dt="2019-10-01T22:00:11.620" v="2073" actId="1076"/>
          <ac:spMkLst>
            <pc:docMk/>
            <pc:sldMk cId="3556389358" sldId="266"/>
            <ac:spMk id="87" creationId="{573A5006-2C76-4732-9582-D95C8D8BEB14}"/>
          </ac:spMkLst>
        </pc:spChg>
        <pc:spChg chg="add mod">
          <ac:chgData name="종근 곽" userId="589d0afa-36c8-44e9-ba0c-6c915095c2eb" providerId="ADAL" clId="{C226E6C8-9729-4D05-9534-B449B36308B7}" dt="2019-10-01T22:00:42.323" v="2095" actId="20577"/>
          <ac:spMkLst>
            <pc:docMk/>
            <pc:sldMk cId="3556389358" sldId="266"/>
            <ac:spMk id="88" creationId="{57D77832-FE9D-4B4D-A5D7-7E7D05C52402}"/>
          </ac:spMkLst>
        </pc:spChg>
        <pc:picChg chg="add mod">
          <ac:chgData name="종근 곽" userId="589d0afa-36c8-44e9-ba0c-6c915095c2eb" providerId="ADAL" clId="{C226E6C8-9729-4D05-9534-B449B36308B7}" dt="2019-10-01T21:47:16.317" v="1922" actId="14100"/>
          <ac:picMkLst>
            <pc:docMk/>
            <pc:sldMk cId="3556389358" sldId="266"/>
            <ac:picMk id="4" creationId="{33299532-DDB2-4579-BBDC-8AF8FED2BE26}"/>
          </ac:picMkLst>
        </pc:picChg>
        <pc:cxnChg chg="add">
          <ac:chgData name="종근 곽" userId="589d0afa-36c8-44e9-ba0c-6c915095c2eb" providerId="ADAL" clId="{C226E6C8-9729-4D05-9534-B449B36308B7}" dt="2019-10-01T21:46:16.510" v="1916"/>
          <ac:cxnSpMkLst>
            <pc:docMk/>
            <pc:sldMk cId="3556389358" sldId="266"/>
            <ac:cxnSpMk id="33" creationId="{EABB7C62-B296-4FD4-9522-768526945B74}"/>
          </ac:cxnSpMkLst>
        </pc:cxnChg>
        <pc:cxnChg chg="add">
          <ac:chgData name="종근 곽" userId="589d0afa-36c8-44e9-ba0c-6c915095c2eb" providerId="ADAL" clId="{C226E6C8-9729-4D05-9534-B449B36308B7}" dt="2019-10-01T21:46:16.510" v="1916"/>
          <ac:cxnSpMkLst>
            <pc:docMk/>
            <pc:sldMk cId="3556389358" sldId="266"/>
            <ac:cxnSpMk id="34" creationId="{8578FE92-8163-40FC-A00E-3013C52F8FC7}"/>
          </ac:cxnSpMkLst>
        </pc:cxnChg>
      </pc:sldChg>
      <pc:sldChg chg="addSp delSp modSp add">
        <pc:chgData name="종근 곽" userId="589d0afa-36c8-44e9-ba0c-6c915095c2eb" providerId="ADAL" clId="{C226E6C8-9729-4D05-9534-B449B36308B7}" dt="2019-10-01T22:15:28.381" v="2181" actId="113"/>
        <pc:sldMkLst>
          <pc:docMk/>
          <pc:sldMk cId="823900885" sldId="267"/>
        </pc:sldMkLst>
        <pc:spChg chg="mod">
          <ac:chgData name="종근 곽" userId="589d0afa-36c8-44e9-ba0c-6c915095c2eb" providerId="ADAL" clId="{C226E6C8-9729-4D05-9534-B449B36308B7}" dt="2019-10-01T22:03:58.795" v="2101" actId="20577"/>
          <ac:spMkLst>
            <pc:docMk/>
            <pc:sldMk cId="823900885" sldId="267"/>
            <ac:spMk id="2" creationId="{E1713EE0-22F4-4A45-A912-9CBD5A99EBC1}"/>
          </ac:spMkLst>
        </pc:spChg>
        <pc:spChg chg="mod">
          <ac:chgData name="종근 곽" userId="589d0afa-36c8-44e9-ba0c-6c915095c2eb" providerId="ADAL" clId="{C226E6C8-9729-4D05-9534-B449B36308B7}" dt="2019-10-01T22:14:46.805" v="2159" actId="113"/>
          <ac:spMkLst>
            <pc:docMk/>
            <pc:sldMk cId="823900885" sldId="267"/>
            <ac:spMk id="5" creationId="{ED013520-9855-4EA1-904B-8B92F58EDFD8}"/>
          </ac:spMkLst>
        </pc:spChg>
        <pc:spChg chg="add mod">
          <ac:chgData name="종근 곽" userId="589d0afa-36c8-44e9-ba0c-6c915095c2eb" providerId="ADAL" clId="{C226E6C8-9729-4D05-9534-B449B36308B7}" dt="2019-10-01T22:15:28.381" v="2181" actId="113"/>
          <ac:spMkLst>
            <pc:docMk/>
            <pc:sldMk cId="823900885" sldId="267"/>
            <ac:spMk id="10" creationId="{244EFF9E-975D-4F9E-9D5C-5271D172CDD0}"/>
          </ac:spMkLst>
        </pc:spChg>
        <pc:picChg chg="del">
          <ac:chgData name="종근 곽" userId="589d0afa-36c8-44e9-ba0c-6c915095c2eb" providerId="ADAL" clId="{C226E6C8-9729-4D05-9534-B449B36308B7}" dt="2019-10-01T22:04:00.467" v="2102" actId="478"/>
          <ac:picMkLst>
            <pc:docMk/>
            <pc:sldMk cId="823900885" sldId="267"/>
            <ac:picMk id="4" creationId="{1CB40C28-202E-4CB0-BDAB-C51741326372}"/>
          </ac:picMkLst>
        </pc:picChg>
        <pc:picChg chg="del">
          <ac:chgData name="종근 곽" userId="589d0afa-36c8-44e9-ba0c-6c915095c2eb" providerId="ADAL" clId="{C226E6C8-9729-4D05-9534-B449B36308B7}" dt="2019-10-01T22:04:02.693" v="2103" actId="478"/>
          <ac:picMkLst>
            <pc:docMk/>
            <pc:sldMk cId="823900885" sldId="267"/>
            <ac:picMk id="6" creationId="{A3778B6E-613A-4FF4-BF6E-E335FEE3C0ED}"/>
          </ac:picMkLst>
        </pc:picChg>
        <pc:picChg chg="add mod">
          <ac:chgData name="종근 곽" userId="589d0afa-36c8-44e9-ba0c-6c915095c2eb" providerId="ADAL" clId="{C226E6C8-9729-4D05-9534-B449B36308B7}" dt="2019-10-01T22:04:21.595" v="2106" actId="1076"/>
          <ac:picMkLst>
            <pc:docMk/>
            <pc:sldMk cId="823900885" sldId="267"/>
            <ac:picMk id="7" creationId="{05CE963F-D49C-48E1-903D-03ED6821A48B}"/>
          </ac:picMkLst>
        </pc:picChg>
        <pc:picChg chg="add del mod">
          <ac:chgData name="종근 곽" userId="589d0afa-36c8-44e9-ba0c-6c915095c2eb" providerId="ADAL" clId="{C226E6C8-9729-4D05-9534-B449B36308B7}" dt="2019-10-01T22:07:28.226" v="2146" actId="478"/>
          <ac:picMkLst>
            <pc:docMk/>
            <pc:sldMk cId="823900885" sldId="267"/>
            <ac:picMk id="8" creationId="{BC318609-D388-4286-9956-11AC861F90DE}"/>
          </ac:picMkLst>
        </pc:picChg>
        <pc:picChg chg="add mod">
          <ac:chgData name="종근 곽" userId="589d0afa-36c8-44e9-ba0c-6c915095c2eb" providerId="ADAL" clId="{C226E6C8-9729-4D05-9534-B449B36308B7}" dt="2019-10-01T22:07:35.356" v="2149" actId="1076"/>
          <ac:picMkLst>
            <pc:docMk/>
            <pc:sldMk cId="823900885" sldId="267"/>
            <ac:picMk id="9" creationId="{8E0ED64C-D3A4-4479-9F42-247E7E74DF42}"/>
          </ac:picMkLst>
        </pc:picChg>
      </pc:sldChg>
      <pc:sldChg chg="addSp delSp modSp add">
        <pc:chgData name="종근 곽" userId="589d0afa-36c8-44e9-ba0c-6c915095c2eb" providerId="ADAL" clId="{C226E6C8-9729-4D05-9534-B449B36308B7}" dt="2019-10-01T23:06:28.255" v="2373" actId="14100"/>
        <pc:sldMkLst>
          <pc:docMk/>
          <pc:sldMk cId="4081888890" sldId="268"/>
        </pc:sldMkLst>
        <pc:spChg chg="mod">
          <ac:chgData name="종근 곽" userId="589d0afa-36c8-44e9-ba0c-6c915095c2eb" providerId="ADAL" clId="{C226E6C8-9729-4D05-9534-B449B36308B7}" dt="2019-10-01T22:46:28.577" v="2198" actId="14100"/>
          <ac:spMkLst>
            <pc:docMk/>
            <pc:sldMk cId="4081888890" sldId="268"/>
            <ac:spMk id="5" creationId="{1B724C2B-05A9-411E-9149-381772FB21FB}"/>
          </ac:spMkLst>
        </pc:spChg>
        <pc:spChg chg="add mod">
          <ac:chgData name="종근 곽" userId="589d0afa-36c8-44e9-ba0c-6c915095c2eb" providerId="ADAL" clId="{C226E6C8-9729-4D05-9534-B449B36308B7}" dt="2019-10-01T23:05:16.626" v="2364" actId="693"/>
          <ac:spMkLst>
            <pc:docMk/>
            <pc:sldMk cId="4081888890" sldId="268"/>
            <ac:spMk id="6" creationId="{1253F88B-3EE3-4C75-8C02-BD385B9AD379}"/>
          </ac:spMkLst>
        </pc:spChg>
        <pc:spChg chg="mod">
          <ac:chgData name="종근 곽" userId="589d0afa-36c8-44e9-ba0c-6c915095c2eb" providerId="ADAL" clId="{C226E6C8-9729-4D05-9534-B449B36308B7}" dt="2019-10-01T22:55:26.696" v="2283" actId="108"/>
          <ac:spMkLst>
            <pc:docMk/>
            <pc:sldMk cId="4081888890" sldId="268"/>
            <ac:spMk id="8" creationId="{5703E8F3-FE85-47CE-91FE-308F82B57043}"/>
          </ac:spMkLst>
        </pc:spChg>
        <pc:spChg chg="mod">
          <ac:chgData name="종근 곽" userId="589d0afa-36c8-44e9-ba0c-6c915095c2eb" providerId="ADAL" clId="{C226E6C8-9729-4D05-9534-B449B36308B7}" dt="2019-10-01T22:54:55.111" v="2279" actId="20577"/>
          <ac:spMkLst>
            <pc:docMk/>
            <pc:sldMk cId="4081888890" sldId="268"/>
            <ac:spMk id="9" creationId="{50B4BC4E-65E8-45F0-A1A1-3622653AEE87}"/>
          </ac:spMkLst>
        </pc:spChg>
        <pc:spChg chg="mod">
          <ac:chgData name="종근 곽" userId="589d0afa-36c8-44e9-ba0c-6c915095c2eb" providerId="ADAL" clId="{C226E6C8-9729-4D05-9534-B449B36308B7}" dt="2019-10-01T22:55:36.224" v="2287" actId="20577"/>
          <ac:spMkLst>
            <pc:docMk/>
            <pc:sldMk cId="4081888890" sldId="268"/>
            <ac:spMk id="11" creationId="{5DF249DB-7C48-4BE4-BBB6-3BCD27600B81}"/>
          </ac:spMkLst>
        </pc:spChg>
        <pc:spChg chg="mod">
          <ac:chgData name="종근 곽" userId="589d0afa-36c8-44e9-ba0c-6c915095c2eb" providerId="ADAL" clId="{C226E6C8-9729-4D05-9534-B449B36308B7}" dt="2019-10-01T22:53:17.522" v="2263" actId="1076"/>
          <ac:spMkLst>
            <pc:docMk/>
            <pc:sldMk cId="4081888890" sldId="268"/>
            <ac:spMk id="14" creationId="{4DD446DD-B34B-4B7E-B77B-8931BFCB03D2}"/>
          </ac:spMkLst>
        </pc:spChg>
        <pc:spChg chg="mod">
          <ac:chgData name="종근 곽" userId="589d0afa-36c8-44e9-ba0c-6c915095c2eb" providerId="ADAL" clId="{C226E6C8-9729-4D05-9534-B449B36308B7}" dt="2019-10-01T22:53:17.522" v="2263" actId="1076"/>
          <ac:spMkLst>
            <pc:docMk/>
            <pc:sldMk cId="4081888890" sldId="268"/>
            <ac:spMk id="15" creationId="{E376F22B-60B6-4003-9981-B29C9BCDE5CF}"/>
          </ac:spMkLst>
        </pc:spChg>
        <pc:spChg chg="mod">
          <ac:chgData name="종근 곽" userId="589d0afa-36c8-44e9-ba0c-6c915095c2eb" providerId="ADAL" clId="{C226E6C8-9729-4D05-9534-B449B36308B7}" dt="2019-10-01T22:53:17.522" v="2263" actId="1076"/>
          <ac:spMkLst>
            <pc:docMk/>
            <pc:sldMk cId="4081888890" sldId="268"/>
            <ac:spMk id="17" creationId="{CE4B7224-399F-40F2-9AD9-A46E907D8F00}"/>
          </ac:spMkLst>
        </pc:spChg>
        <pc:spChg chg="mod">
          <ac:chgData name="종근 곽" userId="589d0afa-36c8-44e9-ba0c-6c915095c2eb" providerId="ADAL" clId="{C226E6C8-9729-4D05-9534-B449B36308B7}" dt="2019-10-01T22:55:56.184" v="2293" actId="20577"/>
          <ac:spMkLst>
            <pc:docMk/>
            <pc:sldMk cId="4081888890" sldId="268"/>
            <ac:spMk id="18" creationId="{DECCC1EE-8388-4BEC-9BBE-19D69EB35C43}"/>
          </ac:spMkLst>
        </pc:spChg>
        <pc:spChg chg="mod">
          <ac:chgData name="종근 곽" userId="589d0afa-36c8-44e9-ba0c-6c915095c2eb" providerId="ADAL" clId="{C226E6C8-9729-4D05-9534-B449B36308B7}" dt="2019-10-01T22:53:17.522" v="2263" actId="1076"/>
          <ac:spMkLst>
            <pc:docMk/>
            <pc:sldMk cId="4081888890" sldId="268"/>
            <ac:spMk id="20" creationId="{DF12355E-24BF-4918-A031-E62FCC01D4A8}"/>
          </ac:spMkLst>
        </pc:spChg>
        <pc:spChg chg="mod">
          <ac:chgData name="종근 곽" userId="589d0afa-36c8-44e9-ba0c-6c915095c2eb" providerId="ADAL" clId="{C226E6C8-9729-4D05-9534-B449B36308B7}" dt="2019-10-01T22:56:36.688" v="2305" actId="20577"/>
          <ac:spMkLst>
            <pc:docMk/>
            <pc:sldMk cId="4081888890" sldId="268"/>
            <ac:spMk id="21" creationId="{3769D6E9-B427-442F-A828-444600699631}"/>
          </ac:spMkLst>
        </pc:spChg>
        <pc:spChg chg="mod">
          <ac:chgData name="종근 곽" userId="589d0afa-36c8-44e9-ba0c-6c915095c2eb" providerId="ADAL" clId="{C226E6C8-9729-4D05-9534-B449B36308B7}" dt="2019-10-01T22:53:17.522" v="2263" actId="1076"/>
          <ac:spMkLst>
            <pc:docMk/>
            <pc:sldMk cId="4081888890" sldId="268"/>
            <ac:spMk id="23" creationId="{9E2F2AAF-F012-49B3-8912-E87E97F70B2B}"/>
          </ac:spMkLst>
        </pc:spChg>
        <pc:spChg chg="mod">
          <ac:chgData name="종근 곽" userId="589d0afa-36c8-44e9-ba0c-6c915095c2eb" providerId="ADAL" clId="{C226E6C8-9729-4D05-9534-B449B36308B7}" dt="2019-10-01T22:53:17.522" v="2263" actId="1076"/>
          <ac:spMkLst>
            <pc:docMk/>
            <pc:sldMk cId="4081888890" sldId="268"/>
            <ac:spMk id="24" creationId="{26A43500-6AF0-44CC-9685-FD00F85A714B}"/>
          </ac:spMkLst>
        </pc:spChg>
        <pc:spChg chg="mod">
          <ac:chgData name="종근 곽" userId="589d0afa-36c8-44e9-ba0c-6c915095c2eb" providerId="ADAL" clId="{C226E6C8-9729-4D05-9534-B449B36308B7}" dt="2019-10-01T22:46:50.824" v="2201" actId="1076"/>
          <ac:spMkLst>
            <pc:docMk/>
            <pc:sldMk cId="4081888890" sldId="268"/>
            <ac:spMk id="36" creationId="{BDAF26C1-59E6-4B0B-9536-B457BD5CFC60}"/>
          </ac:spMkLst>
        </pc:spChg>
        <pc:spChg chg="mod">
          <ac:chgData name="종근 곽" userId="589d0afa-36c8-44e9-ba0c-6c915095c2eb" providerId="ADAL" clId="{C226E6C8-9729-4D05-9534-B449B36308B7}" dt="2019-10-01T22:47:34.417" v="2206" actId="1076"/>
          <ac:spMkLst>
            <pc:docMk/>
            <pc:sldMk cId="4081888890" sldId="268"/>
            <ac:spMk id="37" creationId="{F80882CD-1EF2-4D30-818C-2E2D948B3878}"/>
          </ac:spMkLst>
        </pc:spChg>
        <pc:spChg chg="mod">
          <ac:chgData name="종근 곽" userId="589d0afa-36c8-44e9-ba0c-6c915095c2eb" providerId="ADAL" clId="{C226E6C8-9729-4D05-9534-B449B36308B7}" dt="2019-10-01T22:55:45.584" v="2289" actId="20577"/>
          <ac:spMkLst>
            <pc:docMk/>
            <pc:sldMk cId="4081888890" sldId="268"/>
            <ac:spMk id="38" creationId="{A424C75C-A72B-41BF-84DA-A4C03923C7FD}"/>
          </ac:spMkLst>
        </pc:spChg>
        <pc:spChg chg="mod">
          <ac:chgData name="종근 곽" userId="589d0afa-36c8-44e9-ba0c-6c915095c2eb" providerId="ADAL" clId="{C226E6C8-9729-4D05-9534-B449B36308B7}" dt="2019-10-01T22:56:22.417" v="2300" actId="20577"/>
          <ac:spMkLst>
            <pc:docMk/>
            <pc:sldMk cId="4081888890" sldId="268"/>
            <ac:spMk id="39" creationId="{780F27E4-18F4-4756-9D87-838AFA87DFBC}"/>
          </ac:spMkLst>
        </pc:spChg>
        <pc:spChg chg="mod">
          <ac:chgData name="종근 곽" userId="589d0afa-36c8-44e9-ba0c-6c915095c2eb" providerId="ADAL" clId="{C226E6C8-9729-4D05-9534-B449B36308B7}" dt="2019-10-01T22:53:17.522" v="2263" actId="1076"/>
          <ac:spMkLst>
            <pc:docMk/>
            <pc:sldMk cId="4081888890" sldId="268"/>
            <ac:spMk id="44" creationId="{75CA589D-4F9A-4CD3-AC0E-64F768AAFB4F}"/>
          </ac:spMkLst>
        </pc:spChg>
        <pc:spChg chg="mod">
          <ac:chgData name="종근 곽" userId="589d0afa-36c8-44e9-ba0c-6c915095c2eb" providerId="ADAL" clId="{C226E6C8-9729-4D05-9534-B449B36308B7}" dt="2019-10-01T22:53:17.522" v="2263" actId="1076"/>
          <ac:spMkLst>
            <pc:docMk/>
            <pc:sldMk cId="4081888890" sldId="268"/>
            <ac:spMk id="45" creationId="{D26870EF-5B4B-4D43-8CEC-9D2B4A1EEDA0}"/>
          </ac:spMkLst>
        </pc:spChg>
        <pc:spChg chg="mod">
          <ac:chgData name="종근 곽" userId="589d0afa-36c8-44e9-ba0c-6c915095c2eb" providerId="ADAL" clId="{C226E6C8-9729-4D05-9534-B449B36308B7}" dt="2019-10-01T22:53:17.522" v="2263" actId="1076"/>
          <ac:spMkLst>
            <pc:docMk/>
            <pc:sldMk cId="4081888890" sldId="268"/>
            <ac:spMk id="46" creationId="{730F66BF-15DE-4DC7-9827-6FAF658982AB}"/>
          </ac:spMkLst>
        </pc:spChg>
        <pc:spChg chg="mod">
          <ac:chgData name="종근 곽" userId="589d0afa-36c8-44e9-ba0c-6c915095c2eb" providerId="ADAL" clId="{C226E6C8-9729-4D05-9534-B449B36308B7}" dt="2019-10-01T22:53:17.522" v="2263" actId="1076"/>
          <ac:spMkLst>
            <pc:docMk/>
            <pc:sldMk cId="4081888890" sldId="268"/>
            <ac:spMk id="47" creationId="{27324E50-3465-42FE-87F3-F411556F7156}"/>
          </ac:spMkLst>
        </pc:spChg>
        <pc:spChg chg="mod">
          <ac:chgData name="종근 곽" userId="589d0afa-36c8-44e9-ba0c-6c915095c2eb" providerId="ADAL" clId="{C226E6C8-9729-4D05-9534-B449B36308B7}" dt="2019-10-01T22:46:47.729" v="2200" actId="14100"/>
          <ac:spMkLst>
            <pc:docMk/>
            <pc:sldMk cId="4081888890" sldId="268"/>
            <ac:spMk id="53" creationId="{81E0A3D5-9713-4E1B-825F-F73C99716080}"/>
          </ac:spMkLst>
        </pc:spChg>
        <pc:spChg chg="mod">
          <ac:chgData name="종근 곽" userId="589d0afa-36c8-44e9-ba0c-6c915095c2eb" providerId="ADAL" clId="{C226E6C8-9729-4D05-9534-B449B36308B7}" dt="2019-10-01T22:46:37.745" v="2199" actId="1076"/>
          <ac:spMkLst>
            <pc:docMk/>
            <pc:sldMk cId="4081888890" sldId="268"/>
            <ac:spMk id="54" creationId="{7A04ABA9-49BF-42D9-BF5C-8D14B390B560}"/>
          </ac:spMkLst>
        </pc:spChg>
        <pc:spChg chg="mod">
          <ac:chgData name="종근 곽" userId="589d0afa-36c8-44e9-ba0c-6c915095c2eb" providerId="ADAL" clId="{C226E6C8-9729-4D05-9534-B449B36308B7}" dt="2019-10-01T22:47:34.417" v="2206" actId="1076"/>
          <ac:spMkLst>
            <pc:docMk/>
            <pc:sldMk cId="4081888890" sldId="268"/>
            <ac:spMk id="56" creationId="{3E9782AF-C8B1-4707-9FBF-2D77FE6D1236}"/>
          </ac:spMkLst>
        </pc:spChg>
        <pc:spChg chg="mod">
          <ac:chgData name="종근 곽" userId="589d0afa-36c8-44e9-ba0c-6c915095c2eb" providerId="ADAL" clId="{C226E6C8-9729-4D05-9534-B449B36308B7}" dt="2019-10-01T22:47:24.353" v="2205" actId="1076"/>
          <ac:spMkLst>
            <pc:docMk/>
            <pc:sldMk cId="4081888890" sldId="268"/>
            <ac:spMk id="58" creationId="{B5B5C9F0-99AA-4338-9322-BF1036B809AE}"/>
          </ac:spMkLst>
        </pc:spChg>
        <pc:spChg chg="add mod">
          <ac:chgData name="종근 곽" userId="589d0afa-36c8-44e9-ba0c-6c915095c2eb" providerId="ADAL" clId="{C226E6C8-9729-4D05-9534-B449B36308B7}" dt="2019-10-01T22:58:09.529" v="2310" actId="113"/>
          <ac:spMkLst>
            <pc:docMk/>
            <pc:sldMk cId="4081888890" sldId="268"/>
            <ac:spMk id="59" creationId="{86403761-0F86-4835-998D-612DB918B2EF}"/>
          </ac:spMkLst>
        </pc:spChg>
        <pc:spChg chg="add mod">
          <ac:chgData name="종근 곽" userId="589d0afa-36c8-44e9-ba0c-6c915095c2eb" providerId="ADAL" clId="{C226E6C8-9729-4D05-9534-B449B36308B7}" dt="2019-10-01T22:46:28.577" v="2198" actId="14100"/>
          <ac:spMkLst>
            <pc:docMk/>
            <pc:sldMk cId="4081888890" sldId="268"/>
            <ac:spMk id="60" creationId="{FA57633D-5676-4062-8ABB-9A14585CC33B}"/>
          </ac:spMkLst>
        </pc:spChg>
        <pc:spChg chg="add mod">
          <ac:chgData name="종근 곽" userId="589d0afa-36c8-44e9-ba0c-6c915095c2eb" providerId="ADAL" clId="{C226E6C8-9729-4D05-9534-B449B36308B7}" dt="2019-10-01T22:46:47.729" v="2200" actId="14100"/>
          <ac:spMkLst>
            <pc:docMk/>
            <pc:sldMk cId="4081888890" sldId="268"/>
            <ac:spMk id="61" creationId="{041F9BD1-B64D-488D-92D7-81D5F4466CC7}"/>
          </ac:spMkLst>
        </pc:spChg>
        <pc:spChg chg="add mod">
          <ac:chgData name="종근 곽" userId="589d0afa-36c8-44e9-ba0c-6c915095c2eb" providerId="ADAL" clId="{C226E6C8-9729-4D05-9534-B449B36308B7}" dt="2019-10-01T22:47:34.417" v="2206" actId="1076"/>
          <ac:spMkLst>
            <pc:docMk/>
            <pc:sldMk cId="4081888890" sldId="268"/>
            <ac:spMk id="62" creationId="{94A09BC7-2388-42D9-A173-0299083B266A}"/>
          </ac:spMkLst>
        </pc:spChg>
        <pc:spChg chg="del mod">
          <ac:chgData name="종근 곽" userId="589d0afa-36c8-44e9-ba0c-6c915095c2eb" providerId="ADAL" clId="{C226E6C8-9729-4D05-9534-B449B36308B7}" dt="2019-10-01T22:14:19.444" v="2152" actId="478"/>
          <ac:spMkLst>
            <pc:docMk/>
            <pc:sldMk cId="4081888890" sldId="268"/>
            <ac:spMk id="63" creationId="{4F5469DF-32F9-4E8F-901A-A66EB2C1196C}"/>
          </ac:spMkLst>
        </pc:spChg>
        <pc:spChg chg="mod">
          <ac:chgData name="종근 곽" userId="589d0afa-36c8-44e9-ba0c-6c915095c2eb" providerId="ADAL" clId="{C226E6C8-9729-4D05-9534-B449B36308B7}" dt="2019-10-01T22:54:49.032" v="2276" actId="20577"/>
          <ac:spMkLst>
            <pc:docMk/>
            <pc:sldMk cId="4081888890" sldId="268"/>
            <ac:spMk id="64" creationId="{98205F08-7B87-4570-B6BF-8C4A9CE93F05}"/>
          </ac:spMkLst>
        </pc:spChg>
        <pc:spChg chg="mod">
          <ac:chgData name="종근 곽" userId="589d0afa-36c8-44e9-ba0c-6c915095c2eb" providerId="ADAL" clId="{C226E6C8-9729-4D05-9534-B449B36308B7}" dt="2019-10-01T22:56:04.376" v="2296" actId="20577"/>
          <ac:spMkLst>
            <pc:docMk/>
            <pc:sldMk cId="4081888890" sldId="268"/>
            <ac:spMk id="65" creationId="{D98CAABF-DB6E-4F93-8B3E-1500CA5A61CE}"/>
          </ac:spMkLst>
        </pc:spChg>
        <pc:spChg chg="mod">
          <ac:chgData name="종근 곽" userId="589d0afa-36c8-44e9-ba0c-6c915095c2eb" providerId="ADAL" clId="{C226E6C8-9729-4D05-9534-B449B36308B7}" dt="2019-10-01T22:56:08.560" v="2299" actId="20577"/>
          <ac:spMkLst>
            <pc:docMk/>
            <pc:sldMk cId="4081888890" sldId="268"/>
            <ac:spMk id="66" creationId="{DD052A81-1748-4182-94AF-71F680FA589B}"/>
          </ac:spMkLst>
        </pc:spChg>
        <pc:spChg chg="mod">
          <ac:chgData name="종근 곽" userId="589d0afa-36c8-44e9-ba0c-6c915095c2eb" providerId="ADAL" clId="{C226E6C8-9729-4D05-9534-B449B36308B7}" dt="2019-10-01T22:56:32.775" v="2303" actId="20577"/>
          <ac:spMkLst>
            <pc:docMk/>
            <pc:sldMk cId="4081888890" sldId="268"/>
            <ac:spMk id="67" creationId="{3E832E68-E97A-4BBA-808E-6AF1D692185A}"/>
          </ac:spMkLst>
        </pc:spChg>
        <pc:spChg chg="mod">
          <ac:chgData name="종근 곽" userId="589d0afa-36c8-44e9-ba0c-6c915095c2eb" providerId="ADAL" clId="{C226E6C8-9729-4D05-9534-B449B36308B7}" dt="2019-10-01T23:00:44.488" v="2322" actId="20577"/>
          <ac:spMkLst>
            <pc:docMk/>
            <pc:sldMk cId="4081888890" sldId="268"/>
            <ac:spMk id="68" creationId="{7FC129C7-01AF-4F19-B3CC-7E148D6C3664}"/>
          </ac:spMkLst>
        </pc:spChg>
        <pc:spChg chg="add mod">
          <ac:chgData name="종근 곽" userId="589d0afa-36c8-44e9-ba0c-6c915095c2eb" providerId="ADAL" clId="{C226E6C8-9729-4D05-9534-B449B36308B7}" dt="2019-10-01T22:47:58.276" v="2213" actId="20577"/>
          <ac:spMkLst>
            <pc:docMk/>
            <pc:sldMk cId="4081888890" sldId="268"/>
            <ac:spMk id="69" creationId="{9FABD291-4997-4E0D-BF54-31E301B2A605}"/>
          </ac:spMkLst>
        </pc:spChg>
        <pc:spChg chg="mod">
          <ac:chgData name="종근 곽" userId="589d0afa-36c8-44e9-ba0c-6c915095c2eb" providerId="ADAL" clId="{C226E6C8-9729-4D05-9534-B449B36308B7}" dt="2019-10-01T22:53:17.522" v="2263" actId="1076"/>
          <ac:spMkLst>
            <pc:docMk/>
            <pc:sldMk cId="4081888890" sldId="268"/>
            <ac:spMk id="70" creationId="{961BA645-3B91-45D5-88BF-2321E30CD253}"/>
          </ac:spMkLst>
        </pc:spChg>
        <pc:spChg chg="mod">
          <ac:chgData name="종근 곽" userId="589d0afa-36c8-44e9-ba0c-6c915095c2eb" providerId="ADAL" clId="{C226E6C8-9729-4D05-9534-B449B36308B7}" dt="2019-10-01T22:53:17.522" v="2263" actId="1076"/>
          <ac:spMkLst>
            <pc:docMk/>
            <pc:sldMk cId="4081888890" sldId="268"/>
            <ac:spMk id="71" creationId="{DDCB54CE-4641-46D9-B772-101AC19230CC}"/>
          </ac:spMkLst>
        </pc:spChg>
        <pc:spChg chg="add mod">
          <ac:chgData name="종근 곽" userId="589d0afa-36c8-44e9-ba0c-6c915095c2eb" providerId="ADAL" clId="{C226E6C8-9729-4D05-9534-B449B36308B7}" dt="2019-10-01T22:47:54.129" v="2211" actId="20577"/>
          <ac:spMkLst>
            <pc:docMk/>
            <pc:sldMk cId="4081888890" sldId="268"/>
            <ac:spMk id="72" creationId="{E5A2B526-CD57-4C31-AB2B-35B379E63613}"/>
          </ac:spMkLst>
        </pc:spChg>
        <pc:spChg chg="mod">
          <ac:chgData name="종근 곽" userId="589d0afa-36c8-44e9-ba0c-6c915095c2eb" providerId="ADAL" clId="{C226E6C8-9729-4D05-9534-B449B36308B7}" dt="2019-10-01T23:01:03.153" v="2326" actId="20577"/>
          <ac:spMkLst>
            <pc:docMk/>
            <pc:sldMk cId="4081888890" sldId="268"/>
            <ac:spMk id="73" creationId="{D18C4EDA-1EDC-4D80-808E-D6CD830E58E7}"/>
          </ac:spMkLst>
        </pc:spChg>
        <pc:spChg chg="mod">
          <ac:chgData name="종근 곽" userId="589d0afa-36c8-44e9-ba0c-6c915095c2eb" providerId="ADAL" clId="{C226E6C8-9729-4D05-9534-B449B36308B7}" dt="2019-10-01T23:01:25.535" v="2335" actId="14100"/>
          <ac:spMkLst>
            <pc:docMk/>
            <pc:sldMk cId="4081888890" sldId="268"/>
            <ac:spMk id="74" creationId="{31DB8C65-59EC-4C9B-8169-4ABC13B10929}"/>
          </ac:spMkLst>
        </pc:spChg>
        <pc:spChg chg="mod">
          <ac:chgData name="종근 곽" userId="589d0afa-36c8-44e9-ba0c-6c915095c2eb" providerId="ADAL" clId="{C226E6C8-9729-4D05-9534-B449B36308B7}" dt="2019-10-01T22:53:17.522" v="2263" actId="1076"/>
          <ac:spMkLst>
            <pc:docMk/>
            <pc:sldMk cId="4081888890" sldId="268"/>
            <ac:spMk id="75" creationId="{CA7E6F78-65CD-4981-BB90-7FE1F3C76372}"/>
          </ac:spMkLst>
        </pc:spChg>
        <pc:spChg chg="mod">
          <ac:chgData name="종근 곽" userId="589d0afa-36c8-44e9-ba0c-6c915095c2eb" providerId="ADAL" clId="{C226E6C8-9729-4D05-9534-B449B36308B7}" dt="2019-10-01T22:53:17.522" v="2263" actId="1076"/>
          <ac:spMkLst>
            <pc:docMk/>
            <pc:sldMk cId="4081888890" sldId="268"/>
            <ac:spMk id="76" creationId="{A3AD596C-C4E5-486D-8B13-4EC3CC9AD3E2}"/>
          </ac:spMkLst>
        </pc:spChg>
        <pc:spChg chg="mod">
          <ac:chgData name="종근 곽" userId="589d0afa-36c8-44e9-ba0c-6c915095c2eb" providerId="ADAL" clId="{C226E6C8-9729-4D05-9534-B449B36308B7}" dt="2019-10-01T23:01:40.607" v="2340" actId="20577"/>
          <ac:spMkLst>
            <pc:docMk/>
            <pc:sldMk cId="4081888890" sldId="268"/>
            <ac:spMk id="77" creationId="{DE289D6B-0B70-40E5-BB15-71DEF9DA3F36}"/>
          </ac:spMkLst>
        </pc:spChg>
        <pc:spChg chg="mod">
          <ac:chgData name="종근 곽" userId="589d0afa-36c8-44e9-ba0c-6c915095c2eb" providerId="ADAL" clId="{C226E6C8-9729-4D05-9534-B449B36308B7}" dt="2019-10-01T23:01:51.183" v="2343" actId="20577"/>
          <ac:spMkLst>
            <pc:docMk/>
            <pc:sldMk cId="4081888890" sldId="268"/>
            <ac:spMk id="78" creationId="{C88194EF-53F4-43EB-8157-1D8BD820F6A5}"/>
          </ac:spMkLst>
        </pc:spChg>
        <pc:spChg chg="del mod">
          <ac:chgData name="종근 곽" userId="589d0afa-36c8-44e9-ba0c-6c915095c2eb" providerId="ADAL" clId="{C226E6C8-9729-4D05-9534-B449B36308B7}" dt="2019-10-01T23:02:29.953" v="2360" actId="478"/>
          <ac:spMkLst>
            <pc:docMk/>
            <pc:sldMk cId="4081888890" sldId="268"/>
            <ac:spMk id="79" creationId="{635AD861-08F4-4F52-832A-30713CC49789}"/>
          </ac:spMkLst>
        </pc:spChg>
        <pc:spChg chg="del mod">
          <ac:chgData name="종근 곽" userId="589d0afa-36c8-44e9-ba0c-6c915095c2eb" providerId="ADAL" clId="{C226E6C8-9729-4D05-9534-B449B36308B7}" dt="2019-10-01T23:01:47.473" v="2341" actId="478"/>
          <ac:spMkLst>
            <pc:docMk/>
            <pc:sldMk cId="4081888890" sldId="268"/>
            <ac:spMk id="80" creationId="{FA5B076C-9600-497E-A4C5-59A0596BBD56}"/>
          </ac:spMkLst>
        </pc:spChg>
        <pc:spChg chg="mod">
          <ac:chgData name="종근 곽" userId="589d0afa-36c8-44e9-ba0c-6c915095c2eb" providerId="ADAL" clId="{C226E6C8-9729-4D05-9534-B449B36308B7}" dt="2019-10-01T23:02:04.615" v="2359" actId="20577"/>
          <ac:spMkLst>
            <pc:docMk/>
            <pc:sldMk cId="4081888890" sldId="268"/>
            <ac:spMk id="81" creationId="{9B7BDD28-BCB9-4328-80F6-71631034383D}"/>
          </ac:spMkLst>
        </pc:spChg>
        <pc:spChg chg="mod">
          <ac:chgData name="종근 곽" userId="589d0afa-36c8-44e9-ba0c-6c915095c2eb" providerId="ADAL" clId="{C226E6C8-9729-4D05-9534-B449B36308B7}" dt="2019-10-01T23:01:29.743" v="2336" actId="1076"/>
          <ac:spMkLst>
            <pc:docMk/>
            <pc:sldMk cId="4081888890" sldId="268"/>
            <ac:spMk id="82" creationId="{67203E86-D9C8-45C1-85D4-7EC8586F4CB7}"/>
          </ac:spMkLst>
        </pc:spChg>
        <pc:spChg chg="mod">
          <ac:chgData name="종근 곽" userId="589d0afa-36c8-44e9-ba0c-6c915095c2eb" providerId="ADAL" clId="{C226E6C8-9729-4D05-9534-B449B36308B7}" dt="2019-10-01T22:50:39.226" v="2230" actId="1076"/>
          <ac:spMkLst>
            <pc:docMk/>
            <pc:sldMk cId="4081888890" sldId="268"/>
            <ac:spMk id="83" creationId="{23EBDB86-446A-4488-B940-EF7B590F5243}"/>
          </ac:spMkLst>
        </pc:spChg>
        <pc:spChg chg="mod">
          <ac:chgData name="종근 곽" userId="589d0afa-36c8-44e9-ba0c-6c915095c2eb" providerId="ADAL" clId="{C226E6C8-9729-4D05-9534-B449B36308B7}" dt="2019-10-01T22:50:39.226" v="2230" actId="1076"/>
          <ac:spMkLst>
            <pc:docMk/>
            <pc:sldMk cId="4081888890" sldId="268"/>
            <ac:spMk id="84" creationId="{E7064970-32C9-44CD-9B5E-562982305C5B}"/>
          </ac:spMkLst>
        </pc:spChg>
        <pc:spChg chg="add mod">
          <ac:chgData name="종근 곽" userId="589d0afa-36c8-44e9-ba0c-6c915095c2eb" providerId="ADAL" clId="{C226E6C8-9729-4D05-9534-B449B36308B7}" dt="2019-10-01T22:47:49.176" v="2208" actId="1076"/>
          <ac:spMkLst>
            <pc:docMk/>
            <pc:sldMk cId="4081888890" sldId="268"/>
            <ac:spMk id="85" creationId="{3029CEBB-F49A-4290-BE17-34CDB50D78BC}"/>
          </ac:spMkLst>
        </pc:spChg>
        <pc:spChg chg="mod">
          <ac:chgData name="종근 곽" userId="589d0afa-36c8-44e9-ba0c-6c915095c2eb" providerId="ADAL" clId="{C226E6C8-9729-4D05-9534-B449B36308B7}" dt="2019-10-01T22:50:39.226" v="2230" actId="1076"/>
          <ac:spMkLst>
            <pc:docMk/>
            <pc:sldMk cId="4081888890" sldId="268"/>
            <ac:spMk id="86" creationId="{4AFE73D0-4980-4839-AC60-E99344D9130D}"/>
          </ac:spMkLst>
        </pc:spChg>
        <pc:spChg chg="mod">
          <ac:chgData name="종근 곽" userId="589d0afa-36c8-44e9-ba0c-6c915095c2eb" providerId="ADAL" clId="{C226E6C8-9729-4D05-9534-B449B36308B7}" dt="2019-10-01T22:50:39.226" v="2230" actId="1076"/>
          <ac:spMkLst>
            <pc:docMk/>
            <pc:sldMk cId="4081888890" sldId="268"/>
            <ac:spMk id="87" creationId="{573A5006-2C76-4732-9582-D95C8D8BEB14}"/>
          </ac:spMkLst>
        </pc:spChg>
        <pc:spChg chg="mod">
          <ac:chgData name="종근 곽" userId="589d0afa-36c8-44e9-ba0c-6c915095c2eb" providerId="ADAL" clId="{C226E6C8-9729-4D05-9534-B449B36308B7}" dt="2019-10-01T22:50:39.226" v="2230" actId="1076"/>
          <ac:spMkLst>
            <pc:docMk/>
            <pc:sldMk cId="4081888890" sldId="268"/>
            <ac:spMk id="88" creationId="{57D77832-FE9D-4B4D-A5D7-7E7D05C52402}"/>
          </ac:spMkLst>
        </pc:spChg>
        <pc:spChg chg="add mod">
          <ac:chgData name="종근 곽" userId="589d0afa-36c8-44e9-ba0c-6c915095c2eb" providerId="ADAL" clId="{C226E6C8-9729-4D05-9534-B449B36308B7}" dt="2019-10-01T22:47:49.176" v="2208" actId="1076"/>
          <ac:spMkLst>
            <pc:docMk/>
            <pc:sldMk cId="4081888890" sldId="268"/>
            <ac:spMk id="89" creationId="{849CCB12-71E3-4ECE-AFD2-31DF441DE396}"/>
          </ac:spMkLst>
        </pc:spChg>
        <pc:spChg chg="add mod">
          <ac:chgData name="종근 곽" userId="589d0afa-36c8-44e9-ba0c-6c915095c2eb" providerId="ADAL" clId="{C226E6C8-9729-4D05-9534-B449B36308B7}" dt="2019-10-01T22:50:19.055" v="2228" actId="20577"/>
          <ac:spMkLst>
            <pc:docMk/>
            <pc:sldMk cId="4081888890" sldId="268"/>
            <ac:spMk id="90" creationId="{22745FEC-7FF9-4C4D-B71C-56CEB9368918}"/>
          </ac:spMkLst>
        </pc:spChg>
        <pc:spChg chg="add del mod">
          <ac:chgData name="종근 곽" userId="589d0afa-36c8-44e9-ba0c-6c915095c2eb" providerId="ADAL" clId="{C226E6C8-9729-4D05-9534-B449B36308B7}" dt="2019-10-01T22:50:23.596" v="2229" actId="478"/>
          <ac:spMkLst>
            <pc:docMk/>
            <pc:sldMk cId="4081888890" sldId="268"/>
            <ac:spMk id="91" creationId="{4675A6CA-B43C-4B37-A766-8E2C0211DDA0}"/>
          </ac:spMkLst>
        </pc:spChg>
        <pc:spChg chg="add mod">
          <ac:chgData name="종근 곽" userId="589d0afa-36c8-44e9-ba0c-6c915095c2eb" providerId="ADAL" clId="{C226E6C8-9729-4D05-9534-B449B36308B7}" dt="2019-10-01T22:50:07.256" v="2223" actId="20577"/>
          <ac:spMkLst>
            <pc:docMk/>
            <pc:sldMk cId="4081888890" sldId="268"/>
            <ac:spMk id="92" creationId="{FE7D4195-6717-4D0C-98C8-65B2588AA97E}"/>
          </ac:spMkLst>
        </pc:spChg>
        <pc:spChg chg="add mod">
          <ac:chgData name="종근 곽" userId="589d0afa-36c8-44e9-ba0c-6c915095c2eb" providerId="ADAL" clId="{C226E6C8-9729-4D05-9534-B449B36308B7}" dt="2019-10-01T22:50:03.216" v="2219" actId="1076"/>
          <ac:spMkLst>
            <pc:docMk/>
            <pc:sldMk cId="4081888890" sldId="268"/>
            <ac:spMk id="93" creationId="{7705DE7D-B893-4A20-8E0E-DA633C48D206}"/>
          </ac:spMkLst>
        </pc:spChg>
        <pc:spChg chg="add mod">
          <ac:chgData name="종근 곽" userId="589d0afa-36c8-44e9-ba0c-6c915095c2eb" providerId="ADAL" clId="{C226E6C8-9729-4D05-9534-B449B36308B7}" dt="2019-10-01T22:50:03.216" v="2219" actId="1076"/>
          <ac:spMkLst>
            <pc:docMk/>
            <pc:sldMk cId="4081888890" sldId="268"/>
            <ac:spMk id="94" creationId="{1FA59CED-9166-4BD8-B21E-2DD339804A60}"/>
          </ac:spMkLst>
        </pc:spChg>
        <pc:spChg chg="add del mod">
          <ac:chgData name="종근 곽" userId="589d0afa-36c8-44e9-ba0c-6c915095c2eb" providerId="ADAL" clId="{C226E6C8-9729-4D05-9534-B449B36308B7}" dt="2019-10-01T22:51:07.041" v="2239" actId="478"/>
          <ac:spMkLst>
            <pc:docMk/>
            <pc:sldMk cId="4081888890" sldId="268"/>
            <ac:spMk id="95" creationId="{E7146A1C-4963-4125-A480-BEE145BBFEC9}"/>
          </ac:spMkLst>
        </pc:spChg>
        <pc:spChg chg="add mod">
          <ac:chgData name="종근 곽" userId="589d0afa-36c8-44e9-ba0c-6c915095c2eb" providerId="ADAL" clId="{C226E6C8-9729-4D05-9534-B449B36308B7}" dt="2019-10-01T22:51:40.752" v="2248" actId="14100"/>
          <ac:spMkLst>
            <pc:docMk/>
            <pc:sldMk cId="4081888890" sldId="268"/>
            <ac:spMk id="96" creationId="{4AD6D5F2-670E-4E2A-8620-4628C2507907}"/>
          </ac:spMkLst>
        </pc:spChg>
        <pc:spChg chg="add mod">
          <ac:chgData name="종근 곽" userId="589d0afa-36c8-44e9-ba0c-6c915095c2eb" providerId="ADAL" clId="{C226E6C8-9729-4D05-9534-B449B36308B7}" dt="2019-10-01T22:50:51.161" v="2232" actId="1076"/>
          <ac:spMkLst>
            <pc:docMk/>
            <pc:sldMk cId="4081888890" sldId="268"/>
            <ac:spMk id="97" creationId="{63A4D225-CEBA-4AE2-AD34-939204C74350}"/>
          </ac:spMkLst>
        </pc:spChg>
        <pc:spChg chg="add del mod">
          <ac:chgData name="종근 곽" userId="589d0afa-36c8-44e9-ba0c-6c915095c2eb" providerId="ADAL" clId="{C226E6C8-9729-4D05-9534-B449B36308B7}" dt="2019-10-01T22:50:55.162" v="2233" actId="478"/>
          <ac:spMkLst>
            <pc:docMk/>
            <pc:sldMk cId="4081888890" sldId="268"/>
            <ac:spMk id="98" creationId="{042D3A45-5FA8-40D8-9799-85EFAE42595C}"/>
          </ac:spMkLst>
        </pc:spChg>
        <pc:spChg chg="add mod">
          <ac:chgData name="종근 곽" userId="589d0afa-36c8-44e9-ba0c-6c915095c2eb" providerId="ADAL" clId="{C226E6C8-9729-4D05-9534-B449B36308B7}" dt="2019-10-01T22:51:20.584" v="2245" actId="20577"/>
          <ac:spMkLst>
            <pc:docMk/>
            <pc:sldMk cId="4081888890" sldId="268"/>
            <ac:spMk id="99" creationId="{E752659A-9E1B-4593-BA7A-7B050CB2791E}"/>
          </ac:spMkLst>
        </pc:spChg>
        <pc:spChg chg="add mod">
          <ac:chgData name="종근 곽" userId="589d0afa-36c8-44e9-ba0c-6c915095c2eb" providerId="ADAL" clId="{C226E6C8-9729-4D05-9534-B449B36308B7}" dt="2019-10-01T22:54:25.960" v="2273" actId="14100"/>
          <ac:spMkLst>
            <pc:docMk/>
            <pc:sldMk cId="4081888890" sldId="268"/>
            <ac:spMk id="100" creationId="{1AD2A2BA-65A1-49CD-B6E0-8E49716950CA}"/>
          </ac:spMkLst>
        </pc:spChg>
        <pc:spChg chg="add mod">
          <ac:chgData name="종근 곽" userId="589d0afa-36c8-44e9-ba0c-6c915095c2eb" providerId="ADAL" clId="{C226E6C8-9729-4D05-9534-B449B36308B7}" dt="2019-10-01T22:51:36.464" v="2247" actId="1076"/>
          <ac:spMkLst>
            <pc:docMk/>
            <pc:sldMk cId="4081888890" sldId="268"/>
            <ac:spMk id="101" creationId="{43604F2C-1495-4159-98AA-A44814AF423D}"/>
          </ac:spMkLst>
        </pc:spChg>
        <pc:spChg chg="add mod">
          <ac:chgData name="종근 곽" userId="589d0afa-36c8-44e9-ba0c-6c915095c2eb" providerId="ADAL" clId="{C226E6C8-9729-4D05-9534-B449B36308B7}" dt="2019-10-01T22:59:35.042" v="2320" actId="113"/>
          <ac:spMkLst>
            <pc:docMk/>
            <pc:sldMk cId="4081888890" sldId="268"/>
            <ac:spMk id="102" creationId="{1B8697A1-A5C6-40B4-8A73-4E017E7EAACA}"/>
          </ac:spMkLst>
        </pc:spChg>
        <pc:spChg chg="add mod">
          <ac:chgData name="종근 곽" userId="589d0afa-36c8-44e9-ba0c-6c915095c2eb" providerId="ADAL" clId="{C226E6C8-9729-4D05-9534-B449B36308B7}" dt="2019-10-01T22:52:14.735" v="2256" actId="20577"/>
          <ac:spMkLst>
            <pc:docMk/>
            <pc:sldMk cId="4081888890" sldId="268"/>
            <ac:spMk id="103" creationId="{C33ED708-3EDF-4917-8766-7801ED7625DB}"/>
          </ac:spMkLst>
        </pc:spChg>
        <pc:spChg chg="add mod">
          <ac:chgData name="종근 곽" userId="589d0afa-36c8-44e9-ba0c-6c915095c2eb" providerId="ADAL" clId="{C226E6C8-9729-4D05-9534-B449B36308B7}" dt="2019-10-01T23:05:28.752" v="2367" actId="14100"/>
          <ac:spMkLst>
            <pc:docMk/>
            <pc:sldMk cId="4081888890" sldId="268"/>
            <ac:spMk id="104" creationId="{C94B6D7C-2655-438B-BA2D-53EE75BA8B98}"/>
          </ac:spMkLst>
        </pc:spChg>
        <pc:spChg chg="add mod">
          <ac:chgData name="종근 곽" userId="589d0afa-36c8-44e9-ba0c-6c915095c2eb" providerId="ADAL" clId="{C226E6C8-9729-4D05-9534-B449B36308B7}" dt="2019-10-01T23:06:10.239" v="2370" actId="14100"/>
          <ac:spMkLst>
            <pc:docMk/>
            <pc:sldMk cId="4081888890" sldId="268"/>
            <ac:spMk id="105" creationId="{1405B292-C377-411D-8770-1C5AA7F46C27}"/>
          </ac:spMkLst>
        </pc:spChg>
        <pc:spChg chg="add mod">
          <ac:chgData name="종근 곽" userId="589d0afa-36c8-44e9-ba0c-6c915095c2eb" providerId="ADAL" clId="{C226E6C8-9729-4D05-9534-B449B36308B7}" dt="2019-10-01T23:06:28.255" v="2373" actId="14100"/>
          <ac:spMkLst>
            <pc:docMk/>
            <pc:sldMk cId="4081888890" sldId="268"/>
            <ac:spMk id="106" creationId="{E2802A6B-6EF5-4562-ABC8-7380372248DE}"/>
          </ac:spMkLst>
        </pc:spChg>
        <pc:picChg chg="del">
          <ac:chgData name="종근 곽" userId="589d0afa-36c8-44e9-ba0c-6c915095c2eb" providerId="ADAL" clId="{C226E6C8-9729-4D05-9534-B449B36308B7}" dt="2019-10-01T22:14:12.076" v="2150" actId="478"/>
          <ac:picMkLst>
            <pc:docMk/>
            <pc:sldMk cId="4081888890" sldId="268"/>
            <ac:picMk id="4" creationId="{33299532-DDB2-4579-BBDC-8AF8FED2BE26}"/>
          </ac:picMkLst>
        </pc:picChg>
        <pc:picChg chg="add mod">
          <ac:chgData name="종근 곽" userId="589d0afa-36c8-44e9-ba0c-6c915095c2eb" providerId="ADAL" clId="{C226E6C8-9729-4D05-9534-B449B36308B7}" dt="2019-10-01T22:44:22.177" v="2185" actId="14100"/>
          <ac:picMkLst>
            <pc:docMk/>
            <pc:sldMk cId="4081888890" sldId="268"/>
            <ac:picMk id="57" creationId="{D24EB6DA-C4A4-4557-AFD7-B15D8320CBB3}"/>
          </ac:picMkLst>
        </pc:picChg>
      </pc:sldChg>
      <pc:sldChg chg="addSp delSp modSp add">
        <pc:chgData name="종근 곽" userId="589d0afa-36c8-44e9-ba0c-6c915095c2eb" providerId="ADAL" clId="{C226E6C8-9729-4D05-9534-B449B36308B7}" dt="2019-10-01T23:17:06.111" v="2756"/>
        <pc:sldMkLst>
          <pc:docMk/>
          <pc:sldMk cId="1862514346" sldId="269"/>
        </pc:sldMkLst>
        <pc:spChg chg="mod">
          <ac:chgData name="종근 곽" userId="589d0afa-36c8-44e9-ba0c-6c915095c2eb" providerId="ADAL" clId="{C226E6C8-9729-4D05-9534-B449B36308B7}" dt="2019-10-01T23:17:06.111" v="2756"/>
          <ac:spMkLst>
            <pc:docMk/>
            <pc:sldMk cId="1862514346" sldId="269"/>
            <ac:spMk id="3" creationId="{B58AC2F2-11D6-460B-8EF3-1B6BF7D2AC79}"/>
          </ac:spMkLst>
        </pc:spChg>
        <pc:spChg chg="add mod">
          <ac:chgData name="종근 곽" userId="589d0afa-36c8-44e9-ba0c-6c915095c2eb" providerId="ADAL" clId="{C226E6C8-9729-4D05-9534-B449B36308B7}" dt="2019-10-01T23:14:07.472" v="2500" actId="1076"/>
          <ac:spMkLst>
            <pc:docMk/>
            <pc:sldMk cId="1862514346" sldId="269"/>
            <ac:spMk id="4" creationId="{9E2215FB-D184-4F48-8ECD-890BC912B3FE}"/>
          </ac:spMkLst>
        </pc:spChg>
        <pc:spChg chg="add mod">
          <ac:chgData name="종근 곽" userId="589d0afa-36c8-44e9-ba0c-6c915095c2eb" providerId="ADAL" clId="{C226E6C8-9729-4D05-9534-B449B36308B7}" dt="2019-10-01T23:14:07.472" v="2500" actId="1076"/>
          <ac:spMkLst>
            <pc:docMk/>
            <pc:sldMk cId="1862514346" sldId="269"/>
            <ac:spMk id="5" creationId="{298E3043-748B-4291-915A-8D478FB05B5A}"/>
          </ac:spMkLst>
        </pc:spChg>
        <pc:spChg chg="add mod">
          <ac:chgData name="종근 곽" userId="589d0afa-36c8-44e9-ba0c-6c915095c2eb" providerId="ADAL" clId="{C226E6C8-9729-4D05-9534-B449B36308B7}" dt="2019-10-01T23:14:07.472" v="2500" actId="1076"/>
          <ac:spMkLst>
            <pc:docMk/>
            <pc:sldMk cId="1862514346" sldId="269"/>
            <ac:spMk id="6" creationId="{37BD1FE7-0922-4D72-9DBF-917FB30418A1}"/>
          </ac:spMkLst>
        </pc:spChg>
        <pc:spChg chg="add mod">
          <ac:chgData name="종근 곽" userId="589d0afa-36c8-44e9-ba0c-6c915095c2eb" providerId="ADAL" clId="{C226E6C8-9729-4D05-9534-B449B36308B7}" dt="2019-10-01T23:14:07.472" v="2500" actId="1076"/>
          <ac:spMkLst>
            <pc:docMk/>
            <pc:sldMk cId="1862514346" sldId="269"/>
            <ac:spMk id="7" creationId="{EC25F95E-8C2C-442D-99A7-6B43ADAE7AA6}"/>
          </ac:spMkLst>
        </pc:spChg>
        <pc:spChg chg="add del mod">
          <ac:chgData name="종근 곽" userId="589d0afa-36c8-44e9-ba0c-6c915095c2eb" providerId="ADAL" clId="{C226E6C8-9729-4D05-9534-B449B36308B7}" dt="2019-10-01T23:11:09.912" v="2450" actId="478"/>
          <ac:spMkLst>
            <pc:docMk/>
            <pc:sldMk cId="1862514346" sldId="269"/>
            <ac:spMk id="8" creationId="{225D61D7-6D44-46D9-A4C4-6B55A9A58840}"/>
          </ac:spMkLst>
        </pc:spChg>
        <pc:spChg chg="add del mod">
          <ac:chgData name="종근 곽" userId="589d0afa-36c8-44e9-ba0c-6c915095c2eb" providerId="ADAL" clId="{C226E6C8-9729-4D05-9534-B449B36308B7}" dt="2019-10-01T23:12:43.729" v="2484" actId="478"/>
          <ac:spMkLst>
            <pc:docMk/>
            <pc:sldMk cId="1862514346" sldId="269"/>
            <ac:spMk id="9" creationId="{EFF41E78-8E4B-4C0F-A148-2326A7188EC9}"/>
          </ac:spMkLst>
        </pc:spChg>
        <pc:spChg chg="add mod">
          <ac:chgData name="종근 곽" userId="589d0afa-36c8-44e9-ba0c-6c915095c2eb" providerId="ADAL" clId="{C226E6C8-9729-4D05-9534-B449B36308B7}" dt="2019-10-01T23:14:07.472" v="2500" actId="1076"/>
          <ac:spMkLst>
            <pc:docMk/>
            <pc:sldMk cId="1862514346" sldId="269"/>
            <ac:spMk id="16" creationId="{3D86314C-7A9E-4CE3-B497-EB34C8FEBC05}"/>
          </ac:spMkLst>
        </pc:spChg>
        <pc:spChg chg="add mod">
          <ac:chgData name="종근 곽" userId="589d0afa-36c8-44e9-ba0c-6c915095c2eb" providerId="ADAL" clId="{C226E6C8-9729-4D05-9534-B449B36308B7}" dt="2019-10-01T23:14:07.472" v="2500" actId="1076"/>
          <ac:spMkLst>
            <pc:docMk/>
            <pc:sldMk cId="1862514346" sldId="269"/>
            <ac:spMk id="17" creationId="{921B3390-D455-42FA-ABBC-290479F45733}"/>
          </ac:spMkLst>
        </pc:spChg>
        <pc:spChg chg="add mod">
          <ac:chgData name="종근 곽" userId="589d0afa-36c8-44e9-ba0c-6c915095c2eb" providerId="ADAL" clId="{C226E6C8-9729-4D05-9534-B449B36308B7}" dt="2019-10-01T23:14:07.472" v="2500" actId="1076"/>
          <ac:spMkLst>
            <pc:docMk/>
            <pc:sldMk cId="1862514346" sldId="269"/>
            <ac:spMk id="18" creationId="{73F754BA-8DDF-414E-9D73-934A5894E418}"/>
          </ac:spMkLst>
        </pc:spChg>
        <pc:cxnChg chg="add mod">
          <ac:chgData name="종근 곽" userId="589d0afa-36c8-44e9-ba0c-6c915095c2eb" providerId="ADAL" clId="{C226E6C8-9729-4D05-9534-B449B36308B7}" dt="2019-10-01T23:14:07.472" v="2500" actId="1076"/>
          <ac:cxnSpMkLst>
            <pc:docMk/>
            <pc:sldMk cId="1862514346" sldId="269"/>
            <ac:cxnSpMk id="11" creationId="{95003E6B-EA0F-46D1-B6DC-13736CBEFAD1}"/>
          </ac:cxnSpMkLst>
        </pc:cxnChg>
        <pc:cxnChg chg="add mod">
          <ac:chgData name="종근 곽" userId="589d0afa-36c8-44e9-ba0c-6c915095c2eb" providerId="ADAL" clId="{C226E6C8-9729-4D05-9534-B449B36308B7}" dt="2019-10-01T23:14:07.472" v="2500" actId="1076"/>
          <ac:cxnSpMkLst>
            <pc:docMk/>
            <pc:sldMk cId="1862514346" sldId="269"/>
            <ac:cxnSpMk id="13" creationId="{869190E4-CD26-4DE7-ADE9-016B68BF43AB}"/>
          </ac:cxnSpMkLst>
        </pc:cxnChg>
        <pc:cxnChg chg="add mod">
          <ac:chgData name="종근 곽" userId="589d0afa-36c8-44e9-ba0c-6c915095c2eb" providerId="ADAL" clId="{C226E6C8-9729-4D05-9534-B449B36308B7}" dt="2019-10-01T23:14:07.472" v="2500" actId="1076"/>
          <ac:cxnSpMkLst>
            <pc:docMk/>
            <pc:sldMk cId="1862514346" sldId="269"/>
            <ac:cxnSpMk id="15" creationId="{E9146003-DF95-471D-A591-6B9F42BF3BB5}"/>
          </ac:cxnSpMkLst>
        </pc:cxnChg>
      </pc:sldChg>
      <pc:sldChg chg="addSp delSp modSp add">
        <pc:chgData name="종근 곽" userId="589d0afa-36c8-44e9-ba0c-6c915095c2eb" providerId="ADAL" clId="{C226E6C8-9729-4D05-9534-B449B36308B7}" dt="2019-10-02T01:09:09.375" v="3261"/>
        <pc:sldMkLst>
          <pc:docMk/>
          <pc:sldMk cId="866490391" sldId="270"/>
        </pc:sldMkLst>
        <pc:spChg chg="mod">
          <ac:chgData name="종근 곽" userId="589d0afa-36c8-44e9-ba0c-6c915095c2eb" providerId="ADAL" clId="{C226E6C8-9729-4D05-9534-B449B36308B7}" dt="2019-10-02T01:09:09.375" v="3261"/>
          <ac:spMkLst>
            <pc:docMk/>
            <pc:sldMk cId="866490391" sldId="270"/>
            <ac:spMk id="3" creationId="{B58AC2F2-11D6-460B-8EF3-1B6BF7D2AC79}"/>
          </ac:spMkLst>
        </pc:spChg>
        <pc:spChg chg="del">
          <ac:chgData name="종근 곽" userId="589d0afa-36c8-44e9-ba0c-6c915095c2eb" providerId="ADAL" clId="{C226E6C8-9729-4D05-9534-B449B36308B7}" dt="2019-10-01T23:18:59.231" v="2786"/>
          <ac:spMkLst>
            <pc:docMk/>
            <pc:sldMk cId="866490391" sldId="270"/>
            <ac:spMk id="4" creationId="{9E2215FB-D184-4F48-8ECD-890BC912B3FE}"/>
          </ac:spMkLst>
        </pc:spChg>
        <pc:spChg chg="del">
          <ac:chgData name="종근 곽" userId="589d0afa-36c8-44e9-ba0c-6c915095c2eb" providerId="ADAL" clId="{C226E6C8-9729-4D05-9534-B449B36308B7}" dt="2019-10-01T23:18:44.583" v="2781"/>
          <ac:spMkLst>
            <pc:docMk/>
            <pc:sldMk cId="866490391" sldId="270"/>
            <ac:spMk id="5" creationId="{298E3043-748B-4291-915A-8D478FB05B5A}"/>
          </ac:spMkLst>
        </pc:spChg>
        <pc:spChg chg="del">
          <ac:chgData name="종근 곽" userId="589d0afa-36c8-44e9-ba0c-6c915095c2eb" providerId="ADAL" clId="{C226E6C8-9729-4D05-9534-B449B36308B7}" dt="2019-10-01T23:18:44.583" v="2781"/>
          <ac:spMkLst>
            <pc:docMk/>
            <pc:sldMk cId="866490391" sldId="270"/>
            <ac:spMk id="6" creationId="{37BD1FE7-0922-4D72-9DBF-917FB30418A1}"/>
          </ac:spMkLst>
        </pc:spChg>
        <pc:spChg chg="del">
          <ac:chgData name="종근 곽" userId="589d0afa-36c8-44e9-ba0c-6c915095c2eb" providerId="ADAL" clId="{C226E6C8-9729-4D05-9534-B449B36308B7}" dt="2019-10-01T23:18:44.583" v="2781"/>
          <ac:spMkLst>
            <pc:docMk/>
            <pc:sldMk cId="866490391" sldId="270"/>
            <ac:spMk id="7" creationId="{EC25F95E-8C2C-442D-99A7-6B43ADAE7AA6}"/>
          </ac:spMkLst>
        </pc:spChg>
        <pc:spChg chg="add mod">
          <ac:chgData name="종근 곽" userId="589d0afa-36c8-44e9-ba0c-6c915095c2eb" providerId="ADAL" clId="{C226E6C8-9729-4D05-9534-B449B36308B7}" dt="2019-10-01T23:20:13.655" v="2807" actId="1076"/>
          <ac:spMkLst>
            <pc:docMk/>
            <pc:sldMk cId="866490391" sldId="270"/>
            <ac:spMk id="14" creationId="{76F86607-12AF-4727-85C5-61D4C17B0FBD}"/>
          </ac:spMkLst>
        </pc:spChg>
        <pc:spChg chg="mod">
          <ac:chgData name="종근 곽" userId="589d0afa-36c8-44e9-ba0c-6c915095c2eb" providerId="ADAL" clId="{C226E6C8-9729-4D05-9534-B449B36308B7}" dt="2019-10-01T23:20:06.094" v="2804" actId="1076"/>
          <ac:spMkLst>
            <pc:docMk/>
            <pc:sldMk cId="866490391" sldId="270"/>
            <ac:spMk id="18" creationId="{73F754BA-8DDF-414E-9D73-934A5894E418}"/>
          </ac:spMkLst>
        </pc:spChg>
        <pc:spChg chg="add mod">
          <ac:chgData name="종근 곽" userId="589d0afa-36c8-44e9-ba0c-6c915095c2eb" providerId="ADAL" clId="{C226E6C8-9729-4D05-9534-B449B36308B7}" dt="2019-10-01T23:20:13.655" v="2807" actId="1076"/>
          <ac:spMkLst>
            <pc:docMk/>
            <pc:sldMk cId="866490391" sldId="270"/>
            <ac:spMk id="19" creationId="{52C24B98-2B5C-4CB0-B553-FD6C0998F005}"/>
          </ac:spMkLst>
        </pc:spChg>
        <pc:spChg chg="add mod">
          <ac:chgData name="종근 곽" userId="589d0afa-36c8-44e9-ba0c-6c915095c2eb" providerId="ADAL" clId="{C226E6C8-9729-4D05-9534-B449B36308B7}" dt="2019-10-01T23:20:13.655" v="2807" actId="1076"/>
          <ac:spMkLst>
            <pc:docMk/>
            <pc:sldMk cId="866490391" sldId="270"/>
            <ac:spMk id="20" creationId="{B87626E4-E381-4870-A493-12BA7889ECC4}"/>
          </ac:spMkLst>
        </pc:spChg>
        <pc:spChg chg="add mod">
          <ac:chgData name="종근 곽" userId="589d0afa-36c8-44e9-ba0c-6c915095c2eb" providerId="ADAL" clId="{C226E6C8-9729-4D05-9534-B449B36308B7}" dt="2019-10-01T23:19:03.582" v="2788" actId="1076"/>
          <ac:spMkLst>
            <pc:docMk/>
            <pc:sldMk cId="866490391" sldId="270"/>
            <ac:spMk id="21" creationId="{35033CC4-E933-4003-B9B6-B1F4EDA15319}"/>
          </ac:spMkLst>
        </pc:spChg>
        <pc:cxnChg chg="del mod">
          <ac:chgData name="종근 곽" userId="589d0afa-36c8-44e9-ba0c-6c915095c2eb" providerId="ADAL" clId="{C226E6C8-9729-4D05-9534-B449B36308B7}" dt="2019-10-01T23:20:09.285" v="2806" actId="478"/>
          <ac:cxnSpMkLst>
            <pc:docMk/>
            <pc:sldMk cId="866490391" sldId="270"/>
            <ac:cxnSpMk id="11" creationId="{95003E6B-EA0F-46D1-B6DC-13736CBEFAD1}"/>
          </ac:cxnSpMkLst>
        </pc:cxnChg>
        <pc:cxnChg chg="mod">
          <ac:chgData name="종근 곽" userId="589d0afa-36c8-44e9-ba0c-6c915095c2eb" providerId="ADAL" clId="{C226E6C8-9729-4D05-9534-B449B36308B7}" dt="2019-10-01T23:20:13.655" v="2807" actId="1076"/>
          <ac:cxnSpMkLst>
            <pc:docMk/>
            <pc:sldMk cId="866490391" sldId="270"/>
            <ac:cxnSpMk id="13" creationId="{869190E4-CD26-4DE7-ADE9-016B68BF43AB}"/>
          </ac:cxnSpMkLst>
        </pc:cxnChg>
        <pc:cxnChg chg="del">
          <ac:chgData name="종근 곽" userId="589d0afa-36c8-44e9-ba0c-6c915095c2eb" providerId="ADAL" clId="{C226E6C8-9729-4D05-9534-B449B36308B7}" dt="2019-10-01T23:20:07.712" v="2805" actId="478"/>
          <ac:cxnSpMkLst>
            <pc:docMk/>
            <pc:sldMk cId="866490391" sldId="270"/>
            <ac:cxnSpMk id="15" creationId="{E9146003-DF95-471D-A591-6B9F42BF3BB5}"/>
          </ac:cxnSpMkLst>
        </pc:cxnChg>
        <pc:cxnChg chg="add mod">
          <ac:chgData name="종근 곽" userId="589d0afa-36c8-44e9-ba0c-6c915095c2eb" providerId="ADAL" clId="{C226E6C8-9729-4D05-9534-B449B36308B7}" dt="2019-10-01T23:20:13.655" v="2807" actId="1076"/>
          <ac:cxnSpMkLst>
            <pc:docMk/>
            <pc:sldMk cId="866490391" sldId="270"/>
            <ac:cxnSpMk id="26" creationId="{CC7712D7-D46C-4427-9BB8-4F2006475CB5}"/>
          </ac:cxnSpMkLst>
        </pc:cxnChg>
        <pc:cxnChg chg="add mod">
          <ac:chgData name="종근 곽" userId="589d0afa-36c8-44e9-ba0c-6c915095c2eb" providerId="ADAL" clId="{C226E6C8-9729-4D05-9534-B449B36308B7}" dt="2019-10-01T23:20:13.655" v="2807" actId="1076"/>
          <ac:cxnSpMkLst>
            <pc:docMk/>
            <pc:sldMk cId="866490391" sldId="270"/>
            <ac:cxnSpMk id="27" creationId="{0BFA77FC-BC07-42DA-8423-2738F4EEBE94}"/>
          </ac:cxnSpMkLst>
        </pc:cxnChg>
      </pc:sldChg>
      <pc:sldChg chg="addSp delSp modSp add">
        <pc:chgData name="종근 곽" userId="589d0afa-36c8-44e9-ba0c-6c915095c2eb" providerId="ADAL" clId="{C226E6C8-9729-4D05-9534-B449B36308B7}" dt="2019-10-01T23:25:06.974" v="2986" actId="14100"/>
        <pc:sldMkLst>
          <pc:docMk/>
          <pc:sldMk cId="2819531335" sldId="271"/>
        </pc:sldMkLst>
        <pc:spChg chg="mod">
          <ac:chgData name="종근 곽" userId="589d0afa-36c8-44e9-ba0c-6c915095c2eb" providerId="ADAL" clId="{C226E6C8-9729-4D05-9534-B449B36308B7}" dt="2019-10-01T23:22:44.111" v="2932" actId="20577"/>
          <ac:spMkLst>
            <pc:docMk/>
            <pc:sldMk cId="2819531335" sldId="271"/>
            <ac:spMk id="2" creationId="{E1713EE0-22F4-4A45-A912-9CBD5A99EBC1}"/>
          </ac:spMkLst>
        </pc:spChg>
        <pc:spChg chg="mod">
          <ac:chgData name="종근 곽" userId="589d0afa-36c8-44e9-ba0c-6c915095c2eb" providerId="ADAL" clId="{C226E6C8-9729-4D05-9534-B449B36308B7}" dt="2019-10-01T23:24:17.783" v="2982" actId="20577"/>
          <ac:spMkLst>
            <pc:docMk/>
            <pc:sldMk cId="2819531335" sldId="271"/>
            <ac:spMk id="5" creationId="{ED013520-9855-4EA1-904B-8B92F58EDFD8}"/>
          </ac:spMkLst>
        </pc:spChg>
        <pc:spChg chg="del">
          <ac:chgData name="종근 곽" userId="589d0afa-36c8-44e9-ba0c-6c915095c2eb" providerId="ADAL" clId="{C226E6C8-9729-4D05-9534-B449B36308B7}" dt="2019-10-01T23:24:59.127" v="2983" actId="478"/>
          <ac:spMkLst>
            <pc:docMk/>
            <pc:sldMk cId="2819531335" sldId="271"/>
            <ac:spMk id="10" creationId="{244EFF9E-975D-4F9E-9D5C-5271D172CDD0}"/>
          </ac:spMkLst>
        </pc:spChg>
        <pc:picChg chg="add mod">
          <ac:chgData name="종근 곽" userId="589d0afa-36c8-44e9-ba0c-6c915095c2eb" providerId="ADAL" clId="{C226E6C8-9729-4D05-9534-B449B36308B7}" dt="2019-10-01T23:23:02.326" v="2937" actId="1076"/>
          <ac:picMkLst>
            <pc:docMk/>
            <pc:sldMk cId="2819531335" sldId="271"/>
            <ac:picMk id="4" creationId="{DD4EB73A-3EAD-48E5-A1CB-A14F844669B5}"/>
          </ac:picMkLst>
        </pc:picChg>
        <pc:picChg chg="add mod">
          <ac:chgData name="종근 곽" userId="589d0afa-36c8-44e9-ba0c-6c915095c2eb" providerId="ADAL" clId="{C226E6C8-9729-4D05-9534-B449B36308B7}" dt="2019-10-01T23:25:06.974" v="2986" actId="14100"/>
          <ac:picMkLst>
            <pc:docMk/>
            <pc:sldMk cId="2819531335" sldId="271"/>
            <ac:picMk id="6" creationId="{CDF24639-6C4A-4F84-AD12-6DF022E9144E}"/>
          </ac:picMkLst>
        </pc:picChg>
        <pc:picChg chg="del">
          <ac:chgData name="종근 곽" userId="589d0afa-36c8-44e9-ba0c-6c915095c2eb" providerId="ADAL" clId="{C226E6C8-9729-4D05-9534-B449B36308B7}" dt="2019-10-01T23:22:45.670" v="2933" actId="478"/>
          <ac:picMkLst>
            <pc:docMk/>
            <pc:sldMk cId="2819531335" sldId="271"/>
            <ac:picMk id="7" creationId="{05CE963F-D49C-48E1-903D-03ED6821A48B}"/>
          </ac:picMkLst>
        </pc:picChg>
        <pc:picChg chg="del">
          <ac:chgData name="종근 곽" userId="589d0afa-36c8-44e9-ba0c-6c915095c2eb" providerId="ADAL" clId="{C226E6C8-9729-4D05-9534-B449B36308B7}" dt="2019-10-01T23:22:47.349" v="2934" actId="478"/>
          <ac:picMkLst>
            <pc:docMk/>
            <pc:sldMk cId="2819531335" sldId="271"/>
            <ac:picMk id="9" creationId="{8E0ED64C-D3A4-4479-9F42-247E7E74DF42}"/>
          </ac:picMkLst>
        </pc:picChg>
      </pc:sldChg>
      <pc:sldChg chg="addSp delSp modSp add">
        <pc:chgData name="종근 곽" userId="589d0afa-36c8-44e9-ba0c-6c915095c2eb" providerId="ADAL" clId="{C226E6C8-9729-4D05-9534-B449B36308B7}" dt="2019-10-01T23:35:20.237" v="3136" actId="20577"/>
        <pc:sldMkLst>
          <pc:docMk/>
          <pc:sldMk cId="2703604618" sldId="272"/>
        </pc:sldMkLst>
        <pc:spChg chg="mod">
          <ac:chgData name="종근 곽" userId="589d0afa-36c8-44e9-ba0c-6c915095c2eb" providerId="ADAL" clId="{C226E6C8-9729-4D05-9534-B449B36308B7}" dt="2019-10-01T23:26:35.414" v="2998" actId="20577"/>
          <ac:spMkLst>
            <pc:docMk/>
            <pc:sldMk cId="2703604618" sldId="272"/>
            <ac:spMk id="5" creationId="{1B724C2B-05A9-411E-9149-381772FB21FB}"/>
          </ac:spMkLst>
        </pc:spChg>
        <pc:spChg chg="del">
          <ac:chgData name="종근 곽" userId="589d0afa-36c8-44e9-ba0c-6c915095c2eb" providerId="ADAL" clId="{C226E6C8-9729-4D05-9534-B449B36308B7}" dt="2019-10-01T23:26:45.655" v="3001" actId="478"/>
          <ac:spMkLst>
            <pc:docMk/>
            <pc:sldMk cId="2703604618" sldId="272"/>
            <ac:spMk id="6" creationId="{1253F88B-3EE3-4C75-8C02-BD385B9AD379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8" creationId="{5703E8F3-FE85-47CE-91FE-308F82B57043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9" creationId="{50B4BC4E-65E8-45F0-A1A1-3622653AEE87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11" creationId="{5DF249DB-7C48-4BE4-BBB6-3BCD27600B81}"/>
          </ac:spMkLst>
        </pc:spChg>
        <pc:spChg chg="mod">
          <ac:chgData name="종근 곽" userId="589d0afa-36c8-44e9-ba0c-6c915095c2eb" providerId="ADAL" clId="{C226E6C8-9729-4D05-9534-B449B36308B7}" dt="2019-10-01T23:33:46.357" v="3096" actId="1076"/>
          <ac:spMkLst>
            <pc:docMk/>
            <pc:sldMk cId="2703604618" sldId="272"/>
            <ac:spMk id="14" creationId="{4DD446DD-B34B-4B7E-B77B-8931BFCB03D2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15" creationId="{E376F22B-60B6-4003-9981-B29C9BCDE5CF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17" creationId="{CE4B7224-399F-40F2-9AD9-A46E907D8F00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18" creationId="{DECCC1EE-8388-4BEC-9BBE-19D69EB35C43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20" creationId="{DF12355E-24BF-4918-A031-E62FCC01D4A8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21" creationId="{3769D6E9-B427-442F-A828-444600699631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23" creationId="{9E2F2AAF-F012-49B3-8912-E87E97F70B2B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24" creationId="{26A43500-6AF0-44CC-9685-FD00F85A714B}"/>
          </ac:spMkLst>
        </pc:spChg>
        <pc:spChg chg="mod">
          <ac:chgData name="종근 곽" userId="589d0afa-36c8-44e9-ba0c-6c915095c2eb" providerId="ADAL" clId="{C226E6C8-9729-4D05-9534-B449B36308B7}" dt="2019-10-01T23:29:25.966" v="3036" actId="20577"/>
          <ac:spMkLst>
            <pc:docMk/>
            <pc:sldMk cId="2703604618" sldId="272"/>
            <ac:spMk id="37" creationId="{F80882CD-1EF2-4D30-818C-2E2D948B3878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38" creationId="{A424C75C-A72B-41BF-84DA-A4C03923C7FD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39" creationId="{780F27E4-18F4-4756-9D87-838AFA87DFBC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44" creationId="{75CA589D-4F9A-4CD3-AC0E-64F768AAFB4F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45" creationId="{D26870EF-5B4B-4D43-8CEC-9D2B4A1EEDA0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46" creationId="{730F66BF-15DE-4DC7-9827-6FAF658982AB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47" creationId="{27324E50-3465-42FE-87F3-F411556F7156}"/>
          </ac:spMkLst>
        </pc:spChg>
        <pc:spChg chg="del">
          <ac:chgData name="종근 곽" userId="589d0afa-36c8-44e9-ba0c-6c915095c2eb" providerId="ADAL" clId="{C226E6C8-9729-4D05-9534-B449B36308B7}" dt="2019-10-01T23:25:57.655" v="2990" actId="478"/>
          <ac:spMkLst>
            <pc:docMk/>
            <pc:sldMk cId="2703604618" sldId="272"/>
            <ac:spMk id="59" creationId="{86403761-0F86-4835-998D-612DB918B2EF}"/>
          </ac:spMkLst>
        </pc:spChg>
        <pc:spChg chg="mod">
          <ac:chgData name="종근 곽" userId="589d0afa-36c8-44e9-ba0c-6c915095c2eb" providerId="ADAL" clId="{C226E6C8-9729-4D05-9534-B449B36308B7}" dt="2019-10-01T23:26:39.742" v="3000" actId="20577"/>
          <ac:spMkLst>
            <pc:docMk/>
            <pc:sldMk cId="2703604618" sldId="272"/>
            <ac:spMk id="60" creationId="{FA57633D-5676-4062-8ABB-9A14585CC33B}"/>
          </ac:spMkLst>
        </pc:spChg>
        <pc:spChg chg="mod">
          <ac:chgData name="종근 곽" userId="589d0afa-36c8-44e9-ba0c-6c915095c2eb" providerId="ADAL" clId="{C226E6C8-9729-4D05-9534-B449B36308B7}" dt="2019-10-01T23:26:54.294" v="3002" actId="20577"/>
          <ac:spMkLst>
            <pc:docMk/>
            <pc:sldMk cId="2703604618" sldId="272"/>
            <ac:spMk id="61" creationId="{041F9BD1-B64D-488D-92D7-81D5F4466CC7}"/>
          </ac:spMkLst>
        </pc:spChg>
        <pc:spChg chg="mod">
          <ac:chgData name="종근 곽" userId="589d0afa-36c8-44e9-ba0c-6c915095c2eb" providerId="ADAL" clId="{C226E6C8-9729-4D05-9534-B449B36308B7}" dt="2019-10-01T23:26:56.751" v="3003" actId="20577"/>
          <ac:spMkLst>
            <pc:docMk/>
            <pc:sldMk cId="2703604618" sldId="272"/>
            <ac:spMk id="62" creationId="{94A09BC7-2388-42D9-A173-0299083B266A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64" creationId="{98205F08-7B87-4570-B6BF-8C4A9CE93F05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65" creationId="{D98CAABF-DB6E-4F93-8B3E-1500CA5A61CE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66" creationId="{DD052A81-1748-4182-94AF-71F680FA589B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67" creationId="{3E832E68-E97A-4BBA-808E-6AF1D692185A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68" creationId="{7FC129C7-01AF-4F19-B3CC-7E148D6C3664}"/>
          </ac:spMkLst>
        </pc:spChg>
        <pc:spChg chg="del">
          <ac:chgData name="종근 곽" userId="589d0afa-36c8-44e9-ba0c-6c915095c2eb" providerId="ADAL" clId="{C226E6C8-9729-4D05-9534-B449B36308B7}" dt="2019-10-01T23:28:54.361" v="3030" actId="478"/>
          <ac:spMkLst>
            <pc:docMk/>
            <pc:sldMk cId="2703604618" sldId="272"/>
            <ac:spMk id="69" creationId="{9FABD291-4997-4E0D-BF54-31E301B2A605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70" creationId="{961BA645-3B91-45D5-88BF-2321E30CD253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71" creationId="{DDCB54CE-4641-46D9-B772-101AC19230CC}"/>
          </ac:spMkLst>
        </pc:spChg>
        <pc:spChg chg="mod">
          <ac:chgData name="종근 곽" userId="589d0afa-36c8-44e9-ba0c-6c915095c2eb" providerId="ADAL" clId="{C226E6C8-9729-4D05-9534-B449B36308B7}" dt="2019-10-01T23:28:27.861" v="3020" actId="14100"/>
          <ac:spMkLst>
            <pc:docMk/>
            <pc:sldMk cId="2703604618" sldId="272"/>
            <ac:spMk id="72" creationId="{E5A2B526-CD57-4C31-AB2B-35B379E63613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73" creationId="{D18C4EDA-1EDC-4D80-808E-D6CD830E58E7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74" creationId="{31DB8C65-59EC-4C9B-8169-4ABC13B10929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75" creationId="{CA7E6F78-65CD-4981-BB90-7FE1F3C76372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76" creationId="{A3AD596C-C4E5-486D-8B13-4EC3CC9AD3E2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77" creationId="{DE289D6B-0B70-40E5-BB15-71DEF9DA3F36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78" creationId="{C88194EF-53F4-43EB-8157-1D8BD820F6A5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81" creationId="{9B7BDD28-BCB9-4328-80F6-71631034383D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82" creationId="{67203E86-D9C8-45C1-85D4-7EC8586F4CB7}"/>
          </ac:spMkLst>
        </pc:spChg>
        <pc:spChg chg="mod">
          <ac:chgData name="종근 곽" userId="589d0afa-36c8-44e9-ba0c-6c915095c2eb" providerId="ADAL" clId="{C226E6C8-9729-4D05-9534-B449B36308B7}" dt="2019-10-01T23:26:59.863" v="3004" actId="20577"/>
          <ac:spMkLst>
            <pc:docMk/>
            <pc:sldMk cId="2703604618" sldId="272"/>
            <ac:spMk id="89" creationId="{849CCB12-71E3-4ECE-AFD2-31DF441DE396}"/>
          </ac:spMkLst>
        </pc:spChg>
        <pc:spChg chg="mod">
          <ac:chgData name="종근 곽" userId="589d0afa-36c8-44e9-ba0c-6c915095c2eb" providerId="ADAL" clId="{C226E6C8-9729-4D05-9534-B449B36308B7}" dt="2019-10-01T23:28:46.109" v="3029" actId="20577"/>
          <ac:spMkLst>
            <pc:docMk/>
            <pc:sldMk cId="2703604618" sldId="272"/>
            <ac:spMk id="90" creationId="{22745FEC-7FF9-4C4D-B71C-56CEB9368918}"/>
          </ac:spMkLst>
        </pc:spChg>
        <pc:spChg chg="add mod">
          <ac:chgData name="종근 곽" userId="589d0afa-36c8-44e9-ba0c-6c915095c2eb" providerId="ADAL" clId="{C226E6C8-9729-4D05-9534-B449B36308B7}" dt="2019-10-01T23:26:12.150" v="2994" actId="1076"/>
          <ac:spMkLst>
            <pc:docMk/>
            <pc:sldMk cId="2703604618" sldId="272"/>
            <ac:spMk id="91" creationId="{25C257CF-2C38-4C36-8BC6-BB6087DB014C}"/>
          </ac:spMkLst>
        </pc:spChg>
        <pc:spChg chg="mod">
          <ac:chgData name="종근 곽" userId="589d0afa-36c8-44e9-ba0c-6c915095c2eb" providerId="ADAL" clId="{C226E6C8-9729-4D05-9534-B449B36308B7}" dt="2019-10-01T23:30:34.845" v="3048" actId="14100"/>
          <ac:spMkLst>
            <pc:docMk/>
            <pc:sldMk cId="2703604618" sldId="272"/>
            <ac:spMk id="92" creationId="{FE7D4195-6717-4D0C-98C8-65B2588AA97E}"/>
          </ac:spMkLst>
        </pc:spChg>
        <pc:spChg chg="mod">
          <ac:chgData name="종근 곽" userId="589d0afa-36c8-44e9-ba0c-6c915095c2eb" providerId="ADAL" clId="{C226E6C8-9729-4D05-9534-B449B36308B7}" dt="2019-10-01T23:27:03.007" v="3005" actId="20577"/>
          <ac:spMkLst>
            <pc:docMk/>
            <pc:sldMk cId="2703604618" sldId="272"/>
            <ac:spMk id="94" creationId="{1FA59CED-9166-4BD8-B21E-2DD339804A60}"/>
          </ac:spMkLst>
        </pc:spChg>
        <pc:spChg chg="add mod">
          <ac:chgData name="종근 곽" userId="589d0afa-36c8-44e9-ba0c-6c915095c2eb" providerId="ADAL" clId="{C226E6C8-9729-4D05-9534-B449B36308B7}" dt="2019-10-01T23:26:31.910" v="2996" actId="1076"/>
          <ac:spMkLst>
            <pc:docMk/>
            <pc:sldMk cId="2703604618" sldId="272"/>
            <ac:spMk id="95" creationId="{C5A9E798-40DB-4C9A-A441-05FAEB0963C2}"/>
          </ac:spMkLst>
        </pc:spChg>
        <pc:spChg chg="mod">
          <ac:chgData name="종근 곽" userId="589d0afa-36c8-44e9-ba0c-6c915095c2eb" providerId="ADAL" clId="{C226E6C8-9729-4D05-9534-B449B36308B7}" dt="2019-10-01T23:30:42.478" v="3049" actId="14100"/>
          <ac:spMkLst>
            <pc:docMk/>
            <pc:sldMk cId="2703604618" sldId="272"/>
            <ac:spMk id="96" creationId="{4AD6D5F2-670E-4E2A-8620-4628C2507907}"/>
          </ac:spMkLst>
        </pc:spChg>
        <pc:spChg chg="add mod">
          <ac:chgData name="종근 곽" userId="589d0afa-36c8-44e9-ba0c-6c915095c2eb" providerId="ADAL" clId="{C226E6C8-9729-4D05-9534-B449B36308B7}" dt="2019-10-01T23:27:18.622" v="3007" actId="1076"/>
          <ac:spMkLst>
            <pc:docMk/>
            <pc:sldMk cId="2703604618" sldId="272"/>
            <ac:spMk id="98" creationId="{06713A66-DA78-48F2-BE9F-4262F02E5296}"/>
          </ac:spMkLst>
        </pc:spChg>
        <pc:spChg chg="mod">
          <ac:chgData name="종근 곽" userId="589d0afa-36c8-44e9-ba0c-6c915095c2eb" providerId="ADAL" clId="{C226E6C8-9729-4D05-9534-B449B36308B7}" dt="2019-10-01T23:30:53.845" v="3053" actId="1076"/>
          <ac:spMkLst>
            <pc:docMk/>
            <pc:sldMk cId="2703604618" sldId="272"/>
            <ac:spMk id="99" creationId="{E752659A-9E1B-4593-BA7A-7B050CB2791E}"/>
          </ac:spMkLst>
        </pc:spChg>
        <pc:spChg chg="mod">
          <ac:chgData name="종근 곽" userId="589d0afa-36c8-44e9-ba0c-6c915095c2eb" providerId="ADAL" clId="{C226E6C8-9729-4D05-9534-B449B36308B7}" dt="2019-10-01T23:31:46.981" v="3070" actId="14100"/>
          <ac:spMkLst>
            <pc:docMk/>
            <pc:sldMk cId="2703604618" sldId="272"/>
            <ac:spMk id="100" creationId="{1AD2A2BA-65A1-49CD-B6E0-8E49716950CA}"/>
          </ac:spMkLst>
        </pc:spChg>
        <pc:spChg chg="mod">
          <ac:chgData name="종근 곽" userId="589d0afa-36c8-44e9-ba0c-6c915095c2eb" providerId="ADAL" clId="{C226E6C8-9729-4D05-9534-B449B36308B7}" dt="2019-10-01T23:32:00.599" v="3071" actId="20577"/>
          <ac:spMkLst>
            <pc:docMk/>
            <pc:sldMk cId="2703604618" sldId="272"/>
            <ac:spMk id="102" creationId="{1B8697A1-A5C6-40B4-8A73-4E017E7EAACA}"/>
          </ac:spMkLst>
        </pc:spChg>
        <pc:spChg chg="mod">
          <ac:chgData name="종근 곽" userId="589d0afa-36c8-44e9-ba0c-6c915095c2eb" providerId="ADAL" clId="{C226E6C8-9729-4D05-9534-B449B36308B7}" dt="2019-10-01T23:31:46.981" v="3070" actId="14100"/>
          <ac:spMkLst>
            <pc:docMk/>
            <pc:sldMk cId="2703604618" sldId="272"/>
            <ac:spMk id="103" creationId="{C33ED708-3EDF-4917-8766-7801ED7625DB}"/>
          </ac:spMkLst>
        </pc:spChg>
        <pc:spChg chg="del">
          <ac:chgData name="종근 곽" userId="589d0afa-36c8-44e9-ba0c-6c915095c2eb" providerId="ADAL" clId="{C226E6C8-9729-4D05-9534-B449B36308B7}" dt="2019-10-01T23:25:57.655" v="2990" actId="478"/>
          <ac:spMkLst>
            <pc:docMk/>
            <pc:sldMk cId="2703604618" sldId="272"/>
            <ac:spMk id="104" creationId="{C94B6D7C-2655-438B-BA2D-53EE75BA8B98}"/>
          </ac:spMkLst>
        </pc:spChg>
        <pc:spChg chg="del">
          <ac:chgData name="종근 곽" userId="589d0afa-36c8-44e9-ba0c-6c915095c2eb" providerId="ADAL" clId="{C226E6C8-9729-4D05-9534-B449B36308B7}" dt="2019-10-01T23:25:57.655" v="2990" actId="478"/>
          <ac:spMkLst>
            <pc:docMk/>
            <pc:sldMk cId="2703604618" sldId="272"/>
            <ac:spMk id="105" creationId="{1405B292-C377-411D-8770-1C5AA7F46C27}"/>
          </ac:spMkLst>
        </pc:spChg>
        <pc:spChg chg="del">
          <ac:chgData name="종근 곽" userId="589d0afa-36c8-44e9-ba0c-6c915095c2eb" providerId="ADAL" clId="{C226E6C8-9729-4D05-9534-B449B36308B7}" dt="2019-10-01T23:32:41.432" v="3076" actId="478"/>
          <ac:spMkLst>
            <pc:docMk/>
            <pc:sldMk cId="2703604618" sldId="272"/>
            <ac:spMk id="106" creationId="{E2802A6B-6EF5-4562-ABC8-7380372248DE}"/>
          </ac:spMkLst>
        </pc:spChg>
        <pc:spChg chg="add mod">
          <ac:chgData name="종근 곽" userId="589d0afa-36c8-44e9-ba0c-6c915095c2eb" providerId="ADAL" clId="{C226E6C8-9729-4D05-9534-B449B36308B7}" dt="2019-10-01T23:27:24.526" v="3009" actId="1076"/>
          <ac:spMkLst>
            <pc:docMk/>
            <pc:sldMk cId="2703604618" sldId="272"/>
            <ac:spMk id="107" creationId="{19B31574-B30D-4752-B9E1-8E461C33E7AB}"/>
          </ac:spMkLst>
        </pc:spChg>
        <pc:spChg chg="add mod">
          <ac:chgData name="종근 곽" userId="589d0afa-36c8-44e9-ba0c-6c915095c2eb" providerId="ADAL" clId="{C226E6C8-9729-4D05-9534-B449B36308B7}" dt="2019-10-01T23:27:29.918" v="3011" actId="1076"/>
          <ac:spMkLst>
            <pc:docMk/>
            <pc:sldMk cId="2703604618" sldId="272"/>
            <ac:spMk id="108" creationId="{5C31D297-B1FC-4FFB-B3B7-5A4C17292227}"/>
          </ac:spMkLst>
        </pc:spChg>
        <pc:spChg chg="add mod">
          <ac:chgData name="종근 곽" userId="589d0afa-36c8-44e9-ba0c-6c915095c2eb" providerId="ADAL" clId="{C226E6C8-9729-4D05-9534-B449B36308B7}" dt="2019-10-01T23:29:53.989" v="3040" actId="20577"/>
          <ac:spMkLst>
            <pc:docMk/>
            <pc:sldMk cId="2703604618" sldId="272"/>
            <ac:spMk id="109" creationId="{952B1929-FB00-4849-9101-06D02D7AF92D}"/>
          </ac:spMkLst>
        </pc:spChg>
        <pc:spChg chg="add mod">
          <ac:chgData name="종근 곽" userId="589d0afa-36c8-44e9-ba0c-6c915095c2eb" providerId="ADAL" clId="{C226E6C8-9729-4D05-9534-B449B36308B7}" dt="2019-10-01T23:32:19.053" v="3075" actId="1076"/>
          <ac:spMkLst>
            <pc:docMk/>
            <pc:sldMk cId="2703604618" sldId="272"/>
            <ac:spMk id="110" creationId="{95D257FE-8C33-4416-9500-DBC357D2C862}"/>
          </ac:spMkLst>
        </pc:spChg>
        <pc:spChg chg="add mod">
          <ac:chgData name="종근 곽" userId="589d0afa-36c8-44e9-ba0c-6c915095c2eb" providerId="ADAL" clId="{C226E6C8-9729-4D05-9534-B449B36308B7}" dt="2019-10-01T23:32:14.222" v="3074" actId="1076"/>
          <ac:spMkLst>
            <pc:docMk/>
            <pc:sldMk cId="2703604618" sldId="272"/>
            <ac:spMk id="111" creationId="{CC93AB5A-3D8E-40E6-8B57-FBA03E7E157D}"/>
          </ac:spMkLst>
        </pc:spChg>
        <pc:spChg chg="add mod">
          <ac:chgData name="종근 곽" userId="589d0afa-36c8-44e9-ba0c-6c915095c2eb" providerId="ADAL" clId="{C226E6C8-9729-4D05-9534-B449B36308B7}" dt="2019-10-01T23:33:18.093" v="3092" actId="1076"/>
          <ac:spMkLst>
            <pc:docMk/>
            <pc:sldMk cId="2703604618" sldId="272"/>
            <ac:spMk id="112" creationId="{65E7318D-9ABF-4B2E-8291-44FE832821FD}"/>
          </ac:spMkLst>
        </pc:spChg>
        <pc:spChg chg="add mod">
          <ac:chgData name="종근 곽" userId="589d0afa-36c8-44e9-ba0c-6c915095c2eb" providerId="ADAL" clId="{C226E6C8-9729-4D05-9534-B449B36308B7}" dt="2019-10-01T23:33:33.446" v="3095" actId="20577"/>
          <ac:spMkLst>
            <pc:docMk/>
            <pc:sldMk cId="2703604618" sldId="272"/>
            <ac:spMk id="113" creationId="{9E903208-AAEF-4BE2-B41E-B636B4149E6B}"/>
          </ac:spMkLst>
        </pc:spChg>
        <pc:spChg chg="add mod">
          <ac:chgData name="종근 곽" userId="589d0afa-36c8-44e9-ba0c-6c915095c2eb" providerId="ADAL" clId="{C226E6C8-9729-4D05-9534-B449B36308B7}" dt="2019-10-01T23:34:04.181" v="3099" actId="1076"/>
          <ac:spMkLst>
            <pc:docMk/>
            <pc:sldMk cId="2703604618" sldId="272"/>
            <ac:spMk id="114" creationId="{9EE88994-0862-4D18-83CD-9D54241B6D5C}"/>
          </ac:spMkLst>
        </pc:spChg>
        <pc:spChg chg="add mod">
          <ac:chgData name="종근 곽" userId="589d0afa-36c8-44e9-ba0c-6c915095c2eb" providerId="ADAL" clId="{C226E6C8-9729-4D05-9534-B449B36308B7}" dt="2019-10-01T23:34:11.470" v="3106" actId="20577"/>
          <ac:spMkLst>
            <pc:docMk/>
            <pc:sldMk cId="2703604618" sldId="272"/>
            <ac:spMk id="115" creationId="{A8C80610-EAF7-49A9-8894-0DAA4F129FC1}"/>
          </ac:spMkLst>
        </pc:spChg>
        <pc:spChg chg="add mod">
          <ac:chgData name="종근 곽" userId="589d0afa-36c8-44e9-ba0c-6c915095c2eb" providerId="ADAL" clId="{C226E6C8-9729-4D05-9534-B449B36308B7}" dt="2019-10-01T23:34:18.366" v="3111" actId="20577"/>
          <ac:spMkLst>
            <pc:docMk/>
            <pc:sldMk cId="2703604618" sldId="272"/>
            <ac:spMk id="116" creationId="{EDB078F1-31CD-4EF7-9C42-D10F251767F8}"/>
          </ac:spMkLst>
        </pc:spChg>
        <pc:spChg chg="add del">
          <ac:chgData name="종근 곽" userId="589d0afa-36c8-44e9-ba0c-6c915095c2eb" providerId="ADAL" clId="{C226E6C8-9729-4D05-9534-B449B36308B7}" dt="2019-10-01T23:34:34.101" v="3113"/>
          <ac:spMkLst>
            <pc:docMk/>
            <pc:sldMk cId="2703604618" sldId="272"/>
            <ac:spMk id="117" creationId="{278DF638-FBED-440A-B4B5-2A0EFE35A398}"/>
          </ac:spMkLst>
        </pc:spChg>
        <pc:spChg chg="add del">
          <ac:chgData name="종근 곽" userId="589d0afa-36c8-44e9-ba0c-6c915095c2eb" providerId="ADAL" clId="{C226E6C8-9729-4D05-9534-B449B36308B7}" dt="2019-10-01T23:34:34.101" v="3113"/>
          <ac:spMkLst>
            <pc:docMk/>
            <pc:sldMk cId="2703604618" sldId="272"/>
            <ac:spMk id="118" creationId="{0EB5CB17-9709-4751-B2DB-173903FD1235}"/>
          </ac:spMkLst>
        </pc:spChg>
        <pc:spChg chg="add del">
          <ac:chgData name="종근 곽" userId="589d0afa-36c8-44e9-ba0c-6c915095c2eb" providerId="ADAL" clId="{C226E6C8-9729-4D05-9534-B449B36308B7}" dt="2019-10-01T23:34:34.101" v="3113"/>
          <ac:spMkLst>
            <pc:docMk/>
            <pc:sldMk cId="2703604618" sldId="272"/>
            <ac:spMk id="119" creationId="{FFFB8816-DE57-4019-9E59-7D50814CD461}"/>
          </ac:spMkLst>
        </pc:spChg>
        <pc:spChg chg="add del">
          <ac:chgData name="종근 곽" userId="589d0afa-36c8-44e9-ba0c-6c915095c2eb" providerId="ADAL" clId="{C226E6C8-9729-4D05-9534-B449B36308B7}" dt="2019-10-01T23:34:34.101" v="3113"/>
          <ac:spMkLst>
            <pc:docMk/>
            <pc:sldMk cId="2703604618" sldId="272"/>
            <ac:spMk id="120" creationId="{4AB8D6E1-8CEA-4ECC-9973-692FD8F31AE3}"/>
          </ac:spMkLst>
        </pc:spChg>
        <pc:spChg chg="add del">
          <ac:chgData name="종근 곽" userId="589d0afa-36c8-44e9-ba0c-6c915095c2eb" providerId="ADAL" clId="{C226E6C8-9729-4D05-9534-B449B36308B7}" dt="2019-10-01T23:34:34.101" v="3113"/>
          <ac:spMkLst>
            <pc:docMk/>
            <pc:sldMk cId="2703604618" sldId="272"/>
            <ac:spMk id="121" creationId="{1E4A6DFE-D8AC-4B71-9F9F-E2FB1022A1A4}"/>
          </ac:spMkLst>
        </pc:spChg>
        <pc:spChg chg="add del">
          <ac:chgData name="종근 곽" userId="589d0afa-36c8-44e9-ba0c-6c915095c2eb" providerId="ADAL" clId="{C226E6C8-9729-4D05-9534-B449B36308B7}" dt="2019-10-01T23:34:34.101" v="3113"/>
          <ac:spMkLst>
            <pc:docMk/>
            <pc:sldMk cId="2703604618" sldId="272"/>
            <ac:spMk id="122" creationId="{B1B0685C-19F1-4F84-9C11-5CF4CFEB039B}"/>
          </ac:spMkLst>
        </pc:spChg>
        <pc:spChg chg="add mod">
          <ac:chgData name="종근 곽" userId="589d0afa-36c8-44e9-ba0c-6c915095c2eb" providerId="ADAL" clId="{C226E6C8-9729-4D05-9534-B449B36308B7}" dt="2019-10-01T23:34:42.294" v="3115" actId="1076"/>
          <ac:spMkLst>
            <pc:docMk/>
            <pc:sldMk cId="2703604618" sldId="272"/>
            <ac:spMk id="123" creationId="{BCCF5F6E-F65A-48C9-80C4-1E0CBD262DDD}"/>
          </ac:spMkLst>
        </pc:spChg>
        <pc:spChg chg="add mod">
          <ac:chgData name="종근 곽" userId="589d0afa-36c8-44e9-ba0c-6c915095c2eb" providerId="ADAL" clId="{C226E6C8-9729-4D05-9534-B449B36308B7}" dt="2019-10-01T23:34:51.412" v="3118" actId="20577"/>
          <ac:spMkLst>
            <pc:docMk/>
            <pc:sldMk cId="2703604618" sldId="272"/>
            <ac:spMk id="124" creationId="{B1B8899E-DDC7-449A-8D1D-773B56EF6365}"/>
          </ac:spMkLst>
        </pc:spChg>
        <pc:spChg chg="add mod">
          <ac:chgData name="종근 곽" userId="589d0afa-36c8-44e9-ba0c-6c915095c2eb" providerId="ADAL" clId="{C226E6C8-9729-4D05-9534-B449B36308B7}" dt="2019-10-01T23:34:42.294" v="3115" actId="1076"/>
          <ac:spMkLst>
            <pc:docMk/>
            <pc:sldMk cId="2703604618" sldId="272"/>
            <ac:spMk id="125" creationId="{81BF5A42-3705-4894-9CBC-F71F793882DA}"/>
          </ac:spMkLst>
        </pc:spChg>
        <pc:spChg chg="add mod">
          <ac:chgData name="종근 곽" userId="589d0afa-36c8-44e9-ba0c-6c915095c2eb" providerId="ADAL" clId="{C226E6C8-9729-4D05-9534-B449B36308B7}" dt="2019-10-01T23:34:42.294" v="3115" actId="1076"/>
          <ac:spMkLst>
            <pc:docMk/>
            <pc:sldMk cId="2703604618" sldId="272"/>
            <ac:spMk id="126" creationId="{FD19683E-BFA9-46BA-BC23-73D9341587C8}"/>
          </ac:spMkLst>
        </pc:spChg>
        <pc:spChg chg="add mod">
          <ac:chgData name="종근 곽" userId="589d0afa-36c8-44e9-ba0c-6c915095c2eb" providerId="ADAL" clId="{C226E6C8-9729-4D05-9534-B449B36308B7}" dt="2019-10-01T23:34:54.829" v="3120" actId="20577"/>
          <ac:spMkLst>
            <pc:docMk/>
            <pc:sldMk cId="2703604618" sldId="272"/>
            <ac:spMk id="127" creationId="{A85F51A1-4B14-4882-A66E-ED5108B5A0A0}"/>
          </ac:spMkLst>
        </pc:spChg>
        <pc:spChg chg="add del mod">
          <ac:chgData name="종근 곽" userId="589d0afa-36c8-44e9-ba0c-6c915095c2eb" providerId="ADAL" clId="{C226E6C8-9729-4D05-9534-B449B36308B7}" dt="2019-10-01T23:34:47.136" v="3116" actId="478"/>
          <ac:spMkLst>
            <pc:docMk/>
            <pc:sldMk cId="2703604618" sldId="272"/>
            <ac:spMk id="128" creationId="{20144FA0-280D-47D8-BDF5-9781E5A48AAE}"/>
          </ac:spMkLst>
        </pc:spChg>
        <pc:spChg chg="add mod">
          <ac:chgData name="종근 곽" userId="589d0afa-36c8-44e9-ba0c-6c915095c2eb" providerId="ADAL" clId="{C226E6C8-9729-4D05-9534-B449B36308B7}" dt="2019-10-01T23:35:20.237" v="3136" actId="20577"/>
          <ac:spMkLst>
            <pc:docMk/>
            <pc:sldMk cId="2703604618" sldId="272"/>
            <ac:spMk id="129" creationId="{DF882E20-DEFE-4240-9437-6B38A478CA75}"/>
          </ac:spMkLst>
        </pc:spChg>
        <pc:picChg chg="del">
          <ac:chgData name="종근 곽" userId="589d0afa-36c8-44e9-ba0c-6c915095c2eb" providerId="ADAL" clId="{C226E6C8-9729-4D05-9534-B449B36308B7}" dt="2019-10-01T23:25:57.655" v="2990" actId="478"/>
          <ac:picMkLst>
            <pc:docMk/>
            <pc:sldMk cId="2703604618" sldId="272"/>
            <ac:picMk id="57" creationId="{D24EB6DA-C4A4-4557-AFD7-B15D8320CBB3}"/>
          </ac:picMkLst>
        </pc:picChg>
        <pc:picChg chg="add del">
          <ac:chgData name="종근 곽" userId="589d0afa-36c8-44e9-ba0c-6c915095c2eb" providerId="ADAL" clId="{C226E6C8-9729-4D05-9534-B449B36308B7}" dt="2019-10-01T23:25:56.733" v="2989"/>
          <ac:picMkLst>
            <pc:docMk/>
            <pc:sldMk cId="2703604618" sldId="272"/>
            <ac:picMk id="79" creationId="{D3F0D916-EE1A-4882-96B8-1A1CF7CD2371}"/>
          </ac:picMkLst>
        </pc:picChg>
        <pc:picChg chg="add mod">
          <ac:chgData name="종근 곽" userId="589d0afa-36c8-44e9-ba0c-6c915095c2eb" providerId="ADAL" clId="{C226E6C8-9729-4D05-9534-B449B36308B7}" dt="2019-10-01T23:26:01.310" v="2992" actId="1076"/>
          <ac:picMkLst>
            <pc:docMk/>
            <pc:sldMk cId="2703604618" sldId="272"/>
            <ac:picMk id="80" creationId="{BCA8986E-B609-4C5A-BE8E-B281F10520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AD5FB-7540-48CA-B600-C88657A30BEC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B58F4-1CD3-47AB-A2F2-C9AB88838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8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?m -&gt; s? </a:t>
            </a:r>
            <a:r>
              <a:rPr lang="ko-KR" altLang="en-US" dirty="0"/>
              <a:t>형식의 </a:t>
            </a:r>
            <a:r>
              <a:rPr lang="en-US" altLang="ko-KR" dirty="0"/>
              <a:t>edge </a:t>
            </a:r>
            <a:r>
              <a:rPr lang="ko-KR" altLang="en-US" dirty="0"/>
              <a:t>는 </a:t>
            </a:r>
            <a:r>
              <a:rPr lang="en-US" altLang="ko-KR" dirty="0"/>
              <a:t>LD </a:t>
            </a:r>
            <a:r>
              <a:rPr lang="ko-KR" altLang="en-US" dirty="0"/>
              <a:t>로 생성</a:t>
            </a:r>
            <a:endParaRPr lang="en-US" altLang="ko-KR" dirty="0"/>
          </a:p>
          <a:p>
            <a:r>
              <a:rPr lang="en-US" altLang="ko-KR" dirty="0"/>
              <a:t>?s –&gt; s? </a:t>
            </a:r>
            <a:r>
              <a:rPr lang="ko-KR" altLang="en-US" dirty="0"/>
              <a:t>형식의 </a:t>
            </a:r>
            <a:r>
              <a:rPr lang="en-US" altLang="ko-KR" dirty="0"/>
              <a:t>edge </a:t>
            </a:r>
            <a:r>
              <a:rPr lang="ko-KR" altLang="en-US" dirty="0"/>
              <a:t>는 </a:t>
            </a:r>
            <a:r>
              <a:rPr lang="en-US" altLang="ko-KR" dirty="0"/>
              <a:t>AND </a:t>
            </a:r>
            <a:r>
              <a:rPr lang="ko-KR" altLang="en-US" dirty="0"/>
              <a:t>로 생성</a:t>
            </a:r>
            <a:endParaRPr lang="en-US" altLang="ko-KR" dirty="0"/>
          </a:p>
          <a:p>
            <a:r>
              <a:rPr lang="en-US" altLang="ko-KR" dirty="0"/>
              <a:t>?s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m?</a:t>
            </a:r>
            <a:r>
              <a:rPr lang="ko-KR" altLang="en-US" dirty="0"/>
              <a:t> 형식은 </a:t>
            </a:r>
            <a:r>
              <a:rPr lang="en-US" altLang="ko-KR" dirty="0"/>
              <a:t>ORLD </a:t>
            </a:r>
            <a:r>
              <a:rPr lang="ko-KR" altLang="en-US" dirty="0"/>
              <a:t>로 생성</a:t>
            </a:r>
            <a:r>
              <a:rPr lang="en-US" altLang="ko-KR" dirty="0"/>
              <a:t>.  m </a:t>
            </a:r>
            <a:r>
              <a:rPr lang="ko-KR" altLang="en-US" dirty="0"/>
              <a:t>의 숫자가 다 차면 </a:t>
            </a:r>
            <a:r>
              <a:rPr lang="en-US" altLang="ko-KR" dirty="0"/>
              <a:t>OUT </a:t>
            </a:r>
            <a:r>
              <a:rPr lang="ko-KR" altLang="en-US" dirty="0"/>
              <a:t>으로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B58F4-1CD3-47AB-A2F2-C9AB88838A3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5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F3DD0-9AB4-400D-8AB3-88DD4558F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4DE384-D707-4FD8-A5A4-7964D28B1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F9684-A64D-4EBC-8559-4F9AFD66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45DB-D9A5-4CD0-B8A8-F5D4A89962F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8DD46-26F4-481B-BEFF-E1C983D4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79407-9FC9-426C-98B4-EDFD64EA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10B-18EC-4CD9-AC27-9B6B01D8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0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F0807-030D-4D53-B817-6D94E394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E8405A-01CE-48AC-B2CB-F4B6C61C0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177FB-AFFA-491F-8745-C6A8335D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45DB-D9A5-4CD0-B8A8-F5D4A89962F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DE6A8-B3E5-4B95-8BA2-A22BBD2A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58767-6D05-4283-8718-E29E8203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10B-18EC-4CD9-AC27-9B6B01D8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4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0342CB-54B5-466D-B2B2-1A9B87C53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DFDB37-4103-4000-BB1E-E7C6DB6F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81BA2-3EEF-4177-944E-E3BF2258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45DB-D9A5-4CD0-B8A8-F5D4A89962F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5A2BA-F826-48EC-A5FF-4A997F45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F0458-C615-4139-A820-B85385F9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10B-18EC-4CD9-AC27-9B6B01D8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7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0EF6F-7B7C-4962-98B7-11E3FA4D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42F73-E6E2-43A8-A111-AA515014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47FFD-3EFE-408B-973C-807110DF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45DB-D9A5-4CD0-B8A8-F5D4A89962F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70C0F-1184-43FD-8362-0749D255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350A2-0AEB-4B02-A166-BA94EB6C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10B-18EC-4CD9-AC27-9B6B01D8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02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16EE0-4091-4F5F-A301-55D70B7B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7FCCDD-1B8E-45A1-8A00-773B395D1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F5914-1907-497C-8D0C-504E8508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45DB-D9A5-4CD0-B8A8-F5D4A89962F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B025E-F5C2-4165-852D-0860F866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6A463-3492-4DFE-BF94-3C145F51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10B-18EC-4CD9-AC27-9B6B01D8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790B-DFFD-404D-8533-5DAC8633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CEDE2-13E0-402F-AC61-250EF4901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46841-F2FB-4161-93B0-308EF59A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85325F-7028-4F7A-8F05-984DB579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45DB-D9A5-4CD0-B8A8-F5D4A89962F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8D2D0-864D-493D-9CEE-F3F797CD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80BC6-C24F-4329-887E-2AC388E0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10B-18EC-4CD9-AC27-9B6B01D8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8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CE0A4-9EC7-4C9B-AAC0-508D7321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BBEEB7-B4CF-488B-8FDA-3C160E4E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CA7899-DBF9-4D07-9316-D1580C15B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B7A8DC-821A-4CAC-B11E-34A1CBE3A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5B9BF-ADDC-4942-8071-92CD38B55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458B8F-B5B4-4379-BFF6-48A9F258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45DB-D9A5-4CD0-B8A8-F5D4A89962F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1F9CA2-6BAA-4E93-85A3-B777772F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E6ED9B-6A8F-42B0-862E-80636F8F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10B-18EC-4CD9-AC27-9B6B01D8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3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5C0E9-E407-4D58-AFDF-6E0D8BC9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F8720E-A006-41DA-B574-6058015A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45DB-D9A5-4CD0-B8A8-F5D4A89962F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EB1AD-C721-44B2-A907-FEF71969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C8D9F-0A27-4850-8294-0DFC424D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10B-18EC-4CD9-AC27-9B6B01D8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74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41CB1B-ACD2-41C3-9B36-2EFBDDE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45DB-D9A5-4CD0-B8A8-F5D4A89962F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2E4EA3-D4F5-4A75-AB84-31E8CCC3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02A2F-DA65-41C2-A6E7-D03C96FA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10B-18EC-4CD9-AC27-9B6B01D8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DA67-3675-437D-8C69-C7D95DB7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56466-CBAB-4E31-8805-181376A0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3039F-0A79-4DF1-AF26-15577B9A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CC45DA-A3DF-4AA3-BB6E-2C20DF8A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45DB-D9A5-4CD0-B8A8-F5D4A89962F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F30012-21AC-4E7E-8181-FFFDFF96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9CF8D-FDCA-41BD-9C12-3F32DF35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10B-18EC-4CD9-AC27-9B6B01D8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33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C4F32-7EB0-42FD-8DBB-3793A14B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D35F86-D81C-47D0-9657-A9B0F9DAE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FED733-E448-4EAA-9FB4-2BCB222D9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17BF0-7255-45E5-BCFC-88F97C7C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45DB-D9A5-4CD0-B8A8-F5D4A89962F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69E709-BF2C-417D-A20E-5DDA7F3D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892AE2-2416-4E90-88EC-E4AB2903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10B-18EC-4CD9-AC27-9B6B01D8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0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D65CF3-39D2-4C1B-BC30-E2417974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A0724-BC7B-429B-995F-E3D89C82F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9837A-9ADC-4F95-820E-EF26DDFB5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345DB-D9A5-4CD0-B8A8-F5D4A89962F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E8E6E-5E56-4A76-A276-9AF8D691A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E4371-42ED-4A4F-BE9C-FFE2DFE33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310B-18EC-4CD9-AC27-9B6B01D8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4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DFD7E-1A03-44AB-AAE6-6CD9D7D4B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78F0D5-DD05-4649-8A1D-F5A6197A2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7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13EE0-22F4-4A45-A912-9CBD5A99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625B8-A353-4903-B7A9-D546E2B6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696" y="1825625"/>
            <a:ext cx="3381103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B40C28-202E-4CB0-BDAB-C5174132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157674" cy="3379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13520-9855-4EA1-904B-8B92F58EDFD8}"/>
              </a:ext>
            </a:extLst>
          </p:cNvPr>
          <p:cNvSpPr txBox="1"/>
          <p:nvPr/>
        </p:nvSpPr>
        <p:spPr>
          <a:xfrm>
            <a:off x="4537213" y="2375452"/>
            <a:ext cx="845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LD 0.00</a:t>
            </a:r>
          </a:p>
          <a:p>
            <a:r>
              <a:rPr lang="en-US" altLang="ko-KR" sz="800" dirty="0"/>
              <a:t>AND 0.01</a:t>
            </a:r>
          </a:p>
          <a:p>
            <a:r>
              <a:rPr lang="en-US" altLang="ko-KR" sz="800" dirty="0"/>
              <a:t>LD 0.02</a:t>
            </a:r>
          </a:p>
          <a:p>
            <a:r>
              <a:rPr lang="en-US" altLang="ko-KR" sz="800" dirty="0"/>
              <a:t>AND</a:t>
            </a:r>
            <a:r>
              <a:rPr lang="ko-KR" altLang="en-US" sz="800" dirty="0"/>
              <a:t> </a:t>
            </a:r>
            <a:r>
              <a:rPr lang="en-US" altLang="ko-KR" sz="800" dirty="0"/>
              <a:t>0.03</a:t>
            </a:r>
          </a:p>
          <a:p>
            <a:r>
              <a:rPr lang="en-US" altLang="ko-KR" sz="800" dirty="0"/>
              <a:t>LD 0.04</a:t>
            </a:r>
          </a:p>
          <a:p>
            <a:r>
              <a:rPr lang="en-US" altLang="ko-KR" sz="800" dirty="0"/>
              <a:t>ANDNOT 0.05</a:t>
            </a:r>
          </a:p>
          <a:p>
            <a:r>
              <a:rPr lang="en-US" altLang="ko-KR" sz="800" dirty="0"/>
              <a:t>ORLD</a:t>
            </a:r>
          </a:p>
          <a:p>
            <a:r>
              <a:rPr lang="en-US" altLang="ko-KR" sz="800" dirty="0"/>
              <a:t>ANDLD</a:t>
            </a:r>
          </a:p>
          <a:p>
            <a:r>
              <a:rPr lang="en-US" altLang="ko-KR" sz="800" dirty="0"/>
              <a:t>OUT 100.00</a:t>
            </a:r>
            <a:endParaRPr lang="ko-KR" altLang="en-US" sz="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778B6E-613A-4FF4-BF6E-E335FEE3C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20" y="5733834"/>
            <a:ext cx="2813602" cy="4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6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99FD3-3097-46AD-BD44-83DA11F7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BAA60-C4F0-4E99-AC02-AFC1EE431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442" y="1825625"/>
            <a:ext cx="2935357" cy="261716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299532-DDB2-4579-BBDC-8AF8FED2B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94" y="1986781"/>
            <a:ext cx="5068176" cy="7265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724C2B-05A9-411E-9149-381772FB21FB}"/>
              </a:ext>
            </a:extLst>
          </p:cNvPr>
          <p:cNvSpPr/>
          <p:nvPr/>
        </p:nvSpPr>
        <p:spPr>
          <a:xfrm>
            <a:off x="1448218" y="5032509"/>
            <a:ext cx="55109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 </a:t>
            </a:r>
            <a:r>
              <a:rPr lang="en-US" altLang="ko-KR" sz="600" dirty="0">
                <a:sym typeface="Wingdings" panose="05000000000000000000" pitchFamily="2" charset="2"/>
              </a:rPr>
              <a:t> </a:t>
            </a:r>
            <a:r>
              <a:rPr lang="en-US" altLang="ko-KR" sz="600" dirty="0"/>
              <a:t>0.00</a:t>
            </a:r>
            <a:endParaRPr lang="ko-KR" altLang="en-US" sz="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03E8F3-FE85-47CE-91FE-308F82B57043}"/>
              </a:ext>
            </a:extLst>
          </p:cNvPr>
          <p:cNvSpPr/>
          <p:nvPr/>
        </p:nvSpPr>
        <p:spPr>
          <a:xfrm>
            <a:off x="3989282" y="5331866"/>
            <a:ext cx="551090" cy="1306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0.00 </a:t>
            </a:r>
            <a:r>
              <a:rPr lang="en-US" altLang="ko-KR" sz="500" dirty="0">
                <a:sym typeface="Wingdings" panose="05000000000000000000" pitchFamily="2" charset="2"/>
              </a:rPr>
              <a:t> 0.01</a:t>
            </a:r>
            <a:endParaRPr lang="ko-KR" altLang="en-US" sz="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B4BC4E-65E8-45F0-A1A1-3622653AEE87}"/>
              </a:ext>
            </a:extLst>
          </p:cNvPr>
          <p:cNvSpPr/>
          <p:nvPr/>
        </p:nvSpPr>
        <p:spPr>
          <a:xfrm>
            <a:off x="3989282" y="4697910"/>
            <a:ext cx="593270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0.01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0.02</a:t>
            </a:r>
            <a:endParaRPr lang="ko-KR" altLang="en-US" sz="5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F249DB-7C48-4BE4-BBB6-3BCD27600B81}"/>
              </a:ext>
            </a:extLst>
          </p:cNvPr>
          <p:cNvSpPr/>
          <p:nvPr/>
        </p:nvSpPr>
        <p:spPr>
          <a:xfrm>
            <a:off x="4926812" y="5331866"/>
            <a:ext cx="551090" cy="1306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0.01 </a:t>
            </a:r>
            <a:r>
              <a:rPr lang="en-US" altLang="ko-KR" sz="500" dirty="0">
                <a:sym typeface="Wingdings" panose="05000000000000000000" pitchFamily="2" charset="2"/>
              </a:rPr>
              <a:t> 0.02</a:t>
            </a:r>
            <a:endParaRPr lang="ko-KR" altLang="en-US" sz="5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DD446DD-B34B-4B7E-B77B-8931BFCB03D2}"/>
              </a:ext>
            </a:extLst>
          </p:cNvPr>
          <p:cNvSpPr/>
          <p:nvPr/>
        </p:nvSpPr>
        <p:spPr>
          <a:xfrm>
            <a:off x="3807214" y="4923651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376F22B-60B6-4003-9981-B29C9BCDE5CF}"/>
              </a:ext>
            </a:extLst>
          </p:cNvPr>
          <p:cNvSpPr/>
          <p:nvPr/>
        </p:nvSpPr>
        <p:spPr>
          <a:xfrm>
            <a:off x="4704261" y="4901880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E4B7224-399F-40F2-9AD9-A46E907D8F00}"/>
              </a:ext>
            </a:extLst>
          </p:cNvPr>
          <p:cNvSpPr/>
          <p:nvPr/>
        </p:nvSpPr>
        <p:spPr>
          <a:xfrm>
            <a:off x="5594934" y="4890994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CCC1EE-8388-4BEC-9BBE-19D69EB35C43}"/>
              </a:ext>
            </a:extLst>
          </p:cNvPr>
          <p:cNvSpPr/>
          <p:nvPr/>
        </p:nvSpPr>
        <p:spPr>
          <a:xfrm>
            <a:off x="5805396" y="5331866"/>
            <a:ext cx="551090" cy="1306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0.02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0.03</a:t>
            </a:r>
            <a:endParaRPr lang="ko-KR" altLang="en-US" sz="5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F12355E-24BF-4918-A031-E62FCC01D4A8}"/>
              </a:ext>
            </a:extLst>
          </p:cNvPr>
          <p:cNvSpPr/>
          <p:nvPr/>
        </p:nvSpPr>
        <p:spPr>
          <a:xfrm>
            <a:off x="6454562" y="4890994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69D6E9-B427-442F-A828-444600699631}"/>
              </a:ext>
            </a:extLst>
          </p:cNvPr>
          <p:cNvSpPr/>
          <p:nvPr/>
        </p:nvSpPr>
        <p:spPr>
          <a:xfrm>
            <a:off x="6602328" y="5331867"/>
            <a:ext cx="613786" cy="1283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0.03 </a:t>
            </a:r>
            <a:r>
              <a:rPr lang="en-US" altLang="ko-KR" sz="500" dirty="0">
                <a:sym typeface="Wingdings" panose="05000000000000000000" pitchFamily="2" charset="2"/>
              </a:rPr>
              <a:t> 100.00</a:t>
            </a:r>
            <a:endParaRPr lang="ko-KR" altLang="en-US" sz="5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2F2AAF-F012-49B3-8912-E87E97F70B2B}"/>
              </a:ext>
            </a:extLst>
          </p:cNvPr>
          <p:cNvSpPr/>
          <p:nvPr/>
        </p:nvSpPr>
        <p:spPr>
          <a:xfrm>
            <a:off x="6660649" y="5541334"/>
            <a:ext cx="551090" cy="1306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100.00 1/2</a:t>
            </a:r>
            <a:endParaRPr lang="ko-KR" altLang="en-US" sz="500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6A43500-6AF0-44CC-9685-FD00F85A714B}"/>
              </a:ext>
            </a:extLst>
          </p:cNvPr>
          <p:cNvSpPr/>
          <p:nvPr/>
        </p:nvSpPr>
        <p:spPr>
          <a:xfrm>
            <a:off x="7298847" y="4874212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3742D5-ACED-4D5D-B8BF-02896D8E2328}"/>
              </a:ext>
            </a:extLst>
          </p:cNvPr>
          <p:cNvSpPr txBox="1"/>
          <p:nvPr/>
        </p:nvSpPr>
        <p:spPr>
          <a:xfrm>
            <a:off x="599209" y="48042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Stack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B46177-DAE2-45D1-B94F-CD7644BCA976}"/>
              </a:ext>
            </a:extLst>
          </p:cNvPr>
          <p:cNvSpPr txBox="1"/>
          <p:nvPr/>
        </p:nvSpPr>
        <p:spPr>
          <a:xfrm>
            <a:off x="610179" y="5212514"/>
            <a:ext cx="81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Active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ABB7C62-B296-4FD4-9522-768526945B74}"/>
              </a:ext>
            </a:extLst>
          </p:cNvPr>
          <p:cNvCxnSpPr>
            <a:cxnSpLocks/>
          </p:cNvCxnSpPr>
          <p:nvPr/>
        </p:nvCxnSpPr>
        <p:spPr>
          <a:xfrm>
            <a:off x="457199" y="5212514"/>
            <a:ext cx="1089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78FE92-8163-40FC-A00E-3013C52F8FC7}"/>
              </a:ext>
            </a:extLst>
          </p:cNvPr>
          <p:cNvCxnSpPr>
            <a:cxnSpLocks/>
          </p:cNvCxnSpPr>
          <p:nvPr/>
        </p:nvCxnSpPr>
        <p:spPr>
          <a:xfrm>
            <a:off x="457198" y="5696004"/>
            <a:ext cx="10896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0D811D-D854-43D4-ACC3-ECF349FD9206}"/>
              </a:ext>
            </a:extLst>
          </p:cNvPr>
          <p:cNvSpPr txBox="1"/>
          <p:nvPr/>
        </p:nvSpPr>
        <p:spPr>
          <a:xfrm>
            <a:off x="605418" y="56960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출력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AF26C1-59E6-4B0B-9536-B457BD5CFC60}"/>
              </a:ext>
            </a:extLst>
          </p:cNvPr>
          <p:cNvSpPr txBox="1"/>
          <p:nvPr/>
        </p:nvSpPr>
        <p:spPr>
          <a:xfrm>
            <a:off x="2327878" y="5788337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LD</a:t>
            </a:r>
            <a:r>
              <a:rPr lang="ko-KR" altLang="en-US" sz="600" dirty="0"/>
              <a:t> </a:t>
            </a:r>
            <a:r>
              <a:rPr lang="en-US" altLang="ko-KR" sz="600" dirty="0"/>
              <a:t>0.00</a:t>
            </a:r>
            <a:endParaRPr lang="ko-KR" altLang="en-US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0882CD-1EF2-4D30-818C-2E2D948B3878}"/>
              </a:ext>
            </a:extLst>
          </p:cNvPr>
          <p:cNvSpPr txBox="1"/>
          <p:nvPr/>
        </p:nvSpPr>
        <p:spPr>
          <a:xfrm>
            <a:off x="3174959" y="5788337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AND</a:t>
            </a:r>
            <a:r>
              <a:rPr lang="ko-KR" altLang="en-US" sz="600" dirty="0"/>
              <a:t> </a:t>
            </a:r>
            <a:r>
              <a:rPr lang="en-US" altLang="ko-KR" sz="600" dirty="0"/>
              <a:t>0.01</a:t>
            </a:r>
            <a:endParaRPr lang="ko-KR" altLang="en-US" sz="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24C75C-A72B-41BF-84DA-A4C03923C7FD}"/>
              </a:ext>
            </a:extLst>
          </p:cNvPr>
          <p:cNvSpPr txBox="1"/>
          <p:nvPr/>
        </p:nvSpPr>
        <p:spPr>
          <a:xfrm>
            <a:off x="4934238" y="5754773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LD</a:t>
            </a:r>
            <a:r>
              <a:rPr lang="ko-KR" altLang="en-US" sz="600" dirty="0"/>
              <a:t> </a:t>
            </a:r>
            <a:r>
              <a:rPr lang="en-US" altLang="ko-KR" sz="600" dirty="0"/>
              <a:t>0.02</a:t>
            </a:r>
            <a:endParaRPr lang="ko-KR" altLang="en-US" sz="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0F27E4-18F4-4756-9D87-838AFA87DFBC}"/>
              </a:ext>
            </a:extLst>
          </p:cNvPr>
          <p:cNvSpPr txBox="1"/>
          <p:nvPr/>
        </p:nvSpPr>
        <p:spPr>
          <a:xfrm>
            <a:off x="5814812" y="5754773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AND</a:t>
            </a:r>
            <a:r>
              <a:rPr lang="ko-KR" altLang="en-US" sz="600" dirty="0"/>
              <a:t> </a:t>
            </a:r>
            <a:r>
              <a:rPr lang="en-US" altLang="ko-KR" sz="600" dirty="0"/>
              <a:t>0.03</a:t>
            </a:r>
            <a:endParaRPr lang="ko-KR" altLang="en-US" sz="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CA589D-4F9A-4CD3-AC0E-64F768AAFB4F}"/>
              </a:ext>
            </a:extLst>
          </p:cNvPr>
          <p:cNvSpPr/>
          <p:nvPr/>
        </p:nvSpPr>
        <p:spPr>
          <a:xfrm>
            <a:off x="3989282" y="5049027"/>
            <a:ext cx="593270" cy="130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6870EF-5B4B-4D43-8CEC-9D2B4A1EEDA0}"/>
              </a:ext>
            </a:extLst>
          </p:cNvPr>
          <p:cNvSpPr/>
          <p:nvPr/>
        </p:nvSpPr>
        <p:spPr>
          <a:xfrm>
            <a:off x="4925036" y="5053357"/>
            <a:ext cx="551090" cy="130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0F66BF-15DE-4DC7-9827-6FAF658982AB}"/>
              </a:ext>
            </a:extLst>
          </p:cNvPr>
          <p:cNvSpPr/>
          <p:nvPr/>
        </p:nvSpPr>
        <p:spPr>
          <a:xfrm>
            <a:off x="5799765" y="5041835"/>
            <a:ext cx="551090" cy="130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7324E50-3465-42FE-87F3-F411556F7156}"/>
              </a:ext>
            </a:extLst>
          </p:cNvPr>
          <p:cNvSpPr/>
          <p:nvPr/>
        </p:nvSpPr>
        <p:spPr>
          <a:xfrm>
            <a:off x="6665024" y="5043393"/>
            <a:ext cx="551090" cy="130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1E0A3D5-9713-4E1B-825F-F73C99716080}"/>
              </a:ext>
            </a:extLst>
          </p:cNvPr>
          <p:cNvSpPr/>
          <p:nvPr/>
        </p:nvSpPr>
        <p:spPr>
          <a:xfrm>
            <a:off x="2262697" y="5327784"/>
            <a:ext cx="551090" cy="1306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0.00</a:t>
            </a:r>
            <a:endParaRPr lang="ko-KR" altLang="en-US" sz="500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A04ABA9-49BF-42D9-BF5C-8D14B390B560}"/>
              </a:ext>
            </a:extLst>
          </p:cNvPr>
          <p:cNvSpPr/>
          <p:nvPr/>
        </p:nvSpPr>
        <p:spPr>
          <a:xfrm>
            <a:off x="2080629" y="4919569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E9782AF-C8B1-4707-9FBF-2D77FE6D1236}"/>
              </a:ext>
            </a:extLst>
          </p:cNvPr>
          <p:cNvSpPr/>
          <p:nvPr/>
        </p:nvSpPr>
        <p:spPr>
          <a:xfrm>
            <a:off x="3131429" y="5325167"/>
            <a:ext cx="551090" cy="1306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ym typeface="Wingdings" panose="05000000000000000000" pitchFamily="2" charset="2"/>
              </a:rPr>
              <a:t>0.00  0.01</a:t>
            </a:r>
            <a:endParaRPr lang="ko-KR" altLang="en-US" sz="500" dirty="0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B5B5C9F0-99AA-4338-9322-BF1036B809AE}"/>
              </a:ext>
            </a:extLst>
          </p:cNvPr>
          <p:cNvSpPr/>
          <p:nvPr/>
        </p:nvSpPr>
        <p:spPr>
          <a:xfrm>
            <a:off x="2949361" y="4935445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5469DF-32F9-4E8F-901A-A66EB2C1196C}"/>
              </a:ext>
            </a:extLst>
          </p:cNvPr>
          <p:cNvSpPr txBox="1"/>
          <p:nvPr/>
        </p:nvSpPr>
        <p:spPr>
          <a:xfrm>
            <a:off x="6937748" y="2619012"/>
            <a:ext cx="845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LD 0.00</a:t>
            </a:r>
          </a:p>
          <a:p>
            <a:r>
              <a:rPr lang="en-US" altLang="ko-KR" sz="800" dirty="0"/>
              <a:t>AND 0.01</a:t>
            </a:r>
          </a:p>
          <a:p>
            <a:r>
              <a:rPr lang="en-US" altLang="ko-KR" sz="800" dirty="0"/>
              <a:t>LD 0.02</a:t>
            </a:r>
          </a:p>
          <a:p>
            <a:r>
              <a:rPr lang="en-US" altLang="ko-KR" sz="800" dirty="0"/>
              <a:t>AND</a:t>
            </a:r>
            <a:r>
              <a:rPr lang="ko-KR" altLang="en-US" sz="800" dirty="0"/>
              <a:t> </a:t>
            </a:r>
            <a:r>
              <a:rPr lang="en-US" altLang="ko-KR" sz="800" dirty="0"/>
              <a:t>0.03</a:t>
            </a:r>
          </a:p>
          <a:p>
            <a:r>
              <a:rPr lang="en-US" altLang="ko-KR" sz="800" dirty="0"/>
              <a:t>LD 0.04</a:t>
            </a:r>
          </a:p>
          <a:p>
            <a:r>
              <a:rPr lang="en-US" altLang="ko-KR" sz="800" dirty="0"/>
              <a:t>ANDNOT 0.05</a:t>
            </a:r>
          </a:p>
          <a:p>
            <a:r>
              <a:rPr lang="en-US" altLang="ko-KR" sz="800" dirty="0"/>
              <a:t>ORLD</a:t>
            </a:r>
          </a:p>
          <a:p>
            <a:r>
              <a:rPr lang="en-US" altLang="ko-KR" sz="800" dirty="0"/>
              <a:t>ANDLD</a:t>
            </a:r>
          </a:p>
          <a:p>
            <a:r>
              <a:rPr lang="en-US" altLang="ko-KR" sz="800" dirty="0"/>
              <a:t>OUT 100.00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8205F08-7B87-4570-B6BF-8C4A9CE93F05}"/>
              </a:ext>
            </a:extLst>
          </p:cNvPr>
          <p:cNvSpPr/>
          <p:nvPr/>
        </p:nvSpPr>
        <p:spPr>
          <a:xfrm>
            <a:off x="3988012" y="4874340"/>
            <a:ext cx="593270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0.01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8CAABF-DB6E-4F93-8B3E-1500CA5A61CE}"/>
              </a:ext>
            </a:extLst>
          </p:cNvPr>
          <p:cNvSpPr/>
          <p:nvPr/>
        </p:nvSpPr>
        <p:spPr>
          <a:xfrm>
            <a:off x="4920380" y="4874212"/>
            <a:ext cx="560561" cy="12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0.01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D052A81-1748-4182-94AF-71F680FA589B}"/>
              </a:ext>
            </a:extLst>
          </p:cNvPr>
          <p:cNvSpPr/>
          <p:nvPr/>
        </p:nvSpPr>
        <p:spPr>
          <a:xfrm>
            <a:off x="5794379" y="4875414"/>
            <a:ext cx="560561" cy="12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0.01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E832E68-E97A-4BBA-808E-6AF1D692185A}"/>
              </a:ext>
            </a:extLst>
          </p:cNvPr>
          <p:cNvSpPr/>
          <p:nvPr/>
        </p:nvSpPr>
        <p:spPr>
          <a:xfrm>
            <a:off x="6660649" y="4873640"/>
            <a:ext cx="560561" cy="12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0.01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C129C7-01AF-4F19-B3CC-7E148D6C3664}"/>
              </a:ext>
            </a:extLst>
          </p:cNvPr>
          <p:cNvSpPr/>
          <p:nvPr/>
        </p:nvSpPr>
        <p:spPr>
          <a:xfrm>
            <a:off x="7495736" y="5331865"/>
            <a:ext cx="551090" cy="12778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0.01 </a:t>
            </a:r>
            <a:r>
              <a:rPr lang="en-US" altLang="ko-KR" sz="500" dirty="0">
                <a:sym typeface="Wingdings" panose="05000000000000000000" pitchFamily="2" charset="2"/>
              </a:rPr>
              <a:t> 0.04</a:t>
            </a:r>
            <a:endParaRPr lang="ko-KR" altLang="en-US" sz="500" dirty="0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961BA645-3B91-45D5-88BF-2321E30CD253}"/>
              </a:ext>
            </a:extLst>
          </p:cNvPr>
          <p:cNvSpPr/>
          <p:nvPr/>
        </p:nvSpPr>
        <p:spPr>
          <a:xfrm>
            <a:off x="8129559" y="4873640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DCB54CE-4641-46D9-B772-101AC19230CC}"/>
              </a:ext>
            </a:extLst>
          </p:cNvPr>
          <p:cNvSpPr/>
          <p:nvPr/>
        </p:nvSpPr>
        <p:spPr>
          <a:xfrm>
            <a:off x="7495736" y="5042821"/>
            <a:ext cx="551090" cy="130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8C4EDA-1EDC-4D80-808E-D6CD830E58E7}"/>
              </a:ext>
            </a:extLst>
          </p:cNvPr>
          <p:cNvSpPr txBox="1"/>
          <p:nvPr/>
        </p:nvSpPr>
        <p:spPr>
          <a:xfrm>
            <a:off x="7548303" y="5786785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LD</a:t>
            </a:r>
            <a:r>
              <a:rPr lang="ko-KR" altLang="en-US" sz="600" dirty="0"/>
              <a:t> </a:t>
            </a:r>
            <a:r>
              <a:rPr lang="en-US" altLang="ko-KR" sz="600" dirty="0"/>
              <a:t>0.04</a:t>
            </a:r>
            <a:endParaRPr lang="ko-KR" altLang="en-US" sz="6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1DB8C65-59EC-4C9B-8169-4ABC13B10929}"/>
              </a:ext>
            </a:extLst>
          </p:cNvPr>
          <p:cNvSpPr/>
          <p:nvPr/>
        </p:nvSpPr>
        <p:spPr>
          <a:xfrm>
            <a:off x="8339240" y="5331865"/>
            <a:ext cx="551090" cy="12778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0.04 </a:t>
            </a:r>
            <a:r>
              <a:rPr lang="en-US" altLang="ko-KR" sz="500" dirty="0">
                <a:sym typeface="Wingdings" panose="05000000000000000000" pitchFamily="2" charset="2"/>
              </a:rPr>
              <a:t> 0.05</a:t>
            </a:r>
            <a:endParaRPr lang="ko-KR" altLang="en-US" sz="500" dirty="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CA7E6F78-65CD-4981-BB90-7FE1F3C76372}"/>
              </a:ext>
            </a:extLst>
          </p:cNvPr>
          <p:cNvSpPr/>
          <p:nvPr/>
        </p:nvSpPr>
        <p:spPr>
          <a:xfrm>
            <a:off x="8973063" y="4873640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3AD596C-C4E5-486D-8B13-4EC3CC9AD3E2}"/>
              </a:ext>
            </a:extLst>
          </p:cNvPr>
          <p:cNvSpPr/>
          <p:nvPr/>
        </p:nvSpPr>
        <p:spPr>
          <a:xfrm>
            <a:off x="8339240" y="5042821"/>
            <a:ext cx="551090" cy="130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289D6B-0B70-40E5-BB15-71DEF9DA3F36}"/>
              </a:ext>
            </a:extLst>
          </p:cNvPr>
          <p:cNvSpPr txBox="1"/>
          <p:nvPr/>
        </p:nvSpPr>
        <p:spPr>
          <a:xfrm>
            <a:off x="8293069" y="5786785"/>
            <a:ext cx="6799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ANDNOT</a:t>
            </a:r>
            <a:r>
              <a:rPr lang="ko-KR" altLang="en-US" sz="600" dirty="0"/>
              <a:t> </a:t>
            </a:r>
            <a:r>
              <a:rPr lang="en-US" altLang="ko-KR" sz="600" dirty="0"/>
              <a:t>0.05</a:t>
            </a:r>
            <a:endParaRPr lang="ko-KR" altLang="en-US" sz="6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88194EF-53F4-43EB-8157-1D8BD820F6A5}"/>
              </a:ext>
            </a:extLst>
          </p:cNvPr>
          <p:cNvSpPr/>
          <p:nvPr/>
        </p:nvSpPr>
        <p:spPr>
          <a:xfrm>
            <a:off x="9150284" y="5331866"/>
            <a:ext cx="633823" cy="1141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0.05 </a:t>
            </a:r>
            <a:r>
              <a:rPr lang="en-US" altLang="ko-KR" sz="500" dirty="0">
                <a:sym typeface="Wingdings" panose="05000000000000000000" pitchFamily="2" charset="2"/>
              </a:rPr>
              <a:t> 100.00</a:t>
            </a:r>
            <a:endParaRPr lang="ko-KR" altLang="en-US" sz="500" dirty="0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635AD861-08F4-4F52-832A-30713CC49789}"/>
              </a:ext>
            </a:extLst>
          </p:cNvPr>
          <p:cNvSpPr/>
          <p:nvPr/>
        </p:nvSpPr>
        <p:spPr>
          <a:xfrm>
            <a:off x="9784108" y="4873640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A5B076C-9600-497E-A4C5-59A0596BBD56}"/>
              </a:ext>
            </a:extLst>
          </p:cNvPr>
          <p:cNvSpPr/>
          <p:nvPr/>
        </p:nvSpPr>
        <p:spPr>
          <a:xfrm>
            <a:off x="9150285" y="5042821"/>
            <a:ext cx="551090" cy="130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BDD28-BCB9-4328-80F6-71631034383D}"/>
              </a:ext>
            </a:extLst>
          </p:cNvPr>
          <p:cNvSpPr txBox="1"/>
          <p:nvPr/>
        </p:nvSpPr>
        <p:spPr>
          <a:xfrm>
            <a:off x="9234912" y="5786785"/>
            <a:ext cx="3818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ORLD</a:t>
            </a:r>
            <a:endParaRPr lang="ko-KR" altLang="en-US" sz="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7203E86-D9C8-45C1-85D4-7EC8586F4CB7}"/>
              </a:ext>
            </a:extLst>
          </p:cNvPr>
          <p:cNvSpPr/>
          <p:nvPr/>
        </p:nvSpPr>
        <p:spPr>
          <a:xfrm>
            <a:off x="9191650" y="5531176"/>
            <a:ext cx="551090" cy="1306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100.00 2/2</a:t>
            </a:r>
            <a:endParaRPr lang="ko-KR" altLang="en-US" sz="5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3EBDB86-446A-4488-B940-EF7B590F5243}"/>
              </a:ext>
            </a:extLst>
          </p:cNvPr>
          <p:cNvSpPr/>
          <p:nvPr/>
        </p:nvSpPr>
        <p:spPr>
          <a:xfrm>
            <a:off x="9985371" y="5331866"/>
            <a:ext cx="633823" cy="11415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/>
              <a:t>0.05 </a:t>
            </a:r>
            <a:r>
              <a:rPr lang="en-US" altLang="ko-KR" sz="500" dirty="0">
                <a:sym typeface="Wingdings" panose="05000000000000000000" pitchFamily="2" charset="2"/>
              </a:rPr>
              <a:t> 100.00</a:t>
            </a:r>
            <a:endParaRPr lang="ko-KR" altLang="en-US" sz="500" dirty="0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E7064970-32C9-44CD-9B5E-562982305C5B}"/>
              </a:ext>
            </a:extLst>
          </p:cNvPr>
          <p:cNvSpPr/>
          <p:nvPr/>
        </p:nvSpPr>
        <p:spPr>
          <a:xfrm>
            <a:off x="10619195" y="4873640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FE73D0-4980-4839-AC60-E99344D9130D}"/>
              </a:ext>
            </a:extLst>
          </p:cNvPr>
          <p:cNvSpPr txBox="1"/>
          <p:nvPr/>
        </p:nvSpPr>
        <p:spPr>
          <a:xfrm>
            <a:off x="10069999" y="5786785"/>
            <a:ext cx="4411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ANDLD</a:t>
            </a:r>
            <a:endParaRPr lang="ko-KR" altLang="en-US" sz="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73A5006-2C76-4732-9582-D95C8D8BEB14}"/>
              </a:ext>
            </a:extLst>
          </p:cNvPr>
          <p:cNvSpPr/>
          <p:nvPr/>
        </p:nvSpPr>
        <p:spPr>
          <a:xfrm>
            <a:off x="10026737" y="5531176"/>
            <a:ext cx="551090" cy="1306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100.00 2/2</a:t>
            </a:r>
            <a:endParaRPr lang="ko-KR" altLang="en-US" sz="5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D77832-FE9D-4B4D-A5D7-7E7D05C52402}"/>
              </a:ext>
            </a:extLst>
          </p:cNvPr>
          <p:cNvSpPr txBox="1"/>
          <p:nvPr/>
        </p:nvSpPr>
        <p:spPr>
          <a:xfrm>
            <a:off x="10833655" y="5786785"/>
            <a:ext cx="5934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OUT 100.00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55638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13EE0-22F4-4A45-A912-9CBD5A99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625B8-A353-4903-B7A9-D546E2B6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696" y="1825625"/>
            <a:ext cx="3381103" cy="435133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13520-9855-4EA1-904B-8B92F58EDFD8}"/>
              </a:ext>
            </a:extLst>
          </p:cNvPr>
          <p:cNvSpPr txBox="1"/>
          <p:nvPr/>
        </p:nvSpPr>
        <p:spPr>
          <a:xfrm>
            <a:off x="4282954" y="2380422"/>
            <a:ext cx="7954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LD 0.00</a:t>
            </a:r>
          </a:p>
          <a:p>
            <a:r>
              <a:rPr lang="en-US" altLang="ko-KR" sz="800" dirty="0"/>
              <a:t>AND 0.01</a:t>
            </a:r>
          </a:p>
          <a:p>
            <a:r>
              <a:rPr lang="en-US" altLang="ko-KR" sz="800" dirty="0"/>
              <a:t>AND 0.02</a:t>
            </a:r>
          </a:p>
          <a:p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ko-KR" altLang="en-US" sz="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</a:rPr>
              <a:t>0.03</a:t>
            </a:r>
          </a:p>
          <a:p>
            <a:r>
              <a:rPr lang="en-US" altLang="ko-KR" sz="800" dirty="0"/>
              <a:t>AND 0.04</a:t>
            </a:r>
          </a:p>
          <a:p>
            <a:r>
              <a:rPr lang="en-US" altLang="ko-KR" sz="800" dirty="0"/>
              <a:t>LD 0.05</a:t>
            </a:r>
          </a:p>
          <a:p>
            <a:r>
              <a:rPr lang="en-US" altLang="ko-KR" sz="800" dirty="0"/>
              <a:t>AND 0.06</a:t>
            </a:r>
          </a:p>
          <a:p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</a:rPr>
              <a:t>ORNOT 0.07</a:t>
            </a:r>
          </a:p>
          <a:p>
            <a:r>
              <a:rPr lang="en-US" altLang="ko-KR" sz="800" dirty="0"/>
              <a:t>ANDLD</a:t>
            </a:r>
          </a:p>
          <a:p>
            <a:r>
              <a:rPr lang="en-US" altLang="ko-KR" sz="800" dirty="0"/>
              <a:t>OUT 100.00</a:t>
            </a:r>
            <a:endParaRPr lang="ko-KR" altLang="en-US" sz="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CE963F-D49C-48E1-903D-03ED6821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78" y="1630017"/>
            <a:ext cx="3539176" cy="33523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0ED64C-D3A4-4479-9F42-247E7E74D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37" y="5474459"/>
            <a:ext cx="7138160" cy="702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4EFF9E-975D-4F9E-9D5C-5271D172CDD0}"/>
              </a:ext>
            </a:extLst>
          </p:cNvPr>
          <p:cNvSpPr txBox="1"/>
          <p:nvPr/>
        </p:nvSpPr>
        <p:spPr>
          <a:xfrm>
            <a:off x="5359666" y="2380422"/>
            <a:ext cx="7777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LD 0.00</a:t>
            </a:r>
          </a:p>
          <a:p>
            <a:r>
              <a:rPr lang="en-US" altLang="ko-KR" sz="800" dirty="0"/>
              <a:t>AND 0.01</a:t>
            </a:r>
          </a:p>
          <a:p>
            <a:r>
              <a:rPr lang="en-US" altLang="ko-KR" sz="800" dirty="0"/>
              <a:t>AND 0.02</a:t>
            </a:r>
          </a:p>
          <a:p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</a:rPr>
              <a:t>LD</a:t>
            </a:r>
            <a:r>
              <a:rPr lang="ko-KR" altLang="en-US" sz="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</a:rPr>
              <a:t>0.03</a:t>
            </a:r>
          </a:p>
          <a:p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</a:rPr>
              <a:t>ORLD</a:t>
            </a:r>
          </a:p>
          <a:p>
            <a:r>
              <a:rPr lang="en-US" altLang="ko-KR" sz="800" dirty="0"/>
              <a:t>AND 0.04</a:t>
            </a:r>
          </a:p>
          <a:p>
            <a:r>
              <a:rPr lang="en-US" altLang="ko-KR" sz="800" dirty="0"/>
              <a:t>LD 0.05</a:t>
            </a:r>
          </a:p>
          <a:p>
            <a:r>
              <a:rPr lang="en-US" altLang="ko-KR" sz="800" dirty="0"/>
              <a:t>AND 0.06</a:t>
            </a:r>
          </a:p>
          <a:p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</a:rPr>
              <a:t>LDNOT 0.07</a:t>
            </a:r>
          </a:p>
          <a:p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</a:rPr>
              <a:t>ORLD</a:t>
            </a:r>
          </a:p>
          <a:p>
            <a:r>
              <a:rPr lang="en-US" altLang="ko-KR" sz="800" dirty="0"/>
              <a:t>ANDLD</a:t>
            </a:r>
          </a:p>
          <a:p>
            <a:r>
              <a:rPr lang="en-US" altLang="ko-KR" sz="800" dirty="0"/>
              <a:t>OUT 100.00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2390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99FD3-3097-46AD-BD44-83DA11F7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BAA60-C4F0-4E99-AC02-AFC1EE431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442" y="1825625"/>
            <a:ext cx="2935357" cy="26171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724C2B-05A9-411E-9149-381772FB21FB}"/>
              </a:ext>
            </a:extLst>
          </p:cNvPr>
          <p:cNvSpPr/>
          <p:nvPr/>
        </p:nvSpPr>
        <p:spPr>
          <a:xfrm>
            <a:off x="1448218" y="5032510"/>
            <a:ext cx="458959" cy="12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0.03</a:t>
            </a:r>
            <a:endParaRPr lang="ko-KR" altLang="en-US" sz="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03E8F3-FE85-47CE-91FE-308F82B57043}"/>
              </a:ext>
            </a:extLst>
          </p:cNvPr>
          <p:cNvSpPr/>
          <p:nvPr/>
        </p:nvSpPr>
        <p:spPr>
          <a:xfrm>
            <a:off x="6107870" y="5301589"/>
            <a:ext cx="551090" cy="1306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/>
              <a:t>0.03 </a:t>
            </a:r>
            <a:r>
              <a:rPr lang="en-US" altLang="ko-KR" sz="500" dirty="0">
                <a:sym typeface="Wingdings" panose="05000000000000000000" pitchFamily="2" charset="2"/>
              </a:rPr>
              <a:t> 0.04</a:t>
            </a:r>
            <a:endParaRPr lang="ko-KR" altLang="en-US" sz="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B4BC4E-65E8-45F0-A1A1-3622653AEE87}"/>
              </a:ext>
            </a:extLst>
          </p:cNvPr>
          <p:cNvSpPr/>
          <p:nvPr/>
        </p:nvSpPr>
        <p:spPr>
          <a:xfrm>
            <a:off x="6107870" y="4667633"/>
            <a:ext cx="593270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0.04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0.05</a:t>
            </a:r>
            <a:endParaRPr lang="ko-KR" altLang="en-US" sz="5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F249DB-7C48-4BE4-BBB6-3BCD27600B81}"/>
              </a:ext>
            </a:extLst>
          </p:cNvPr>
          <p:cNvSpPr/>
          <p:nvPr/>
        </p:nvSpPr>
        <p:spPr>
          <a:xfrm>
            <a:off x="7045400" y="5301589"/>
            <a:ext cx="551090" cy="1306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0.04 </a:t>
            </a:r>
            <a:r>
              <a:rPr lang="en-US" altLang="ko-KR" sz="500" dirty="0">
                <a:sym typeface="Wingdings" panose="05000000000000000000" pitchFamily="2" charset="2"/>
              </a:rPr>
              <a:t> 0.05</a:t>
            </a:r>
            <a:endParaRPr lang="ko-KR" altLang="en-US" sz="5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DD446DD-B34B-4B7E-B77B-8931BFCB03D2}"/>
              </a:ext>
            </a:extLst>
          </p:cNvPr>
          <p:cNvSpPr/>
          <p:nvPr/>
        </p:nvSpPr>
        <p:spPr>
          <a:xfrm>
            <a:off x="5925802" y="4893374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376F22B-60B6-4003-9981-B29C9BCDE5CF}"/>
              </a:ext>
            </a:extLst>
          </p:cNvPr>
          <p:cNvSpPr/>
          <p:nvPr/>
        </p:nvSpPr>
        <p:spPr>
          <a:xfrm>
            <a:off x="6822849" y="4871603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E4B7224-399F-40F2-9AD9-A46E907D8F00}"/>
              </a:ext>
            </a:extLst>
          </p:cNvPr>
          <p:cNvSpPr/>
          <p:nvPr/>
        </p:nvSpPr>
        <p:spPr>
          <a:xfrm>
            <a:off x="7713522" y="4860717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CCC1EE-8388-4BEC-9BBE-19D69EB35C43}"/>
              </a:ext>
            </a:extLst>
          </p:cNvPr>
          <p:cNvSpPr/>
          <p:nvPr/>
        </p:nvSpPr>
        <p:spPr>
          <a:xfrm>
            <a:off x="7923984" y="5301589"/>
            <a:ext cx="551090" cy="1306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0.05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0.06</a:t>
            </a:r>
            <a:endParaRPr lang="ko-KR" altLang="en-US" sz="5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F12355E-24BF-4918-A031-E62FCC01D4A8}"/>
              </a:ext>
            </a:extLst>
          </p:cNvPr>
          <p:cNvSpPr/>
          <p:nvPr/>
        </p:nvSpPr>
        <p:spPr>
          <a:xfrm>
            <a:off x="8573150" y="4860717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69D6E9-B427-442F-A828-444600699631}"/>
              </a:ext>
            </a:extLst>
          </p:cNvPr>
          <p:cNvSpPr/>
          <p:nvPr/>
        </p:nvSpPr>
        <p:spPr>
          <a:xfrm>
            <a:off x="8720916" y="5301590"/>
            <a:ext cx="613786" cy="1283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0.06 </a:t>
            </a:r>
            <a:r>
              <a:rPr lang="en-US" altLang="ko-KR" sz="500" dirty="0">
                <a:sym typeface="Wingdings" panose="05000000000000000000" pitchFamily="2" charset="2"/>
              </a:rPr>
              <a:t> 100.00</a:t>
            </a:r>
            <a:endParaRPr lang="ko-KR" altLang="en-US" sz="5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2F2AAF-F012-49B3-8912-E87E97F70B2B}"/>
              </a:ext>
            </a:extLst>
          </p:cNvPr>
          <p:cNvSpPr/>
          <p:nvPr/>
        </p:nvSpPr>
        <p:spPr>
          <a:xfrm>
            <a:off x="8779237" y="5511057"/>
            <a:ext cx="551090" cy="1306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100.00 1/2</a:t>
            </a:r>
            <a:endParaRPr lang="ko-KR" altLang="en-US" sz="500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6A43500-6AF0-44CC-9685-FD00F85A714B}"/>
              </a:ext>
            </a:extLst>
          </p:cNvPr>
          <p:cNvSpPr/>
          <p:nvPr/>
        </p:nvSpPr>
        <p:spPr>
          <a:xfrm>
            <a:off x="9417435" y="4843935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3742D5-ACED-4D5D-B8BF-02896D8E2328}"/>
              </a:ext>
            </a:extLst>
          </p:cNvPr>
          <p:cNvSpPr txBox="1"/>
          <p:nvPr/>
        </p:nvSpPr>
        <p:spPr>
          <a:xfrm>
            <a:off x="599209" y="48042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Stack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B46177-DAE2-45D1-B94F-CD7644BCA976}"/>
              </a:ext>
            </a:extLst>
          </p:cNvPr>
          <p:cNvSpPr txBox="1"/>
          <p:nvPr/>
        </p:nvSpPr>
        <p:spPr>
          <a:xfrm>
            <a:off x="610179" y="5212514"/>
            <a:ext cx="81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Active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ABB7C62-B296-4FD4-9522-768526945B74}"/>
              </a:ext>
            </a:extLst>
          </p:cNvPr>
          <p:cNvCxnSpPr>
            <a:cxnSpLocks/>
          </p:cNvCxnSpPr>
          <p:nvPr/>
        </p:nvCxnSpPr>
        <p:spPr>
          <a:xfrm>
            <a:off x="457199" y="5212514"/>
            <a:ext cx="1089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78FE92-8163-40FC-A00E-3013C52F8FC7}"/>
              </a:ext>
            </a:extLst>
          </p:cNvPr>
          <p:cNvCxnSpPr>
            <a:cxnSpLocks/>
          </p:cNvCxnSpPr>
          <p:nvPr/>
        </p:nvCxnSpPr>
        <p:spPr>
          <a:xfrm>
            <a:off x="457198" y="5696004"/>
            <a:ext cx="10896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0D811D-D854-43D4-ACC3-ECF349FD9206}"/>
              </a:ext>
            </a:extLst>
          </p:cNvPr>
          <p:cNvSpPr txBox="1"/>
          <p:nvPr/>
        </p:nvSpPr>
        <p:spPr>
          <a:xfrm>
            <a:off x="605418" y="56960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출력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AF26C1-59E6-4B0B-9536-B457BD5CFC60}"/>
              </a:ext>
            </a:extLst>
          </p:cNvPr>
          <p:cNvSpPr txBox="1"/>
          <p:nvPr/>
        </p:nvSpPr>
        <p:spPr>
          <a:xfrm>
            <a:off x="2172360" y="5792196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LD</a:t>
            </a:r>
            <a:r>
              <a:rPr lang="ko-KR" altLang="en-US" sz="600" dirty="0"/>
              <a:t> </a:t>
            </a:r>
            <a:r>
              <a:rPr lang="en-US" altLang="ko-KR" sz="600" dirty="0"/>
              <a:t>0.00</a:t>
            </a:r>
            <a:endParaRPr lang="ko-KR" altLang="en-US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0882CD-1EF2-4D30-818C-2E2D948B3878}"/>
              </a:ext>
            </a:extLst>
          </p:cNvPr>
          <p:cNvSpPr txBox="1"/>
          <p:nvPr/>
        </p:nvSpPr>
        <p:spPr>
          <a:xfrm>
            <a:off x="2776753" y="5786785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AND</a:t>
            </a:r>
            <a:r>
              <a:rPr lang="ko-KR" altLang="en-US" sz="600" dirty="0"/>
              <a:t> </a:t>
            </a:r>
            <a:r>
              <a:rPr lang="en-US" altLang="ko-KR" sz="600" dirty="0"/>
              <a:t>0.01</a:t>
            </a:r>
            <a:endParaRPr lang="ko-KR" altLang="en-US" sz="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24C75C-A72B-41BF-84DA-A4C03923C7FD}"/>
              </a:ext>
            </a:extLst>
          </p:cNvPr>
          <p:cNvSpPr txBox="1"/>
          <p:nvPr/>
        </p:nvSpPr>
        <p:spPr>
          <a:xfrm>
            <a:off x="7052826" y="5724496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LD</a:t>
            </a:r>
            <a:r>
              <a:rPr lang="ko-KR" altLang="en-US" sz="600" dirty="0"/>
              <a:t> </a:t>
            </a:r>
            <a:r>
              <a:rPr lang="en-US" altLang="ko-KR" sz="600" dirty="0"/>
              <a:t>0.05</a:t>
            </a:r>
            <a:endParaRPr lang="ko-KR" altLang="en-US" sz="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0F27E4-18F4-4756-9D87-838AFA87DFBC}"/>
              </a:ext>
            </a:extLst>
          </p:cNvPr>
          <p:cNvSpPr txBox="1"/>
          <p:nvPr/>
        </p:nvSpPr>
        <p:spPr>
          <a:xfrm>
            <a:off x="7933400" y="5724496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AND</a:t>
            </a:r>
            <a:r>
              <a:rPr lang="ko-KR" altLang="en-US" sz="600" dirty="0"/>
              <a:t> </a:t>
            </a:r>
            <a:r>
              <a:rPr lang="en-US" altLang="ko-KR" sz="600" dirty="0"/>
              <a:t>0.06</a:t>
            </a:r>
            <a:endParaRPr lang="ko-KR" altLang="en-US" sz="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CA589D-4F9A-4CD3-AC0E-64F768AAFB4F}"/>
              </a:ext>
            </a:extLst>
          </p:cNvPr>
          <p:cNvSpPr/>
          <p:nvPr/>
        </p:nvSpPr>
        <p:spPr>
          <a:xfrm>
            <a:off x="6107870" y="5018750"/>
            <a:ext cx="593270" cy="130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6870EF-5B4B-4D43-8CEC-9D2B4A1EEDA0}"/>
              </a:ext>
            </a:extLst>
          </p:cNvPr>
          <p:cNvSpPr/>
          <p:nvPr/>
        </p:nvSpPr>
        <p:spPr>
          <a:xfrm>
            <a:off x="7043624" y="5023080"/>
            <a:ext cx="551090" cy="130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0F66BF-15DE-4DC7-9827-6FAF658982AB}"/>
              </a:ext>
            </a:extLst>
          </p:cNvPr>
          <p:cNvSpPr/>
          <p:nvPr/>
        </p:nvSpPr>
        <p:spPr>
          <a:xfrm>
            <a:off x="7918353" y="5011558"/>
            <a:ext cx="551090" cy="130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7324E50-3465-42FE-87F3-F411556F7156}"/>
              </a:ext>
            </a:extLst>
          </p:cNvPr>
          <p:cNvSpPr/>
          <p:nvPr/>
        </p:nvSpPr>
        <p:spPr>
          <a:xfrm>
            <a:off x="8783612" y="5013116"/>
            <a:ext cx="551090" cy="130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1E0A3D5-9713-4E1B-825F-F73C99716080}"/>
              </a:ext>
            </a:extLst>
          </p:cNvPr>
          <p:cNvSpPr/>
          <p:nvPr/>
        </p:nvSpPr>
        <p:spPr>
          <a:xfrm>
            <a:off x="2166882" y="5327786"/>
            <a:ext cx="455671" cy="1135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0.00</a:t>
            </a:r>
            <a:endParaRPr lang="ko-KR" altLang="en-US" sz="500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A04ABA9-49BF-42D9-BF5C-8D14B390B560}"/>
              </a:ext>
            </a:extLst>
          </p:cNvPr>
          <p:cNvSpPr/>
          <p:nvPr/>
        </p:nvSpPr>
        <p:spPr>
          <a:xfrm>
            <a:off x="1984814" y="4919569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E9782AF-C8B1-4707-9FBF-2D77FE6D1236}"/>
              </a:ext>
            </a:extLst>
          </p:cNvPr>
          <p:cNvSpPr/>
          <p:nvPr/>
        </p:nvSpPr>
        <p:spPr>
          <a:xfrm>
            <a:off x="2827788" y="5325168"/>
            <a:ext cx="551090" cy="1231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ym typeface="Wingdings" panose="05000000000000000000" pitchFamily="2" charset="2"/>
              </a:rPr>
              <a:t>0.00  0.01</a:t>
            </a:r>
            <a:endParaRPr lang="ko-KR" altLang="en-US" sz="500" dirty="0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B5B5C9F0-99AA-4338-9322-BF1036B809AE}"/>
              </a:ext>
            </a:extLst>
          </p:cNvPr>
          <p:cNvSpPr/>
          <p:nvPr/>
        </p:nvSpPr>
        <p:spPr>
          <a:xfrm>
            <a:off x="2674967" y="4935445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8205F08-7B87-4570-B6BF-8C4A9CE93F05}"/>
              </a:ext>
            </a:extLst>
          </p:cNvPr>
          <p:cNvSpPr/>
          <p:nvPr/>
        </p:nvSpPr>
        <p:spPr>
          <a:xfrm>
            <a:off x="6106600" y="4844063"/>
            <a:ext cx="593270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0.04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0.07</a:t>
            </a:r>
            <a:endParaRPr lang="ko-KR" altLang="en-US" sz="5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8CAABF-DB6E-4F93-8B3E-1500CA5A61CE}"/>
              </a:ext>
            </a:extLst>
          </p:cNvPr>
          <p:cNvSpPr/>
          <p:nvPr/>
        </p:nvSpPr>
        <p:spPr>
          <a:xfrm>
            <a:off x="7038968" y="4843935"/>
            <a:ext cx="560561" cy="12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0.04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0.07</a:t>
            </a:r>
            <a:endParaRPr lang="ko-KR" altLang="en-US" sz="5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D052A81-1748-4182-94AF-71F680FA589B}"/>
              </a:ext>
            </a:extLst>
          </p:cNvPr>
          <p:cNvSpPr/>
          <p:nvPr/>
        </p:nvSpPr>
        <p:spPr>
          <a:xfrm>
            <a:off x="7912967" y="4845137"/>
            <a:ext cx="560561" cy="12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0.04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0.07</a:t>
            </a:r>
            <a:endParaRPr lang="ko-KR" altLang="en-US" sz="5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E832E68-E97A-4BBA-808E-6AF1D692185A}"/>
              </a:ext>
            </a:extLst>
          </p:cNvPr>
          <p:cNvSpPr/>
          <p:nvPr/>
        </p:nvSpPr>
        <p:spPr>
          <a:xfrm>
            <a:off x="8779237" y="4843363"/>
            <a:ext cx="560561" cy="12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0.04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0.07</a:t>
            </a:r>
            <a:endParaRPr lang="ko-KR" altLang="en-US" sz="5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C129C7-01AF-4F19-B3CC-7E148D6C3664}"/>
              </a:ext>
            </a:extLst>
          </p:cNvPr>
          <p:cNvSpPr/>
          <p:nvPr/>
        </p:nvSpPr>
        <p:spPr>
          <a:xfrm>
            <a:off x="9614324" y="5301588"/>
            <a:ext cx="551090" cy="12778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0.04 </a:t>
            </a:r>
            <a:r>
              <a:rPr lang="en-US" altLang="ko-KR" sz="500" dirty="0">
                <a:sym typeface="Wingdings" panose="05000000000000000000" pitchFamily="2" charset="2"/>
              </a:rPr>
              <a:t> 0.07</a:t>
            </a:r>
            <a:endParaRPr lang="ko-KR" altLang="en-US" sz="500" dirty="0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961BA645-3B91-45D5-88BF-2321E30CD253}"/>
              </a:ext>
            </a:extLst>
          </p:cNvPr>
          <p:cNvSpPr/>
          <p:nvPr/>
        </p:nvSpPr>
        <p:spPr>
          <a:xfrm>
            <a:off x="10248147" y="4843363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DCB54CE-4641-46D9-B772-101AC19230CC}"/>
              </a:ext>
            </a:extLst>
          </p:cNvPr>
          <p:cNvSpPr/>
          <p:nvPr/>
        </p:nvSpPr>
        <p:spPr>
          <a:xfrm>
            <a:off x="9614324" y="5012544"/>
            <a:ext cx="551090" cy="130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8C4EDA-1EDC-4D80-808E-D6CD830E58E7}"/>
              </a:ext>
            </a:extLst>
          </p:cNvPr>
          <p:cNvSpPr txBox="1"/>
          <p:nvPr/>
        </p:nvSpPr>
        <p:spPr>
          <a:xfrm>
            <a:off x="9666891" y="5756508"/>
            <a:ext cx="6062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LDNOT</a:t>
            </a:r>
            <a:r>
              <a:rPr lang="ko-KR" altLang="en-US" sz="600" dirty="0"/>
              <a:t> </a:t>
            </a:r>
            <a:r>
              <a:rPr lang="en-US" altLang="ko-KR" sz="600" dirty="0"/>
              <a:t>0.07</a:t>
            </a:r>
            <a:endParaRPr lang="ko-KR" altLang="en-US" sz="6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1DB8C65-59EC-4C9B-8169-4ABC13B10929}"/>
              </a:ext>
            </a:extLst>
          </p:cNvPr>
          <p:cNvSpPr/>
          <p:nvPr/>
        </p:nvSpPr>
        <p:spPr>
          <a:xfrm>
            <a:off x="10457827" y="5301589"/>
            <a:ext cx="632609" cy="1466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0.07 </a:t>
            </a:r>
            <a:r>
              <a:rPr lang="en-US" altLang="ko-KR" sz="500" dirty="0">
                <a:sym typeface="Wingdings" panose="05000000000000000000" pitchFamily="2" charset="2"/>
              </a:rPr>
              <a:t> 100.00</a:t>
            </a:r>
            <a:endParaRPr lang="ko-KR" altLang="en-US" sz="500" dirty="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CA7E6F78-65CD-4981-BB90-7FE1F3C76372}"/>
              </a:ext>
            </a:extLst>
          </p:cNvPr>
          <p:cNvSpPr/>
          <p:nvPr/>
        </p:nvSpPr>
        <p:spPr>
          <a:xfrm>
            <a:off x="11091651" y="4843363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3AD596C-C4E5-486D-8B13-4EC3CC9AD3E2}"/>
              </a:ext>
            </a:extLst>
          </p:cNvPr>
          <p:cNvSpPr/>
          <p:nvPr/>
        </p:nvSpPr>
        <p:spPr>
          <a:xfrm>
            <a:off x="10457828" y="5012544"/>
            <a:ext cx="551090" cy="130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289D6B-0B70-40E5-BB15-71DEF9DA3F36}"/>
              </a:ext>
            </a:extLst>
          </p:cNvPr>
          <p:cNvSpPr txBox="1"/>
          <p:nvPr/>
        </p:nvSpPr>
        <p:spPr>
          <a:xfrm>
            <a:off x="10411657" y="5756508"/>
            <a:ext cx="3818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ORLD</a:t>
            </a:r>
            <a:endParaRPr lang="ko-KR" altLang="en-US" sz="6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88194EF-53F4-43EB-8157-1D8BD820F6A5}"/>
              </a:ext>
            </a:extLst>
          </p:cNvPr>
          <p:cNvSpPr/>
          <p:nvPr/>
        </p:nvSpPr>
        <p:spPr>
          <a:xfrm>
            <a:off x="11268872" y="5301589"/>
            <a:ext cx="633823" cy="1141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0.07 </a:t>
            </a:r>
            <a:r>
              <a:rPr lang="en-US" altLang="ko-KR" sz="500" dirty="0">
                <a:sym typeface="Wingdings" panose="05000000000000000000" pitchFamily="2" charset="2"/>
              </a:rPr>
              <a:t> 100.00</a:t>
            </a:r>
            <a:endParaRPr lang="ko-KR" altLang="en-US" sz="5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BDD28-BCB9-4328-80F6-71631034383D}"/>
              </a:ext>
            </a:extLst>
          </p:cNvPr>
          <p:cNvSpPr txBox="1"/>
          <p:nvPr/>
        </p:nvSpPr>
        <p:spPr>
          <a:xfrm>
            <a:off x="11353500" y="575650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ANDLD</a:t>
            </a:r>
          </a:p>
          <a:p>
            <a:r>
              <a:rPr lang="en-US" altLang="ko-KR" sz="600" dirty="0"/>
              <a:t>OUT 100.00</a:t>
            </a:r>
            <a:endParaRPr lang="ko-KR" altLang="en-US" sz="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7203E86-D9C8-45C1-85D4-7EC8586F4CB7}"/>
              </a:ext>
            </a:extLst>
          </p:cNvPr>
          <p:cNvSpPr/>
          <p:nvPr/>
        </p:nvSpPr>
        <p:spPr>
          <a:xfrm>
            <a:off x="10476109" y="5500899"/>
            <a:ext cx="551090" cy="1306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100.00 2/2</a:t>
            </a:r>
            <a:endParaRPr lang="ko-KR" altLang="en-US" sz="5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3EBDB86-446A-4488-B940-EF7B590F5243}"/>
              </a:ext>
            </a:extLst>
          </p:cNvPr>
          <p:cNvSpPr/>
          <p:nvPr/>
        </p:nvSpPr>
        <p:spPr>
          <a:xfrm>
            <a:off x="13540117" y="5391156"/>
            <a:ext cx="633823" cy="11415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/>
              <a:t>0.05 </a:t>
            </a:r>
            <a:r>
              <a:rPr lang="en-US" altLang="ko-KR" sz="500" dirty="0">
                <a:sym typeface="Wingdings" panose="05000000000000000000" pitchFamily="2" charset="2"/>
              </a:rPr>
              <a:t> 100.00</a:t>
            </a:r>
            <a:endParaRPr lang="ko-KR" altLang="en-US" sz="500" dirty="0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E7064970-32C9-44CD-9B5E-562982305C5B}"/>
              </a:ext>
            </a:extLst>
          </p:cNvPr>
          <p:cNvSpPr/>
          <p:nvPr/>
        </p:nvSpPr>
        <p:spPr>
          <a:xfrm>
            <a:off x="14173941" y="4932930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FE73D0-4980-4839-AC60-E99344D9130D}"/>
              </a:ext>
            </a:extLst>
          </p:cNvPr>
          <p:cNvSpPr txBox="1"/>
          <p:nvPr/>
        </p:nvSpPr>
        <p:spPr>
          <a:xfrm>
            <a:off x="13624745" y="5846075"/>
            <a:ext cx="4411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ANDLD</a:t>
            </a:r>
            <a:endParaRPr lang="ko-KR" altLang="en-US" sz="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73A5006-2C76-4732-9582-D95C8D8BEB14}"/>
              </a:ext>
            </a:extLst>
          </p:cNvPr>
          <p:cNvSpPr/>
          <p:nvPr/>
        </p:nvSpPr>
        <p:spPr>
          <a:xfrm>
            <a:off x="13581483" y="5590466"/>
            <a:ext cx="551090" cy="1306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100.00 2/2</a:t>
            </a:r>
            <a:endParaRPr lang="ko-KR" altLang="en-US" sz="5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D77832-FE9D-4B4D-A5D7-7E7D05C52402}"/>
              </a:ext>
            </a:extLst>
          </p:cNvPr>
          <p:cNvSpPr txBox="1"/>
          <p:nvPr/>
        </p:nvSpPr>
        <p:spPr>
          <a:xfrm>
            <a:off x="14388401" y="5846075"/>
            <a:ext cx="5934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OUT 100.00</a:t>
            </a:r>
            <a:endParaRPr lang="ko-KR" altLang="en-US" sz="6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24EB6DA-C4A4-4557-AFD7-B15D8320C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150390"/>
            <a:ext cx="4819800" cy="47434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6403761-0F86-4835-998D-612DB918B2EF}"/>
              </a:ext>
            </a:extLst>
          </p:cNvPr>
          <p:cNvSpPr txBox="1"/>
          <p:nvPr/>
        </p:nvSpPr>
        <p:spPr>
          <a:xfrm>
            <a:off x="5824551" y="1825625"/>
            <a:ext cx="7777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LD 0.00</a:t>
            </a:r>
          </a:p>
          <a:p>
            <a:r>
              <a:rPr lang="en-US" altLang="ko-KR" sz="800" dirty="0"/>
              <a:t>AND 0.01</a:t>
            </a:r>
          </a:p>
          <a:p>
            <a:r>
              <a:rPr lang="en-US" altLang="ko-KR" sz="800" dirty="0"/>
              <a:t>AND 0.02</a:t>
            </a:r>
          </a:p>
          <a:p>
            <a:r>
              <a:rPr lang="en-US" altLang="ko-KR" sz="800" dirty="0"/>
              <a:t>LD</a:t>
            </a:r>
            <a:r>
              <a:rPr lang="ko-KR" altLang="en-US" sz="800" dirty="0"/>
              <a:t> </a:t>
            </a:r>
            <a:r>
              <a:rPr lang="en-US" altLang="ko-KR" sz="800" dirty="0"/>
              <a:t>0.03</a:t>
            </a:r>
          </a:p>
          <a:p>
            <a:r>
              <a:rPr lang="en-US" altLang="ko-KR" sz="800" dirty="0"/>
              <a:t>ORLD</a:t>
            </a:r>
          </a:p>
          <a:p>
            <a:r>
              <a:rPr lang="en-US" altLang="ko-KR" sz="800" b="1" dirty="0">
                <a:solidFill>
                  <a:srgbClr val="FF0000"/>
                </a:solidFill>
              </a:rPr>
              <a:t>AND 0.04</a:t>
            </a:r>
          </a:p>
          <a:p>
            <a:r>
              <a:rPr lang="en-US" altLang="ko-KR" sz="800" dirty="0"/>
              <a:t>LD 0.05</a:t>
            </a:r>
          </a:p>
          <a:p>
            <a:r>
              <a:rPr lang="en-US" altLang="ko-KR" sz="800" dirty="0"/>
              <a:t>AND 0.06</a:t>
            </a:r>
          </a:p>
          <a:p>
            <a:r>
              <a:rPr lang="en-US" altLang="ko-KR" sz="800" dirty="0"/>
              <a:t>LDNOT 0.07</a:t>
            </a:r>
          </a:p>
          <a:p>
            <a:r>
              <a:rPr lang="en-US" altLang="ko-KR" sz="800" dirty="0"/>
              <a:t>ORLD</a:t>
            </a:r>
          </a:p>
          <a:p>
            <a:r>
              <a:rPr lang="en-US" altLang="ko-KR" sz="800" dirty="0"/>
              <a:t>ANDLD</a:t>
            </a:r>
          </a:p>
          <a:p>
            <a:r>
              <a:rPr lang="en-US" altLang="ko-KR" sz="800" dirty="0"/>
              <a:t>OUT 100.00</a:t>
            </a:r>
            <a:endParaRPr lang="ko-KR" altLang="en-US" sz="8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A57633D-5676-4062-8ABB-9A14585CC33B}"/>
              </a:ext>
            </a:extLst>
          </p:cNvPr>
          <p:cNvSpPr/>
          <p:nvPr/>
        </p:nvSpPr>
        <p:spPr>
          <a:xfrm>
            <a:off x="1448218" y="4870131"/>
            <a:ext cx="458959" cy="12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0.00</a:t>
            </a:r>
            <a:endParaRPr lang="ko-KR" altLang="en-US" sz="5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41F9BD1-B64D-488D-92D7-81D5F4466CC7}"/>
              </a:ext>
            </a:extLst>
          </p:cNvPr>
          <p:cNvSpPr/>
          <p:nvPr/>
        </p:nvSpPr>
        <p:spPr>
          <a:xfrm>
            <a:off x="2162645" y="5049028"/>
            <a:ext cx="455671" cy="11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0.03</a:t>
            </a:r>
            <a:endParaRPr lang="ko-KR" altLang="en-US" sz="5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4A09BC7-2388-42D9-A173-0299083B266A}"/>
              </a:ext>
            </a:extLst>
          </p:cNvPr>
          <p:cNvSpPr/>
          <p:nvPr/>
        </p:nvSpPr>
        <p:spPr>
          <a:xfrm>
            <a:off x="2830628" y="5041323"/>
            <a:ext cx="458959" cy="12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0.03</a:t>
            </a:r>
            <a:endParaRPr lang="ko-KR" altLang="en-US" sz="5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ABD291-4997-4E0D-BF54-31E301B2A605}"/>
              </a:ext>
            </a:extLst>
          </p:cNvPr>
          <p:cNvSpPr txBox="1"/>
          <p:nvPr/>
        </p:nvSpPr>
        <p:spPr>
          <a:xfrm>
            <a:off x="3453243" y="5786785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AND</a:t>
            </a:r>
            <a:r>
              <a:rPr lang="ko-KR" altLang="en-US" sz="600" dirty="0"/>
              <a:t> </a:t>
            </a:r>
            <a:r>
              <a:rPr lang="en-US" altLang="ko-KR" sz="600" dirty="0"/>
              <a:t>0.02</a:t>
            </a:r>
            <a:endParaRPr lang="ko-KR" altLang="en-US" sz="6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5A2B526-CD57-4C31-AB2B-35B379E63613}"/>
              </a:ext>
            </a:extLst>
          </p:cNvPr>
          <p:cNvSpPr/>
          <p:nvPr/>
        </p:nvSpPr>
        <p:spPr>
          <a:xfrm>
            <a:off x="3504278" y="5325168"/>
            <a:ext cx="551090" cy="1231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ym typeface="Wingdings" panose="05000000000000000000" pitchFamily="2" charset="2"/>
              </a:rPr>
              <a:t>0.01  0.02</a:t>
            </a:r>
            <a:endParaRPr lang="ko-KR" altLang="en-US" sz="500" dirty="0"/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3029CEBB-F49A-4290-BE17-34CDB50D78BC}"/>
              </a:ext>
            </a:extLst>
          </p:cNvPr>
          <p:cNvSpPr/>
          <p:nvPr/>
        </p:nvSpPr>
        <p:spPr>
          <a:xfrm>
            <a:off x="3351457" y="4935445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49CCB12-71E3-4ECE-AFD2-31DF441DE396}"/>
              </a:ext>
            </a:extLst>
          </p:cNvPr>
          <p:cNvSpPr/>
          <p:nvPr/>
        </p:nvSpPr>
        <p:spPr>
          <a:xfrm>
            <a:off x="3507118" y="5041323"/>
            <a:ext cx="458959" cy="12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0.03</a:t>
            </a:r>
            <a:endParaRPr lang="ko-KR" altLang="en-US" sz="5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2745FEC-7FF9-4C4D-B71C-56CEB9368918}"/>
              </a:ext>
            </a:extLst>
          </p:cNvPr>
          <p:cNvSpPr/>
          <p:nvPr/>
        </p:nvSpPr>
        <p:spPr>
          <a:xfrm>
            <a:off x="4204832" y="5529446"/>
            <a:ext cx="551090" cy="1306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0.04 1/2</a:t>
            </a:r>
            <a:endParaRPr lang="ko-KR" altLang="en-US" sz="5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E7D4195-6717-4D0C-98C8-65B2588AA97E}"/>
              </a:ext>
            </a:extLst>
          </p:cNvPr>
          <p:cNvSpPr/>
          <p:nvPr/>
        </p:nvSpPr>
        <p:spPr>
          <a:xfrm>
            <a:off x="4209747" y="5320317"/>
            <a:ext cx="551090" cy="1231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ym typeface="Wingdings" panose="05000000000000000000" pitchFamily="2" charset="2"/>
              </a:rPr>
              <a:t>0.02  0.04</a:t>
            </a:r>
            <a:endParaRPr lang="ko-KR" altLang="en-US" sz="500" dirty="0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7705DE7D-B893-4A20-8E0E-DA633C48D206}"/>
              </a:ext>
            </a:extLst>
          </p:cNvPr>
          <p:cNvSpPr/>
          <p:nvPr/>
        </p:nvSpPr>
        <p:spPr>
          <a:xfrm>
            <a:off x="4056926" y="4930594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FA59CED-9166-4BD8-B21E-2DD339804A60}"/>
              </a:ext>
            </a:extLst>
          </p:cNvPr>
          <p:cNvSpPr/>
          <p:nvPr/>
        </p:nvSpPr>
        <p:spPr>
          <a:xfrm>
            <a:off x="4212587" y="5036472"/>
            <a:ext cx="458959" cy="12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0.03</a:t>
            </a:r>
            <a:endParaRPr lang="ko-KR" altLang="en-US" sz="5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AD6D5F2-670E-4E2A-8620-4628C2507907}"/>
              </a:ext>
            </a:extLst>
          </p:cNvPr>
          <p:cNvSpPr/>
          <p:nvPr/>
        </p:nvSpPr>
        <p:spPr>
          <a:xfrm>
            <a:off x="4884711" y="5309292"/>
            <a:ext cx="444135" cy="1231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ym typeface="Wingdings" panose="05000000000000000000" pitchFamily="2" charset="2"/>
              </a:rPr>
              <a:t>S  0.03</a:t>
            </a:r>
            <a:endParaRPr lang="ko-KR" altLang="en-US" sz="500" dirty="0"/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63A4D225-CEBA-4AE2-AD34-939204C74350}"/>
              </a:ext>
            </a:extLst>
          </p:cNvPr>
          <p:cNvSpPr/>
          <p:nvPr/>
        </p:nvSpPr>
        <p:spPr>
          <a:xfrm>
            <a:off x="4731890" y="4919569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52659A-9E1B-4593-BA7A-7B050CB2791E}"/>
              </a:ext>
            </a:extLst>
          </p:cNvPr>
          <p:cNvSpPr txBox="1"/>
          <p:nvPr/>
        </p:nvSpPr>
        <p:spPr>
          <a:xfrm>
            <a:off x="4890375" y="5753742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LD</a:t>
            </a:r>
            <a:r>
              <a:rPr lang="ko-KR" altLang="en-US" sz="600" dirty="0"/>
              <a:t> </a:t>
            </a:r>
            <a:r>
              <a:rPr lang="en-US" altLang="ko-KR" sz="600" dirty="0"/>
              <a:t>0.03</a:t>
            </a:r>
            <a:endParaRPr lang="ko-KR" altLang="en-US" sz="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AD2A2BA-65A1-49CD-B6E0-8E49716950CA}"/>
              </a:ext>
            </a:extLst>
          </p:cNvPr>
          <p:cNvSpPr/>
          <p:nvPr/>
        </p:nvSpPr>
        <p:spPr>
          <a:xfrm>
            <a:off x="5481666" y="5309292"/>
            <a:ext cx="533755" cy="150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>
                <a:sym typeface="Wingdings" panose="05000000000000000000" pitchFamily="2" charset="2"/>
              </a:rPr>
              <a:t>0.03  0.04</a:t>
            </a:r>
            <a:endParaRPr lang="ko-KR" altLang="en-US" sz="500" dirty="0"/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43604F2C-1495-4159-98AA-A44814AF423D}"/>
              </a:ext>
            </a:extLst>
          </p:cNvPr>
          <p:cNvSpPr/>
          <p:nvPr/>
        </p:nvSpPr>
        <p:spPr>
          <a:xfrm>
            <a:off x="5328846" y="4919569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8697A1-A5C6-40B4-8A73-4E017E7EAACA}"/>
              </a:ext>
            </a:extLst>
          </p:cNvPr>
          <p:cNvSpPr txBox="1"/>
          <p:nvPr/>
        </p:nvSpPr>
        <p:spPr>
          <a:xfrm>
            <a:off x="5487331" y="5753742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ORLD</a:t>
            </a:r>
          </a:p>
          <a:p>
            <a:r>
              <a:rPr lang="en-US" altLang="ko-KR" sz="600" b="1" dirty="0"/>
              <a:t>AND 0.04</a:t>
            </a:r>
            <a:endParaRPr lang="ko-KR" altLang="en-US" sz="600" b="1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3ED708-3EDF-4917-8766-7801ED7625DB}"/>
              </a:ext>
            </a:extLst>
          </p:cNvPr>
          <p:cNvSpPr/>
          <p:nvPr/>
        </p:nvSpPr>
        <p:spPr>
          <a:xfrm>
            <a:off x="5480448" y="5507639"/>
            <a:ext cx="451620" cy="12778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0.04 2/2</a:t>
            </a:r>
            <a:endParaRPr lang="ko-KR" altLang="en-US" sz="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53F88B-3EE3-4C75-8C02-BD385B9AD379}"/>
              </a:ext>
            </a:extLst>
          </p:cNvPr>
          <p:cNvSpPr/>
          <p:nvPr/>
        </p:nvSpPr>
        <p:spPr>
          <a:xfrm>
            <a:off x="2074434" y="4798261"/>
            <a:ext cx="2034446" cy="12977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94B6D7C-2655-438B-BA2D-53EE75BA8B98}"/>
              </a:ext>
            </a:extLst>
          </p:cNvPr>
          <p:cNvSpPr/>
          <p:nvPr/>
        </p:nvSpPr>
        <p:spPr>
          <a:xfrm>
            <a:off x="356034" y="2131270"/>
            <a:ext cx="2034446" cy="2374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405B292-C377-411D-8770-1C5AA7F46C27}"/>
              </a:ext>
            </a:extLst>
          </p:cNvPr>
          <p:cNvSpPr/>
          <p:nvPr/>
        </p:nvSpPr>
        <p:spPr>
          <a:xfrm>
            <a:off x="3301885" y="2121899"/>
            <a:ext cx="1296241" cy="2374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2802A6B-6EF5-4562-ABC8-7380372248DE}"/>
              </a:ext>
            </a:extLst>
          </p:cNvPr>
          <p:cNvSpPr/>
          <p:nvPr/>
        </p:nvSpPr>
        <p:spPr>
          <a:xfrm>
            <a:off x="6959137" y="4747682"/>
            <a:ext cx="1557841" cy="131765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8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13EE0-22F4-4A45-A912-9CBD5A99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625B8-A353-4903-B7A9-D546E2B6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696" y="1825625"/>
            <a:ext cx="3381103" cy="435133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13520-9855-4EA1-904B-8B92F58EDFD8}"/>
              </a:ext>
            </a:extLst>
          </p:cNvPr>
          <p:cNvSpPr txBox="1"/>
          <p:nvPr/>
        </p:nvSpPr>
        <p:spPr>
          <a:xfrm>
            <a:off x="4282954" y="2380422"/>
            <a:ext cx="845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LD 0.00</a:t>
            </a:r>
          </a:p>
          <a:p>
            <a:r>
              <a:rPr lang="en-US" altLang="ko-KR" sz="800" dirty="0"/>
              <a:t>ANDNOT 0.01</a:t>
            </a:r>
          </a:p>
          <a:p>
            <a:r>
              <a:rPr lang="en-US" altLang="ko-KR" sz="800" dirty="0"/>
              <a:t>LDNOT 0.02</a:t>
            </a:r>
          </a:p>
          <a:p>
            <a:r>
              <a:rPr lang="en-US" altLang="ko-KR" sz="800" dirty="0"/>
              <a:t>ANDNOT 0.03</a:t>
            </a:r>
          </a:p>
          <a:p>
            <a:r>
              <a:rPr lang="en-US" altLang="ko-KR" sz="800" dirty="0"/>
              <a:t>ORLD</a:t>
            </a:r>
          </a:p>
          <a:p>
            <a:r>
              <a:rPr lang="en-US" altLang="ko-KR" sz="800" dirty="0"/>
              <a:t>LD 0.04</a:t>
            </a:r>
          </a:p>
          <a:p>
            <a:r>
              <a:rPr lang="en-US" altLang="ko-KR" sz="800" dirty="0"/>
              <a:t>AND 0.05</a:t>
            </a:r>
          </a:p>
          <a:p>
            <a:r>
              <a:rPr lang="en-US" altLang="ko-KR" sz="800" dirty="0"/>
              <a:t>ORLD</a:t>
            </a:r>
          </a:p>
          <a:p>
            <a:r>
              <a:rPr lang="en-US" altLang="ko-KR" sz="800" dirty="0"/>
              <a:t>OUT 100.00</a:t>
            </a:r>
            <a:endParaRPr lang="ko-KR" altLang="en-US" sz="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4EB73A-3EAD-48E5-A1CB-A14F8446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3" y="1584960"/>
            <a:ext cx="3476468" cy="29806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F24639-6C4A-4F84-AD12-6DF022E91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82" y="4894852"/>
            <a:ext cx="3311551" cy="12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3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99FD3-3097-46AD-BD44-83DA11F7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BAA60-C4F0-4E99-AC02-AFC1EE431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442" y="1825625"/>
            <a:ext cx="2935357" cy="26171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724C2B-05A9-411E-9149-381772FB21FB}"/>
              </a:ext>
            </a:extLst>
          </p:cNvPr>
          <p:cNvSpPr/>
          <p:nvPr/>
        </p:nvSpPr>
        <p:spPr>
          <a:xfrm>
            <a:off x="1448218" y="5032510"/>
            <a:ext cx="458959" cy="12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DD446DD-B34B-4B7E-B77B-8931BFCB03D2}"/>
              </a:ext>
            </a:extLst>
          </p:cNvPr>
          <p:cNvSpPr/>
          <p:nvPr/>
        </p:nvSpPr>
        <p:spPr>
          <a:xfrm>
            <a:off x="6028628" y="4893374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3742D5-ACED-4D5D-B8BF-02896D8E2328}"/>
              </a:ext>
            </a:extLst>
          </p:cNvPr>
          <p:cNvSpPr txBox="1"/>
          <p:nvPr/>
        </p:nvSpPr>
        <p:spPr>
          <a:xfrm>
            <a:off x="599209" y="48042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Stack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B46177-DAE2-45D1-B94F-CD7644BCA976}"/>
              </a:ext>
            </a:extLst>
          </p:cNvPr>
          <p:cNvSpPr txBox="1"/>
          <p:nvPr/>
        </p:nvSpPr>
        <p:spPr>
          <a:xfrm>
            <a:off x="610179" y="5212514"/>
            <a:ext cx="81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Active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ABB7C62-B296-4FD4-9522-768526945B74}"/>
              </a:ext>
            </a:extLst>
          </p:cNvPr>
          <p:cNvCxnSpPr>
            <a:cxnSpLocks/>
          </p:cNvCxnSpPr>
          <p:nvPr/>
        </p:nvCxnSpPr>
        <p:spPr>
          <a:xfrm>
            <a:off x="457199" y="5212514"/>
            <a:ext cx="1089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78FE92-8163-40FC-A00E-3013C52F8FC7}"/>
              </a:ext>
            </a:extLst>
          </p:cNvPr>
          <p:cNvCxnSpPr>
            <a:cxnSpLocks/>
          </p:cNvCxnSpPr>
          <p:nvPr/>
        </p:nvCxnSpPr>
        <p:spPr>
          <a:xfrm>
            <a:off x="457198" y="5696004"/>
            <a:ext cx="10896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0D811D-D854-43D4-ACC3-ECF349FD9206}"/>
              </a:ext>
            </a:extLst>
          </p:cNvPr>
          <p:cNvSpPr txBox="1"/>
          <p:nvPr/>
        </p:nvSpPr>
        <p:spPr>
          <a:xfrm>
            <a:off x="605418" y="56960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출력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AF26C1-59E6-4B0B-9536-B457BD5CFC60}"/>
              </a:ext>
            </a:extLst>
          </p:cNvPr>
          <p:cNvSpPr txBox="1"/>
          <p:nvPr/>
        </p:nvSpPr>
        <p:spPr>
          <a:xfrm>
            <a:off x="2172360" y="5792196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LD</a:t>
            </a:r>
            <a:r>
              <a:rPr lang="ko-KR" altLang="en-US" sz="600" dirty="0"/>
              <a:t> </a:t>
            </a:r>
            <a:r>
              <a:rPr lang="en-US" altLang="ko-KR" sz="600" dirty="0"/>
              <a:t>0.00</a:t>
            </a:r>
            <a:endParaRPr lang="ko-KR" altLang="en-US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0882CD-1EF2-4D30-818C-2E2D948B3878}"/>
              </a:ext>
            </a:extLst>
          </p:cNvPr>
          <p:cNvSpPr txBox="1"/>
          <p:nvPr/>
        </p:nvSpPr>
        <p:spPr>
          <a:xfrm>
            <a:off x="2776753" y="5786785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AND</a:t>
            </a:r>
            <a:r>
              <a:rPr lang="ko-KR" altLang="en-US" sz="600" dirty="0"/>
              <a:t> </a:t>
            </a:r>
            <a:r>
              <a:rPr lang="en-US" altLang="ko-KR" sz="600" dirty="0"/>
              <a:t>0.01</a:t>
            </a:r>
            <a:endParaRPr lang="ko-KR" altLang="en-US" sz="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1E0A3D5-9713-4E1B-825F-F73C99716080}"/>
              </a:ext>
            </a:extLst>
          </p:cNvPr>
          <p:cNvSpPr/>
          <p:nvPr/>
        </p:nvSpPr>
        <p:spPr>
          <a:xfrm>
            <a:off x="2166882" y="5327786"/>
            <a:ext cx="455671" cy="1135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0.00</a:t>
            </a:r>
            <a:endParaRPr lang="ko-KR" altLang="en-US" sz="500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A04ABA9-49BF-42D9-BF5C-8D14B390B560}"/>
              </a:ext>
            </a:extLst>
          </p:cNvPr>
          <p:cNvSpPr/>
          <p:nvPr/>
        </p:nvSpPr>
        <p:spPr>
          <a:xfrm>
            <a:off x="1984814" y="4919569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E9782AF-C8B1-4707-9FBF-2D77FE6D1236}"/>
              </a:ext>
            </a:extLst>
          </p:cNvPr>
          <p:cNvSpPr/>
          <p:nvPr/>
        </p:nvSpPr>
        <p:spPr>
          <a:xfrm>
            <a:off x="2827788" y="5325168"/>
            <a:ext cx="551090" cy="1231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ym typeface="Wingdings" panose="05000000000000000000" pitchFamily="2" charset="2"/>
              </a:rPr>
              <a:t>0.00  0.01</a:t>
            </a:r>
            <a:endParaRPr lang="ko-KR" altLang="en-US" sz="500" dirty="0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B5B5C9F0-99AA-4338-9322-BF1036B809AE}"/>
              </a:ext>
            </a:extLst>
          </p:cNvPr>
          <p:cNvSpPr/>
          <p:nvPr/>
        </p:nvSpPr>
        <p:spPr>
          <a:xfrm>
            <a:off x="2674967" y="4935445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3EBDB86-446A-4488-B940-EF7B590F5243}"/>
              </a:ext>
            </a:extLst>
          </p:cNvPr>
          <p:cNvSpPr/>
          <p:nvPr/>
        </p:nvSpPr>
        <p:spPr>
          <a:xfrm>
            <a:off x="13540117" y="5391156"/>
            <a:ext cx="633823" cy="11415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/>
              <a:t>0.05 </a:t>
            </a:r>
            <a:r>
              <a:rPr lang="en-US" altLang="ko-KR" sz="500" dirty="0">
                <a:sym typeface="Wingdings" panose="05000000000000000000" pitchFamily="2" charset="2"/>
              </a:rPr>
              <a:t> 100.00</a:t>
            </a:r>
            <a:endParaRPr lang="ko-KR" altLang="en-US" sz="500" dirty="0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E7064970-32C9-44CD-9B5E-562982305C5B}"/>
              </a:ext>
            </a:extLst>
          </p:cNvPr>
          <p:cNvSpPr/>
          <p:nvPr/>
        </p:nvSpPr>
        <p:spPr>
          <a:xfrm>
            <a:off x="14173941" y="4932930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FE73D0-4980-4839-AC60-E99344D9130D}"/>
              </a:ext>
            </a:extLst>
          </p:cNvPr>
          <p:cNvSpPr txBox="1"/>
          <p:nvPr/>
        </p:nvSpPr>
        <p:spPr>
          <a:xfrm>
            <a:off x="13624745" y="5846075"/>
            <a:ext cx="4411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ANDLD</a:t>
            </a:r>
            <a:endParaRPr lang="ko-KR" altLang="en-US" sz="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73A5006-2C76-4732-9582-D95C8D8BEB14}"/>
              </a:ext>
            </a:extLst>
          </p:cNvPr>
          <p:cNvSpPr/>
          <p:nvPr/>
        </p:nvSpPr>
        <p:spPr>
          <a:xfrm>
            <a:off x="13581483" y="5590466"/>
            <a:ext cx="551090" cy="1306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100.00 2/2</a:t>
            </a:r>
            <a:endParaRPr lang="ko-KR" altLang="en-US" sz="5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D77832-FE9D-4B4D-A5D7-7E7D05C52402}"/>
              </a:ext>
            </a:extLst>
          </p:cNvPr>
          <p:cNvSpPr txBox="1"/>
          <p:nvPr/>
        </p:nvSpPr>
        <p:spPr>
          <a:xfrm>
            <a:off x="14388401" y="5846075"/>
            <a:ext cx="5934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OUT 100.00</a:t>
            </a:r>
            <a:endParaRPr lang="ko-KR" altLang="en-US" sz="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A57633D-5676-4062-8ABB-9A14585CC33B}"/>
              </a:ext>
            </a:extLst>
          </p:cNvPr>
          <p:cNvSpPr/>
          <p:nvPr/>
        </p:nvSpPr>
        <p:spPr>
          <a:xfrm>
            <a:off x="1448218" y="4870131"/>
            <a:ext cx="458959" cy="12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0.02</a:t>
            </a:r>
            <a:endParaRPr lang="ko-KR" altLang="en-US" sz="5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41F9BD1-B64D-488D-92D7-81D5F4466CC7}"/>
              </a:ext>
            </a:extLst>
          </p:cNvPr>
          <p:cNvSpPr/>
          <p:nvPr/>
        </p:nvSpPr>
        <p:spPr>
          <a:xfrm>
            <a:off x="2162645" y="5049028"/>
            <a:ext cx="455671" cy="11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4A09BC7-2388-42D9-A173-0299083B266A}"/>
              </a:ext>
            </a:extLst>
          </p:cNvPr>
          <p:cNvSpPr/>
          <p:nvPr/>
        </p:nvSpPr>
        <p:spPr>
          <a:xfrm>
            <a:off x="2830628" y="5041323"/>
            <a:ext cx="458959" cy="12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5A2B526-CD57-4C31-AB2B-35B379E63613}"/>
              </a:ext>
            </a:extLst>
          </p:cNvPr>
          <p:cNvSpPr/>
          <p:nvPr/>
        </p:nvSpPr>
        <p:spPr>
          <a:xfrm>
            <a:off x="3504277" y="5325168"/>
            <a:ext cx="613021" cy="1350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ym typeface="Wingdings" panose="05000000000000000000" pitchFamily="2" charset="2"/>
              </a:rPr>
              <a:t>0.01  100.00</a:t>
            </a:r>
            <a:endParaRPr lang="ko-KR" altLang="en-US" sz="500" dirty="0"/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3029CEBB-F49A-4290-BE17-34CDB50D78BC}"/>
              </a:ext>
            </a:extLst>
          </p:cNvPr>
          <p:cNvSpPr/>
          <p:nvPr/>
        </p:nvSpPr>
        <p:spPr>
          <a:xfrm>
            <a:off x="3351457" y="4935445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49CCB12-71E3-4ECE-AFD2-31DF441DE396}"/>
              </a:ext>
            </a:extLst>
          </p:cNvPr>
          <p:cNvSpPr/>
          <p:nvPr/>
        </p:nvSpPr>
        <p:spPr>
          <a:xfrm>
            <a:off x="3507118" y="5041323"/>
            <a:ext cx="458959" cy="12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2745FEC-7FF9-4C4D-B71C-56CEB9368918}"/>
              </a:ext>
            </a:extLst>
          </p:cNvPr>
          <p:cNvSpPr/>
          <p:nvPr/>
        </p:nvSpPr>
        <p:spPr>
          <a:xfrm>
            <a:off x="3503697" y="5507639"/>
            <a:ext cx="551090" cy="1306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100.00 1/3</a:t>
            </a:r>
            <a:endParaRPr lang="ko-KR" altLang="en-US" sz="5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E7D4195-6717-4D0C-98C8-65B2588AA97E}"/>
              </a:ext>
            </a:extLst>
          </p:cNvPr>
          <p:cNvSpPr/>
          <p:nvPr/>
        </p:nvSpPr>
        <p:spPr>
          <a:xfrm>
            <a:off x="4209747" y="5320317"/>
            <a:ext cx="455671" cy="1469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ym typeface="Wingdings" panose="05000000000000000000" pitchFamily="2" charset="2"/>
              </a:rPr>
              <a:t>S  0.02</a:t>
            </a:r>
            <a:endParaRPr lang="ko-KR" altLang="en-US" sz="500" dirty="0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7705DE7D-B893-4A20-8E0E-DA633C48D206}"/>
              </a:ext>
            </a:extLst>
          </p:cNvPr>
          <p:cNvSpPr/>
          <p:nvPr/>
        </p:nvSpPr>
        <p:spPr>
          <a:xfrm>
            <a:off x="4056926" y="4930594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FA59CED-9166-4BD8-B21E-2DD339804A60}"/>
              </a:ext>
            </a:extLst>
          </p:cNvPr>
          <p:cNvSpPr/>
          <p:nvPr/>
        </p:nvSpPr>
        <p:spPr>
          <a:xfrm>
            <a:off x="4212587" y="5036472"/>
            <a:ext cx="458959" cy="12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AD6D5F2-670E-4E2A-8620-4628C2507907}"/>
              </a:ext>
            </a:extLst>
          </p:cNvPr>
          <p:cNvSpPr/>
          <p:nvPr/>
        </p:nvSpPr>
        <p:spPr>
          <a:xfrm>
            <a:off x="4777757" y="5309292"/>
            <a:ext cx="551090" cy="146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ym typeface="Wingdings" panose="05000000000000000000" pitchFamily="2" charset="2"/>
              </a:rPr>
              <a:t>0.02  0.03</a:t>
            </a:r>
            <a:endParaRPr lang="ko-KR" altLang="en-US" sz="500" dirty="0"/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63A4D225-CEBA-4AE2-AD34-939204C74350}"/>
              </a:ext>
            </a:extLst>
          </p:cNvPr>
          <p:cNvSpPr/>
          <p:nvPr/>
        </p:nvSpPr>
        <p:spPr>
          <a:xfrm>
            <a:off x="4731890" y="4919569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52659A-9E1B-4593-BA7A-7B050CB2791E}"/>
              </a:ext>
            </a:extLst>
          </p:cNvPr>
          <p:cNvSpPr txBox="1"/>
          <p:nvPr/>
        </p:nvSpPr>
        <p:spPr>
          <a:xfrm>
            <a:off x="4809200" y="5753742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AND</a:t>
            </a:r>
            <a:r>
              <a:rPr lang="ko-KR" altLang="en-US" sz="600" dirty="0"/>
              <a:t> </a:t>
            </a:r>
            <a:r>
              <a:rPr lang="en-US" altLang="ko-KR" sz="600" dirty="0"/>
              <a:t>0.03</a:t>
            </a:r>
            <a:endParaRPr lang="ko-KR" altLang="en-US" sz="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AD2A2BA-65A1-49CD-B6E0-8E49716950CA}"/>
              </a:ext>
            </a:extLst>
          </p:cNvPr>
          <p:cNvSpPr/>
          <p:nvPr/>
        </p:nvSpPr>
        <p:spPr>
          <a:xfrm>
            <a:off x="5405744" y="5309292"/>
            <a:ext cx="609677" cy="1569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>
                <a:sym typeface="Wingdings" panose="05000000000000000000" pitchFamily="2" charset="2"/>
              </a:rPr>
              <a:t>0.03  100.00</a:t>
            </a:r>
            <a:endParaRPr lang="ko-KR" altLang="en-US" sz="500" dirty="0"/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43604F2C-1495-4159-98AA-A44814AF423D}"/>
              </a:ext>
            </a:extLst>
          </p:cNvPr>
          <p:cNvSpPr/>
          <p:nvPr/>
        </p:nvSpPr>
        <p:spPr>
          <a:xfrm>
            <a:off x="5328846" y="4919569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8697A1-A5C6-40B4-8A73-4E017E7EAACA}"/>
              </a:ext>
            </a:extLst>
          </p:cNvPr>
          <p:cNvSpPr txBox="1"/>
          <p:nvPr/>
        </p:nvSpPr>
        <p:spPr>
          <a:xfrm>
            <a:off x="5487331" y="5753742"/>
            <a:ext cx="3818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ORLD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3ED708-3EDF-4917-8766-7801ED7625DB}"/>
              </a:ext>
            </a:extLst>
          </p:cNvPr>
          <p:cNvSpPr/>
          <p:nvPr/>
        </p:nvSpPr>
        <p:spPr>
          <a:xfrm>
            <a:off x="5416209" y="5507638"/>
            <a:ext cx="515859" cy="1328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100.00 2/3</a:t>
            </a:r>
            <a:endParaRPr lang="ko-KR" altLang="en-US" sz="500" dirty="0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CA8986E-B609-4C5A-BE8E-B281F105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79" y="1838595"/>
            <a:ext cx="3311551" cy="128211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5C257CF-2C38-4C36-8BC6-BB6087DB014C}"/>
              </a:ext>
            </a:extLst>
          </p:cNvPr>
          <p:cNvSpPr txBox="1"/>
          <p:nvPr/>
        </p:nvSpPr>
        <p:spPr>
          <a:xfrm>
            <a:off x="4309338" y="2007619"/>
            <a:ext cx="845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LD 0.00</a:t>
            </a:r>
          </a:p>
          <a:p>
            <a:r>
              <a:rPr lang="en-US" altLang="ko-KR" sz="800" dirty="0"/>
              <a:t>ANDNOT 0.01</a:t>
            </a:r>
          </a:p>
          <a:p>
            <a:r>
              <a:rPr lang="en-US" altLang="ko-KR" sz="800" dirty="0"/>
              <a:t>LDNOT 0.02</a:t>
            </a:r>
          </a:p>
          <a:p>
            <a:r>
              <a:rPr lang="en-US" altLang="ko-KR" sz="800" dirty="0"/>
              <a:t>ANDNOT 0.03</a:t>
            </a:r>
          </a:p>
          <a:p>
            <a:r>
              <a:rPr lang="en-US" altLang="ko-KR" sz="800" dirty="0"/>
              <a:t>ORLD</a:t>
            </a:r>
          </a:p>
          <a:p>
            <a:r>
              <a:rPr lang="en-US" altLang="ko-KR" sz="800" dirty="0"/>
              <a:t>LD 0.04</a:t>
            </a:r>
          </a:p>
          <a:p>
            <a:r>
              <a:rPr lang="en-US" altLang="ko-KR" sz="800" dirty="0"/>
              <a:t>AND 0.05</a:t>
            </a:r>
          </a:p>
          <a:p>
            <a:r>
              <a:rPr lang="en-US" altLang="ko-KR" sz="800" dirty="0"/>
              <a:t>ORLD</a:t>
            </a:r>
          </a:p>
          <a:p>
            <a:r>
              <a:rPr lang="en-US" altLang="ko-KR" sz="800" dirty="0"/>
              <a:t>OUT 100.00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5A9E798-40DB-4C9A-A441-05FAEB0963C2}"/>
              </a:ext>
            </a:extLst>
          </p:cNvPr>
          <p:cNvSpPr/>
          <p:nvPr/>
        </p:nvSpPr>
        <p:spPr>
          <a:xfrm>
            <a:off x="1443290" y="4714381"/>
            <a:ext cx="458959" cy="12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0.00</a:t>
            </a:r>
            <a:endParaRPr lang="ko-KR" altLang="en-US" sz="5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6713A66-DA78-48F2-BE9F-4262F02E5296}"/>
              </a:ext>
            </a:extLst>
          </p:cNvPr>
          <p:cNvSpPr/>
          <p:nvPr/>
        </p:nvSpPr>
        <p:spPr>
          <a:xfrm>
            <a:off x="2166414" y="4901817"/>
            <a:ext cx="458959" cy="12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0.02</a:t>
            </a:r>
            <a:endParaRPr lang="ko-KR" altLang="en-US" sz="5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9B31574-B30D-4752-B9E1-8E461C33E7AB}"/>
              </a:ext>
            </a:extLst>
          </p:cNvPr>
          <p:cNvSpPr/>
          <p:nvPr/>
        </p:nvSpPr>
        <p:spPr>
          <a:xfrm>
            <a:off x="2828737" y="4890562"/>
            <a:ext cx="458959" cy="12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0.02</a:t>
            </a:r>
            <a:endParaRPr lang="ko-KR" altLang="en-US" sz="5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C31D297-B1FC-4FFB-B3B7-5A4C17292227}"/>
              </a:ext>
            </a:extLst>
          </p:cNvPr>
          <p:cNvSpPr/>
          <p:nvPr/>
        </p:nvSpPr>
        <p:spPr>
          <a:xfrm>
            <a:off x="3503697" y="4879545"/>
            <a:ext cx="458959" cy="12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0.02</a:t>
            </a:r>
            <a:endParaRPr lang="ko-KR" altLang="en-US" sz="5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B1929-FB00-4849-9101-06D02D7AF92D}"/>
              </a:ext>
            </a:extLst>
          </p:cNvPr>
          <p:cNvSpPr txBox="1"/>
          <p:nvPr/>
        </p:nvSpPr>
        <p:spPr>
          <a:xfrm>
            <a:off x="4140918" y="5750323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LD</a:t>
            </a:r>
            <a:r>
              <a:rPr lang="ko-KR" altLang="en-US" sz="600" dirty="0"/>
              <a:t> </a:t>
            </a:r>
            <a:r>
              <a:rPr lang="en-US" altLang="ko-KR" sz="600" dirty="0"/>
              <a:t>0.02</a:t>
            </a:r>
            <a:endParaRPr lang="ko-KR" altLang="en-US" sz="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5D257FE-8C33-4416-9500-DBC357D2C862}"/>
              </a:ext>
            </a:extLst>
          </p:cNvPr>
          <p:cNvSpPr/>
          <p:nvPr/>
        </p:nvSpPr>
        <p:spPr>
          <a:xfrm>
            <a:off x="4840755" y="5028045"/>
            <a:ext cx="458959" cy="12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C93AB5A-3D8E-40E6-8B57-FBA03E7E157D}"/>
              </a:ext>
            </a:extLst>
          </p:cNvPr>
          <p:cNvSpPr/>
          <p:nvPr/>
        </p:nvSpPr>
        <p:spPr>
          <a:xfrm>
            <a:off x="5440780" y="5032509"/>
            <a:ext cx="458959" cy="12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5E7318D-9ABF-4B2E-8291-44FE832821FD}"/>
              </a:ext>
            </a:extLst>
          </p:cNvPr>
          <p:cNvSpPr/>
          <p:nvPr/>
        </p:nvSpPr>
        <p:spPr>
          <a:xfrm>
            <a:off x="6109356" y="5309292"/>
            <a:ext cx="551090" cy="146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ym typeface="Wingdings" panose="05000000000000000000" pitchFamily="2" charset="2"/>
              </a:rPr>
              <a:t>S  0.04</a:t>
            </a:r>
            <a:endParaRPr lang="ko-KR" altLang="en-US" sz="5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E903208-AAEF-4BE2-B41E-B636B4149E6B}"/>
              </a:ext>
            </a:extLst>
          </p:cNvPr>
          <p:cNvSpPr txBox="1"/>
          <p:nvPr/>
        </p:nvSpPr>
        <p:spPr>
          <a:xfrm>
            <a:off x="6161923" y="5747110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LD</a:t>
            </a:r>
            <a:r>
              <a:rPr lang="ko-KR" altLang="en-US" sz="600" dirty="0"/>
              <a:t> </a:t>
            </a:r>
            <a:r>
              <a:rPr lang="en-US" altLang="ko-KR" sz="600" dirty="0"/>
              <a:t>0.04</a:t>
            </a:r>
            <a:endParaRPr lang="ko-KR" altLang="en-US" sz="600" dirty="0"/>
          </a:p>
        </p:txBody>
      </p:sp>
      <p:sp>
        <p:nvSpPr>
          <p:cNvPr id="114" name="화살표: 오른쪽 113">
            <a:extLst>
              <a:ext uri="{FF2B5EF4-FFF2-40B4-BE49-F238E27FC236}">
                <a16:creationId xmlns:a16="http://schemas.microsoft.com/office/drawing/2014/main" id="{9EE88994-0862-4D18-83CD-9D54241B6D5C}"/>
              </a:ext>
            </a:extLst>
          </p:cNvPr>
          <p:cNvSpPr/>
          <p:nvPr/>
        </p:nvSpPr>
        <p:spPr>
          <a:xfrm>
            <a:off x="6689550" y="4901788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8C80610-EAF7-49A9-8894-0DAA4F129FC1}"/>
              </a:ext>
            </a:extLst>
          </p:cNvPr>
          <p:cNvSpPr/>
          <p:nvPr/>
        </p:nvSpPr>
        <p:spPr>
          <a:xfrm>
            <a:off x="6770278" y="5317706"/>
            <a:ext cx="551090" cy="146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ym typeface="Wingdings" panose="05000000000000000000" pitchFamily="2" charset="2"/>
              </a:rPr>
              <a:t>0.04  0.05</a:t>
            </a:r>
            <a:endParaRPr lang="ko-KR" altLang="en-US" sz="5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DB078F1-31CD-4EF7-9C42-D10F251767F8}"/>
              </a:ext>
            </a:extLst>
          </p:cNvPr>
          <p:cNvSpPr txBox="1"/>
          <p:nvPr/>
        </p:nvSpPr>
        <p:spPr>
          <a:xfrm>
            <a:off x="6822845" y="575552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AND</a:t>
            </a:r>
            <a:r>
              <a:rPr lang="ko-KR" altLang="en-US" sz="600" dirty="0"/>
              <a:t> </a:t>
            </a:r>
            <a:r>
              <a:rPr lang="en-US" altLang="ko-KR" sz="600" dirty="0"/>
              <a:t>0.05</a:t>
            </a:r>
            <a:endParaRPr lang="ko-KR" altLang="en-US" sz="600" dirty="0"/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BCCF5F6E-F65A-48C9-80C4-1E0CBD262DDD}"/>
              </a:ext>
            </a:extLst>
          </p:cNvPr>
          <p:cNvSpPr/>
          <p:nvPr/>
        </p:nvSpPr>
        <p:spPr>
          <a:xfrm>
            <a:off x="8051799" y="4894576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1B8899E-DDC7-449A-8D1D-773B56EF6365}"/>
              </a:ext>
            </a:extLst>
          </p:cNvPr>
          <p:cNvSpPr/>
          <p:nvPr/>
        </p:nvSpPr>
        <p:spPr>
          <a:xfrm>
            <a:off x="7428915" y="5310494"/>
            <a:ext cx="609677" cy="1569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>
                <a:sym typeface="Wingdings" panose="05000000000000000000" pitchFamily="2" charset="2"/>
              </a:rPr>
              <a:t>0.05  100.00</a:t>
            </a:r>
            <a:endParaRPr lang="ko-KR" altLang="en-US" sz="500" dirty="0"/>
          </a:p>
        </p:txBody>
      </p:sp>
      <p:sp>
        <p:nvSpPr>
          <p:cNvPr id="125" name="화살표: 오른쪽 124">
            <a:extLst>
              <a:ext uri="{FF2B5EF4-FFF2-40B4-BE49-F238E27FC236}">
                <a16:creationId xmlns:a16="http://schemas.microsoft.com/office/drawing/2014/main" id="{81BF5A42-3705-4894-9CBC-F71F793882DA}"/>
              </a:ext>
            </a:extLst>
          </p:cNvPr>
          <p:cNvSpPr/>
          <p:nvPr/>
        </p:nvSpPr>
        <p:spPr>
          <a:xfrm>
            <a:off x="7352017" y="4920771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19683E-BFA9-46BA-BC23-73D9341587C8}"/>
              </a:ext>
            </a:extLst>
          </p:cNvPr>
          <p:cNvSpPr txBox="1"/>
          <p:nvPr/>
        </p:nvSpPr>
        <p:spPr>
          <a:xfrm>
            <a:off x="7510502" y="5754944"/>
            <a:ext cx="3818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ORLD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5F51A1-4B14-4882-A66E-ED5108B5A0A0}"/>
              </a:ext>
            </a:extLst>
          </p:cNvPr>
          <p:cNvSpPr/>
          <p:nvPr/>
        </p:nvSpPr>
        <p:spPr>
          <a:xfrm>
            <a:off x="7439380" y="5508840"/>
            <a:ext cx="515859" cy="1328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100.00 3/3</a:t>
            </a:r>
            <a:endParaRPr lang="ko-KR" altLang="en-US" sz="5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F882E20-DEFE-4240-9437-6B38A478CA75}"/>
              </a:ext>
            </a:extLst>
          </p:cNvPr>
          <p:cNvSpPr txBox="1"/>
          <p:nvPr/>
        </p:nvSpPr>
        <p:spPr>
          <a:xfrm>
            <a:off x="8350723" y="5753741"/>
            <a:ext cx="5934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OUT 100.00</a:t>
            </a:r>
          </a:p>
        </p:txBody>
      </p:sp>
    </p:spTree>
    <p:extLst>
      <p:ext uri="{BB962C8B-B14F-4D97-AF65-F5344CB8AC3E}">
        <p14:creationId xmlns:p14="http://schemas.microsoft.com/office/powerpoint/2010/main" val="270360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A5E7F-1A61-4FA8-8324-A0B064B9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AC2F2-11D6-460B-8EF3-1B6BF7D2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1658" y="1825625"/>
            <a:ext cx="7892142" cy="4351338"/>
          </a:xfrm>
        </p:spPr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Incoming edge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1"/>
            <a:r>
              <a:rPr lang="en-US" altLang="ko-KR" dirty="0"/>
              <a:t>1 : </a:t>
            </a:r>
            <a:r>
              <a:rPr lang="ko-KR" altLang="en-US" dirty="0"/>
              <a:t>최초 </a:t>
            </a:r>
            <a:r>
              <a:rPr lang="ko-KR" altLang="en-US" dirty="0" err="1"/>
              <a:t>진입시</a:t>
            </a:r>
            <a:r>
              <a:rPr lang="ko-KR" altLang="en-US" dirty="0"/>
              <a:t> 아무것도 안함</a:t>
            </a:r>
            <a:endParaRPr lang="en-US" altLang="ko-KR" dirty="0"/>
          </a:p>
          <a:p>
            <a:pPr lvl="1"/>
            <a:r>
              <a:rPr lang="en-US" altLang="ko-KR" dirty="0"/>
              <a:t>2 : </a:t>
            </a:r>
            <a:r>
              <a:rPr lang="ko-KR" altLang="en-US" dirty="0"/>
              <a:t>중간 </a:t>
            </a:r>
            <a:r>
              <a:rPr lang="ko-KR" altLang="en-US" dirty="0" err="1"/>
              <a:t>진입시</a:t>
            </a:r>
            <a:r>
              <a:rPr lang="en-US" altLang="ko-KR" dirty="0"/>
              <a:t>, ORLD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en-US" altLang="ko-KR" dirty="0"/>
              <a:t>3 : </a:t>
            </a:r>
            <a:r>
              <a:rPr lang="ko-KR" altLang="en-US" dirty="0"/>
              <a:t>마지막 </a:t>
            </a:r>
            <a:r>
              <a:rPr lang="ko-KR" altLang="en-US" dirty="0" err="1"/>
              <a:t>진입시</a:t>
            </a:r>
            <a:r>
              <a:rPr lang="en-US" altLang="ko-KR" dirty="0"/>
              <a:t>, ORLD </a:t>
            </a:r>
            <a:r>
              <a:rPr lang="ko-KR" altLang="en-US" dirty="0"/>
              <a:t>출력 후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#</a:t>
            </a:r>
            <a:r>
              <a:rPr lang="en-US" altLang="ko-KR" dirty="0" err="1"/>
              <a:t>OutG</a:t>
            </a:r>
            <a:r>
              <a:rPr lang="en-US" altLang="ko-KR" dirty="0"/>
              <a:t> == 0 </a:t>
            </a:r>
            <a:r>
              <a:rPr lang="ko-KR" altLang="en-US" dirty="0"/>
              <a:t>이면 </a:t>
            </a:r>
            <a:r>
              <a:rPr lang="en-US" altLang="ko-KR" dirty="0"/>
              <a:t>OUT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2"/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#</a:t>
            </a:r>
            <a:r>
              <a:rPr lang="en-US" altLang="ko-KR" dirty="0" err="1"/>
              <a:t>OutG</a:t>
            </a:r>
            <a:r>
              <a:rPr lang="en-US" altLang="ko-KR" dirty="0"/>
              <a:t> &gt; 0 </a:t>
            </a:r>
            <a:r>
              <a:rPr lang="ko-KR" altLang="en-US" dirty="0"/>
              <a:t>이면 </a:t>
            </a:r>
            <a:r>
              <a:rPr lang="en-US" altLang="ko-KR" dirty="0"/>
              <a:t>AND </a:t>
            </a:r>
            <a:r>
              <a:rPr lang="ko-KR" altLang="en-US" dirty="0"/>
              <a:t>출력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E2215FB-D184-4F48-8ECD-890BC912B3FE}"/>
              </a:ext>
            </a:extLst>
          </p:cNvPr>
          <p:cNvSpPr/>
          <p:nvPr/>
        </p:nvSpPr>
        <p:spPr>
          <a:xfrm>
            <a:off x="2307771" y="2664823"/>
            <a:ext cx="431075" cy="278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98E3043-748B-4291-915A-8D478FB05B5A}"/>
                  </a:ext>
                </a:extLst>
              </p:cNvPr>
              <p:cNvSpPr/>
              <p:nvPr/>
            </p:nvSpPr>
            <p:spPr>
              <a:xfrm>
                <a:off x="992777" y="2253343"/>
                <a:ext cx="461554" cy="2786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98E3043-748B-4291-915A-8D478FB05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77" y="2253343"/>
                <a:ext cx="461554" cy="278674"/>
              </a:xfrm>
              <a:prstGeom prst="roundRect">
                <a:avLst/>
              </a:prstGeom>
              <a:blipFill>
                <a:blip r:embed="rId2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7BD1FE7-0922-4D72-9DBF-917FB30418A1}"/>
                  </a:ext>
                </a:extLst>
              </p:cNvPr>
              <p:cNvSpPr/>
              <p:nvPr/>
            </p:nvSpPr>
            <p:spPr>
              <a:xfrm>
                <a:off x="992777" y="2664823"/>
                <a:ext cx="461554" cy="2786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7BD1FE7-0922-4D72-9DBF-917FB3041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77" y="2664823"/>
                <a:ext cx="461554" cy="278674"/>
              </a:xfrm>
              <a:prstGeom prst="round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C25F95E-8C2C-442D-99A7-6B43ADAE7AA6}"/>
                  </a:ext>
                </a:extLst>
              </p:cNvPr>
              <p:cNvSpPr/>
              <p:nvPr/>
            </p:nvSpPr>
            <p:spPr>
              <a:xfrm>
                <a:off x="992777" y="3513909"/>
                <a:ext cx="461554" cy="2786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C25F95E-8C2C-442D-99A7-6B43ADAE7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77" y="3513909"/>
                <a:ext cx="461554" cy="278674"/>
              </a:xfrm>
              <a:prstGeom prst="round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003E6B-EA0F-46D1-B6DC-13736CBEFAD1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454331" y="2392680"/>
            <a:ext cx="853440" cy="4114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69190E4-CD26-4DE7-ADE9-016B68BF43AB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454331" y="2804160"/>
            <a:ext cx="85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146003-DF95-471D-A591-6B9F42BF3BB5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454331" y="2804160"/>
            <a:ext cx="853440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D86314C-7A9E-4CE3-B497-EB34C8FEBC05}"/>
              </a:ext>
            </a:extLst>
          </p:cNvPr>
          <p:cNvSpPr/>
          <p:nvPr/>
        </p:nvSpPr>
        <p:spPr>
          <a:xfrm>
            <a:off x="1715587" y="2490651"/>
            <a:ext cx="200297" cy="200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21B3390-D455-42FA-ABBC-290479F45733}"/>
              </a:ext>
            </a:extLst>
          </p:cNvPr>
          <p:cNvSpPr/>
          <p:nvPr/>
        </p:nvSpPr>
        <p:spPr>
          <a:xfrm>
            <a:off x="1911530" y="2734491"/>
            <a:ext cx="200297" cy="200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3F754BA-8DDF-414E-9D73-934A5894E418}"/>
              </a:ext>
            </a:extLst>
          </p:cNvPr>
          <p:cNvSpPr/>
          <p:nvPr/>
        </p:nvSpPr>
        <p:spPr>
          <a:xfrm>
            <a:off x="1628499" y="3296195"/>
            <a:ext cx="200297" cy="200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1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A5E7F-1A61-4FA8-8324-A0B064B9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AC2F2-11D6-460B-8EF3-1B6BF7D2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1658" y="1825625"/>
            <a:ext cx="7892142" cy="4351338"/>
          </a:xfrm>
        </p:spPr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 err="1"/>
              <a:t>OutGoing</a:t>
            </a:r>
            <a:r>
              <a:rPr lang="en-US" altLang="ko-KR" dirty="0"/>
              <a:t> edge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1"/>
            <a:r>
              <a:rPr lang="en-US" altLang="ko-KR" dirty="0"/>
              <a:t>ANDLD</a:t>
            </a:r>
            <a:r>
              <a:rPr lang="ko-KR" altLang="en-US" dirty="0"/>
              <a:t> 를 </a:t>
            </a:r>
            <a:r>
              <a:rPr lang="en-US" altLang="ko-KR" dirty="0"/>
              <a:t>Stack 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outgoing edge </a:t>
            </a:r>
            <a:r>
              <a:rPr lang="ko-KR" altLang="en-US" dirty="0"/>
              <a:t>를 </a:t>
            </a:r>
            <a:r>
              <a:rPr lang="en-US" altLang="ko-KR" dirty="0"/>
              <a:t>stack 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</a:p>
          <a:p>
            <a:pPr lvl="2"/>
            <a:r>
              <a:rPr lang="en-US" altLang="ko-KR" dirty="0"/>
              <a:t>Stack </a:t>
            </a:r>
            <a:r>
              <a:rPr lang="ko-KR" altLang="en-US" dirty="0"/>
              <a:t>에서 하나씩 뽑아서 처리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LD </a:t>
            </a:r>
            <a:r>
              <a:rPr lang="ko-KR" altLang="en-US" dirty="0"/>
              <a:t>해서 </a:t>
            </a:r>
            <a:r>
              <a:rPr lang="en-US" altLang="ko-KR" dirty="0"/>
              <a:t>ANDLD </a:t>
            </a:r>
            <a:r>
              <a:rPr lang="ko-KR" altLang="en-US" dirty="0"/>
              <a:t>로 마무리할지</a:t>
            </a:r>
            <a:endParaRPr lang="en-US" altLang="ko-KR" dirty="0"/>
          </a:p>
          <a:p>
            <a:r>
              <a:rPr lang="en-US" altLang="ko-KR" dirty="0"/>
              <a:t>MPUSH, MREAD </a:t>
            </a:r>
            <a:r>
              <a:rPr lang="ko-KR" altLang="en-US" dirty="0"/>
              <a:t>를 통한 </a:t>
            </a:r>
            <a:r>
              <a:rPr lang="en-US" altLang="ko-KR" dirty="0"/>
              <a:t>OUT </a:t>
            </a:r>
            <a:r>
              <a:rPr lang="ko-KR" altLang="en-US"/>
              <a:t>처리할 지 판단해야 함</a:t>
            </a:r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69190E4-CD26-4DE7-ADE9-016B68BF43AB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1354182" y="2804160"/>
            <a:ext cx="1084216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D86314C-7A9E-4CE3-B497-EB34C8FEBC05}"/>
              </a:ext>
            </a:extLst>
          </p:cNvPr>
          <p:cNvSpPr/>
          <p:nvPr/>
        </p:nvSpPr>
        <p:spPr>
          <a:xfrm>
            <a:off x="1715587" y="2490651"/>
            <a:ext cx="200297" cy="200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21B3390-D455-42FA-ABBC-290479F45733}"/>
              </a:ext>
            </a:extLst>
          </p:cNvPr>
          <p:cNvSpPr/>
          <p:nvPr/>
        </p:nvSpPr>
        <p:spPr>
          <a:xfrm>
            <a:off x="1911530" y="2734491"/>
            <a:ext cx="200297" cy="200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3F754BA-8DDF-414E-9D73-934A5894E418}"/>
              </a:ext>
            </a:extLst>
          </p:cNvPr>
          <p:cNvSpPr/>
          <p:nvPr/>
        </p:nvSpPr>
        <p:spPr>
          <a:xfrm>
            <a:off x="1715587" y="3000102"/>
            <a:ext cx="200297" cy="200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6F86607-12AF-4727-85C5-61D4C17B0FBD}"/>
                  </a:ext>
                </a:extLst>
              </p:cNvPr>
              <p:cNvSpPr/>
              <p:nvPr/>
            </p:nvSpPr>
            <p:spPr>
              <a:xfrm>
                <a:off x="2438398" y="2253343"/>
                <a:ext cx="461554" cy="2786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6F86607-12AF-4727-85C5-61D4C17B0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98" y="2253343"/>
                <a:ext cx="461554" cy="278674"/>
              </a:xfrm>
              <a:prstGeom prst="roundRect">
                <a:avLst/>
              </a:prstGeom>
              <a:blipFill>
                <a:blip r:embed="rId2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2C24B98-2B5C-4CB0-B553-FD6C0998F005}"/>
                  </a:ext>
                </a:extLst>
              </p:cNvPr>
              <p:cNvSpPr/>
              <p:nvPr/>
            </p:nvSpPr>
            <p:spPr>
              <a:xfrm>
                <a:off x="2438398" y="2664823"/>
                <a:ext cx="461554" cy="2786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2C24B98-2B5C-4CB0-B553-FD6C0998F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98" y="2664823"/>
                <a:ext cx="461554" cy="278674"/>
              </a:xfrm>
              <a:prstGeom prst="round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B87626E4-E381-4870-A493-12BA7889ECC4}"/>
                  </a:ext>
                </a:extLst>
              </p:cNvPr>
              <p:cNvSpPr/>
              <p:nvPr/>
            </p:nvSpPr>
            <p:spPr>
              <a:xfrm>
                <a:off x="2438398" y="3513909"/>
                <a:ext cx="461554" cy="2786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B87626E4-E381-4870-A493-12BA7889E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98" y="3513909"/>
                <a:ext cx="461554" cy="278674"/>
              </a:xfrm>
              <a:prstGeom prst="round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33CC4-E933-4003-B9B6-B1F4EDA15319}"/>
              </a:ext>
            </a:extLst>
          </p:cNvPr>
          <p:cNvSpPr/>
          <p:nvPr/>
        </p:nvSpPr>
        <p:spPr>
          <a:xfrm>
            <a:off x="923107" y="2669176"/>
            <a:ext cx="431075" cy="278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C7712D7-D46C-4427-9BB8-4F2006475CB5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 flipV="1">
            <a:off x="1354182" y="2392680"/>
            <a:ext cx="1084216" cy="4158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FA77FC-BC07-42DA-8423-2738F4EEBE9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1354182" y="2808513"/>
            <a:ext cx="1084216" cy="84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9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8E2CFB-6375-4BA5-ADD2-FCEEA5916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</a:t>
            </a:r>
            <a:r>
              <a:rPr lang="ko-KR" altLang="en-US" dirty="0"/>
              <a:t> </a:t>
            </a:r>
            <a:r>
              <a:rPr lang="en-US" altLang="ko-KR" dirty="0"/>
              <a:t>register rungs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3C6F0ED-E1F3-42B2-B5E8-7A4B64EE0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6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70F4E-A46F-4E8E-81FE-D11A76E5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2A2DFCD-DA71-444D-8462-0D584C583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70173"/>
            <a:ext cx="9007273" cy="1063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80D42E-2E03-494A-8CE1-9F8964949C60}"/>
              </a:ext>
            </a:extLst>
          </p:cNvPr>
          <p:cNvSpPr txBox="1"/>
          <p:nvPr/>
        </p:nvSpPr>
        <p:spPr>
          <a:xfrm>
            <a:off x="1149350" y="3441700"/>
            <a:ext cx="11208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LD A</a:t>
            </a:r>
          </a:p>
          <a:p>
            <a:r>
              <a:rPr lang="en-US" altLang="ko-KR" dirty="0"/>
              <a:t>OUT TR0</a:t>
            </a:r>
          </a:p>
          <a:p>
            <a:r>
              <a:rPr lang="en-US" altLang="ko-KR" dirty="0"/>
              <a:t>AND B</a:t>
            </a:r>
          </a:p>
          <a:p>
            <a:r>
              <a:rPr lang="en-US" altLang="ko-KR" dirty="0"/>
              <a:t>OUT D</a:t>
            </a:r>
          </a:p>
          <a:p>
            <a:r>
              <a:rPr lang="en-US" altLang="ko-KR" dirty="0"/>
              <a:t>LD TR0</a:t>
            </a:r>
          </a:p>
          <a:p>
            <a:r>
              <a:rPr lang="en-US" altLang="ko-KR" dirty="0"/>
              <a:t>AND C</a:t>
            </a:r>
          </a:p>
          <a:p>
            <a:r>
              <a:rPr lang="en-US" altLang="ko-KR" dirty="0"/>
              <a:t>OUT 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4D02D-1DCF-46F6-92E3-3FFC4106CA91}"/>
              </a:ext>
            </a:extLst>
          </p:cNvPr>
          <p:cNvSpPr txBox="1"/>
          <p:nvPr/>
        </p:nvSpPr>
        <p:spPr>
          <a:xfrm>
            <a:off x="4565650" y="3441700"/>
            <a:ext cx="1107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LOAD A	</a:t>
            </a:r>
          </a:p>
          <a:p>
            <a:r>
              <a:rPr lang="en-US" altLang="ko-KR" dirty="0"/>
              <a:t>MPUSH</a:t>
            </a:r>
          </a:p>
          <a:p>
            <a:r>
              <a:rPr lang="en-US" altLang="ko-KR" dirty="0"/>
              <a:t>AND B</a:t>
            </a:r>
          </a:p>
          <a:p>
            <a:r>
              <a:rPr lang="en-US" altLang="ko-KR" dirty="0"/>
              <a:t>OUT D</a:t>
            </a:r>
          </a:p>
          <a:p>
            <a:r>
              <a:rPr lang="en-US" altLang="ko-KR" dirty="0"/>
              <a:t>MPOP</a:t>
            </a:r>
          </a:p>
          <a:p>
            <a:r>
              <a:rPr lang="en-US" altLang="ko-KR" dirty="0"/>
              <a:t>AND C</a:t>
            </a:r>
          </a:p>
          <a:p>
            <a:r>
              <a:rPr lang="en-US" altLang="ko-KR" dirty="0"/>
              <a:t>OUT 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0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FCA57E-15C5-4283-89CD-8103B4C54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98" y="256854"/>
            <a:ext cx="5437183" cy="4772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4225D9-356E-4B78-92E6-2D1198A17611}"/>
              </a:ext>
            </a:extLst>
          </p:cNvPr>
          <p:cNvSpPr txBox="1"/>
          <p:nvPr/>
        </p:nvSpPr>
        <p:spPr>
          <a:xfrm>
            <a:off x="6217920" y="801189"/>
            <a:ext cx="14398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LD 0.00</a:t>
            </a:r>
          </a:p>
          <a:p>
            <a:r>
              <a:rPr lang="en-US" altLang="ko-KR" dirty="0"/>
              <a:t>LD 0.01</a:t>
            </a:r>
          </a:p>
          <a:p>
            <a:r>
              <a:rPr lang="en-US" altLang="ko-KR" dirty="0"/>
              <a:t>LD 0.02</a:t>
            </a:r>
          </a:p>
          <a:p>
            <a:r>
              <a:rPr lang="en-US" altLang="ko-KR" dirty="0"/>
              <a:t>AND 0.03</a:t>
            </a:r>
          </a:p>
          <a:p>
            <a:r>
              <a:rPr lang="en-US" altLang="ko-KR" dirty="0"/>
              <a:t>ORLD</a:t>
            </a:r>
          </a:p>
          <a:p>
            <a:r>
              <a:rPr lang="en-US" altLang="ko-KR" dirty="0"/>
              <a:t>ANDLD</a:t>
            </a:r>
          </a:p>
          <a:p>
            <a:r>
              <a:rPr lang="en-US" altLang="ko-KR" dirty="0"/>
              <a:t>LDNOT 0.04</a:t>
            </a:r>
          </a:p>
          <a:p>
            <a:r>
              <a:rPr lang="en-US" altLang="ko-KR" dirty="0"/>
              <a:t>AND 0.05</a:t>
            </a:r>
          </a:p>
          <a:p>
            <a:r>
              <a:rPr lang="en-US" altLang="ko-KR" dirty="0"/>
              <a:t>ORLD</a:t>
            </a:r>
          </a:p>
          <a:p>
            <a:r>
              <a:rPr lang="en-US" altLang="ko-KR" dirty="0"/>
              <a:t>OUT 100.00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CAAF38-51F2-46A8-A5F2-5C2548048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04" y="5212480"/>
            <a:ext cx="4071317" cy="117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4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E05BF5-C93E-4670-B8B3-6C411A898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Rung -&gt; IL </a:t>
            </a:r>
            <a:r>
              <a:rPr lang="ko-KR" altLang="en-US" dirty="0"/>
              <a:t>알고리즘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FC7D278-DACC-40B6-A9EB-5C3AEA7B4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</a:rPr>
              <a:t>Articulation point </a:t>
            </a:r>
            <a:r>
              <a:rPr lang="ko-KR" altLang="en-US" sz="6000" dirty="0">
                <a:solidFill>
                  <a:srgbClr val="FF0000"/>
                </a:solidFill>
              </a:rPr>
              <a:t>를 찾아야 한다</a:t>
            </a:r>
            <a:r>
              <a:rPr lang="en-US" altLang="ko-KR" sz="6000" dirty="0">
                <a:solidFill>
                  <a:srgbClr val="FF0000"/>
                </a:solidFill>
              </a:rPr>
              <a:t>.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9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5B56A-9AB4-4CD7-94F7-9942ED29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33E84-8E75-4C20-9D78-A58D3B02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214" y="1825625"/>
            <a:ext cx="3294585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EE21B5-8292-491F-8482-5C81742E5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61" y="2069143"/>
            <a:ext cx="4581525" cy="1095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F4ABEF-1154-4C40-A3C5-ACDA8CAE6BF6}"/>
              </a:ext>
            </a:extLst>
          </p:cNvPr>
          <p:cNvSpPr txBox="1"/>
          <p:nvPr/>
        </p:nvSpPr>
        <p:spPr>
          <a:xfrm>
            <a:off x="5690863" y="1964189"/>
            <a:ext cx="894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LD A</a:t>
            </a:r>
          </a:p>
          <a:p>
            <a:r>
              <a:rPr lang="en-US" altLang="ko-KR" dirty="0"/>
              <a:t>AND B</a:t>
            </a:r>
          </a:p>
          <a:p>
            <a:r>
              <a:rPr lang="en-US" altLang="ko-KR" dirty="0"/>
              <a:t>OR C</a:t>
            </a:r>
          </a:p>
          <a:p>
            <a:r>
              <a:rPr lang="en-US" altLang="ko-KR" dirty="0"/>
              <a:t>OUT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75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EFA49-1B7A-410A-9D0C-FFF4A809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07EE6-F5BF-4C87-93FC-7F59288E1F8F}"/>
              </a:ext>
            </a:extLst>
          </p:cNvPr>
          <p:cNvSpPr txBox="1"/>
          <p:nvPr/>
        </p:nvSpPr>
        <p:spPr>
          <a:xfrm>
            <a:off x="7892716" y="1212783"/>
            <a:ext cx="11913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LD 0.00</a:t>
            </a:r>
          </a:p>
          <a:p>
            <a:r>
              <a:rPr lang="en-US" altLang="ko-KR" dirty="0"/>
              <a:t>OR 0.01</a:t>
            </a:r>
          </a:p>
          <a:p>
            <a:r>
              <a:rPr lang="en-US" altLang="ko-KR" dirty="0"/>
              <a:t>OUT TR0</a:t>
            </a:r>
          </a:p>
          <a:p>
            <a:r>
              <a:rPr lang="en-US" altLang="ko-KR" dirty="0"/>
              <a:t>AND 0.05</a:t>
            </a:r>
          </a:p>
          <a:p>
            <a:r>
              <a:rPr lang="en-US" altLang="ko-KR" dirty="0"/>
              <a:t>OUT 0.07</a:t>
            </a:r>
          </a:p>
          <a:p>
            <a:r>
              <a:rPr lang="en-US" altLang="ko-KR" dirty="0"/>
              <a:t>LD TR0</a:t>
            </a:r>
          </a:p>
          <a:p>
            <a:r>
              <a:rPr lang="en-US" altLang="ko-KR" dirty="0"/>
              <a:t>AND 0.06</a:t>
            </a:r>
          </a:p>
          <a:p>
            <a:r>
              <a:rPr lang="en-US" altLang="ko-KR" dirty="0"/>
              <a:t>OUT 0.08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82597-41CA-49C4-A8AD-8E41BCC93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01" y="1920290"/>
            <a:ext cx="6304948" cy="8464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09307F-B49C-4D83-8CCB-9588FCE53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79" y="4091214"/>
            <a:ext cx="9396833" cy="94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A8C769-DD7C-4A42-AE31-92E9BDB19FC0}"/>
              </a:ext>
            </a:extLst>
          </p:cNvPr>
          <p:cNvSpPr txBox="1"/>
          <p:nvPr/>
        </p:nvSpPr>
        <p:spPr>
          <a:xfrm>
            <a:off x="4225491" y="4326128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DE0726-AB15-44FA-8F57-CD6CCB6EFA58}"/>
              </a:ext>
            </a:extLst>
          </p:cNvPr>
          <p:cNvCxnSpPr/>
          <p:nvPr/>
        </p:nvCxnSpPr>
        <p:spPr>
          <a:xfrm>
            <a:off x="5185595" y="4398745"/>
            <a:ext cx="0" cy="281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5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E94E0-C275-4F9C-B7FA-9AE344FB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 types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9D0DA1-5CC3-44D4-AB99-A4F946334B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41897" y="1825625"/>
                <a:ext cx="4911903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{#incoming, #outgoing} </a:t>
                </a:r>
                <a:r>
                  <a:rPr lang="ko-KR" altLang="en-US" dirty="0"/>
                  <a:t>표기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xy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x, 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/>
                  <a:t> {z, s, m}</a:t>
                </a:r>
              </a:p>
              <a:p>
                <a:pPr lvl="2"/>
                <a:r>
                  <a:rPr lang="en-US" altLang="ko-KR" dirty="0"/>
                  <a:t>z for zero, s for single, m for multiple</a:t>
                </a:r>
              </a:p>
              <a:p>
                <a:pPr lvl="1"/>
                <a:r>
                  <a:rPr lang="en-US" altLang="ko-KR" dirty="0" err="1"/>
                  <a:t>E.g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Source : incoming edge </a:t>
                </a:r>
                <a:r>
                  <a:rPr lang="ko-KR" altLang="en-US" dirty="0"/>
                  <a:t>가 없는 </a:t>
                </a:r>
                <a:r>
                  <a:rPr lang="en-US" altLang="ko-KR" dirty="0"/>
                  <a:t>point.  z? (</a:t>
                </a:r>
                <a:r>
                  <a:rPr lang="en-US" altLang="ko-KR" dirty="0" err="1"/>
                  <a:t>zz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zs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zm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Sink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?z (</a:t>
                </a:r>
                <a:r>
                  <a:rPr lang="en-US" altLang="ko-KR" dirty="0" err="1"/>
                  <a:t>zz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sz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mz</a:t>
                </a:r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9D0DA1-5CC3-44D4-AB99-A4F946334B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1897" y="1825625"/>
                <a:ext cx="4911903" cy="4351338"/>
              </a:xfrm>
              <a:blipFill>
                <a:blip r:embed="rId2"/>
                <a:stretch>
                  <a:fillRect l="-223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9F36B4AD-AE03-4396-9FEC-7385F8B306AE}"/>
              </a:ext>
            </a:extLst>
          </p:cNvPr>
          <p:cNvGrpSpPr/>
          <p:nvPr/>
        </p:nvGrpSpPr>
        <p:grpSpPr>
          <a:xfrm>
            <a:off x="668623" y="1772696"/>
            <a:ext cx="5124237" cy="2259192"/>
            <a:chOff x="668623" y="1772696"/>
            <a:chExt cx="5124237" cy="225919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892510E-25EF-46DB-8718-66A8F7964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623" y="1949520"/>
              <a:ext cx="5124237" cy="147947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46368F-2648-4B12-9850-AAD3AD6CC5D9}"/>
                </a:ext>
              </a:extLst>
            </p:cNvPr>
            <p:cNvSpPr txBox="1"/>
            <p:nvPr/>
          </p:nvSpPr>
          <p:spPr>
            <a:xfrm>
              <a:off x="1183821" y="3637189"/>
              <a:ext cx="865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source</a:t>
              </a:r>
              <a:endParaRPr lang="ko-KR" altLang="en-US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BB019C1-22D6-428A-9C04-643C3822D916}"/>
                </a:ext>
              </a:extLst>
            </p:cNvPr>
            <p:cNvCxnSpPr>
              <a:stCxn id="5" idx="0"/>
            </p:cNvCxnSpPr>
            <p:nvPr/>
          </p:nvCxnSpPr>
          <p:spPr>
            <a:xfrm flipH="1" flipV="1">
              <a:off x="1114431" y="2616655"/>
              <a:ext cx="502329" cy="1020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3BCA3A1-E343-46CC-81F7-1627D3C8D1A9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1616760" y="3267857"/>
              <a:ext cx="510036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9E3990-0620-4132-B775-67BD10FA8299}"/>
                </a:ext>
              </a:extLst>
            </p:cNvPr>
            <p:cNvSpPr txBox="1"/>
            <p:nvPr/>
          </p:nvSpPr>
          <p:spPr>
            <a:xfrm>
              <a:off x="4884226" y="3662556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sink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8C980C7-163D-4C9D-8B47-B671CD58BC23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5179339" y="2849336"/>
              <a:ext cx="209090" cy="813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DD0F25-D2DA-442F-B254-E27E32A939BE}"/>
                </a:ext>
              </a:extLst>
            </p:cNvPr>
            <p:cNvSpPr txBox="1"/>
            <p:nvPr/>
          </p:nvSpPr>
          <p:spPr>
            <a:xfrm>
              <a:off x="668623" y="2043409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solidFill>
                    <a:srgbClr val="00B0F0"/>
                  </a:solidFill>
                </a:rPr>
                <a:t>zm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07DA81-9D6C-429B-8499-7707B013361A}"/>
                </a:ext>
              </a:extLst>
            </p:cNvPr>
            <p:cNvSpPr txBox="1"/>
            <p:nvPr/>
          </p:nvSpPr>
          <p:spPr>
            <a:xfrm>
              <a:off x="2049699" y="2869951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solidFill>
                    <a:srgbClr val="00B0F0"/>
                  </a:solidFill>
                </a:rPr>
                <a:t>zs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C3AEA2-6A8B-4C32-871C-6F37817845F0}"/>
                </a:ext>
              </a:extLst>
            </p:cNvPr>
            <p:cNvSpPr txBox="1"/>
            <p:nvPr/>
          </p:nvSpPr>
          <p:spPr>
            <a:xfrm>
              <a:off x="2031002" y="2341890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B0F0"/>
                  </a:solidFill>
                </a:rPr>
                <a:t>ss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E925E6-EC19-42BB-8C7C-A58B544EE8A2}"/>
                </a:ext>
              </a:extLst>
            </p:cNvPr>
            <p:cNvSpPr txBox="1"/>
            <p:nvPr/>
          </p:nvSpPr>
          <p:spPr>
            <a:xfrm>
              <a:off x="3441759" y="1772696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B0F0"/>
                  </a:solidFill>
                </a:rPr>
                <a:t>ss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FC3C9A-31EB-425C-8C25-79D45C5BB953}"/>
                </a:ext>
              </a:extLst>
            </p:cNvPr>
            <p:cNvSpPr txBox="1"/>
            <p:nvPr/>
          </p:nvSpPr>
          <p:spPr>
            <a:xfrm>
              <a:off x="3441759" y="2340791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B0F0"/>
                  </a:solidFill>
                </a:rPr>
                <a:t>ss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6F8615-504D-4810-83C6-EA749716593D}"/>
                </a:ext>
              </a:extLst>
            </p:cNvPr>
            <p:cNvSpPr txBox="1"/>
            <p:nvPr/>
          </p:nvSpPr>
          <p:spPr>
            <a:xfrm>
              <a:off x="3466081" y="2869950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B0F0"/>
                  </a:solidFill>
                </a:rPr>
                <a:t>ss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962FA3-119F-433D-8C62-FFED90C79F08}"/>
                </a:ext>
              </a:extLst>
            </p:cNvPr>
            <p:cNvSpPr txBox="1"/>
            <p:nvPr/>
          </p:nvSpPr>
          <p:spPr>
            <a:xfrm>
              <a:off x="4884226" y="23274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solidFill>
                    <a:srgbClr val="00B0F0"/>
                  </a:solidFill>
                </a:rPr>
                <a:t>mz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59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3402C-37AD-4314-AFD1-B4141824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79DAF-167C-4F33-8FA5-EBECE788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786" y="1825625"/>
            <a:ext cx="4904014" cy="4351338"/>
          </a:xfrm>
        </p:spPr>
        <p:txBody>
          <a:bodyPr/>
          <a:lstStyle/>
          <a:p>
            <a:r>
              <a:rPr lang="en-US" altLang="ko-KR" dirty="0"/>
              <a:t>Identify source</a:t>
            </a:r>
          </a:p>
          <a:p>
            <a:r>
              <a:rPr lang="en-US" altLang="ko-KR" dirty="0"/>
              <a:t>Foreach source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245ADAE-A409-4760-8984-B4E3C13EF844}"/>
              </a:ext>
            </a:extLst>
          </p:cNvPr>
          <p:cNvGrpSpPr/>
          <p:nvPr/>
        </p:nvGrpSpPr>
        <p:grpSpPr>
          <a:xfrm>
            <a:off x="668623" y="1772696"/>
            <a:ext cx="5124237" cy="2259192"/>
            <a:chOff x="668623" y="1772696"/>
            <a:chExt cx="5124237" cy="225919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BE53F04-FE0F-4000-B93C-30CBBB8B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623" y="1949520"/>
              <a:ext cx="5124237" cy="14794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968666-9D0E-43E8-BC75-333118562882}"/>
                </a:ext>
              </a:extLst>
            </p:cNvPr>
            <p:cNvSpPr txBox="1"/>
            <p:nvPr/>
          </p:nvSpPr>
          <p:spPr>
            <a:xfrm>
              <a:off x="1183821" y="3637189"/>
              <a:ext cx="865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source</a:t>
              </a:r>
              <a:endParaRPr lang="ko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DCAC260-F14C-44A0-A793-B00804DF4C7E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1114431" y="2616655"/>
              <a:ext cx="502329" cy="1020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11B4E43-CD57-4FA6-8FFF-690E09EF8FAD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1616760" y="3267857"/>
              <a:ext cx="510036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11201A-7996-4AFD-94A9-28D3AEF6FCAD}"/>
                </a:ext>
              </a:extLst>
            </p:cNvPr>
            <p:cNvSpPr txBox="1"/>
            <p:nvPr/>
          </p:nvSpPr>
          <p:spPr>
            <a:xfrm>
              <a:off x="4884226" y="3662556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sink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BCD1419-CD32-4AA1-A508-267623580593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5179339" y="2849336"/>
              <a:ext cx="209090" cy="813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07199D-FBE9-4EE0-9445-93E0D478727F}"/>
                </a:ext>
              </a:extLst>
            </p:cNvPr>
            <p:cNvSpPr txBox="1"/>
            <p:nvPr/>
          </p:nvSpPr>
          <p:spPr>
            <a:xfrm>
              <a:off x="668623" y="2043409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solidFill>
                    <a:srgbClr val="00B0F0"/>
                  </a:solidFill>
                </a:rPr>
                <a:t>zm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E88F2E-4863-4A0B-BF7D-37CD5A3DC95E}"/>
                </a:ext>
              </a:extLst>
            </p:cNvPr>
            <p:cNvSpPr txBox="1"/>
            <p:nvPr/>
          </p:nvSpPr>
          <p:spPr>
            <a:xfrm>
              <a:off x="2049699" y="2869951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solidFill>
                    <a:srgbClr val="00B0F0"/>
                  </a:solidFill>
                </a:rPr>
                <a:t>zs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F1005E-DE85-4D5F-A641-629EDC82AE92}"/>
                </a:ext>
              </a:extLst>
            </p:cNvPr>
            <p:cNvSpPr txBox="1"/>
            <p:nvPr/>
          </p:nvSpPr>
          <p:spPr>
            <a:xfrm>
              <a:off x="2031002" y="2341890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B0F0"/>
                  </a:solidFill>
                </a:rPr>
                <a:t>ss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D6BB8E-CD50-4904-A197-1F5E26D66398}"/>
                </a:ext>
              </a:extLst>
            </p:cNvPr>
            <p:cNvSpPr txBox="1"/>
            <p:nvPr/>
          </p:nvSpPr>
          <p:spPr>
            <a:xfrm>
              <a:off x="3441759" y="1772696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B0F0"/>
                  </a:solidFill>
                </a:rPr>
                <a:t>ss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40CFA1-174B-43E9-AD5F-BB6A8DE17E91}"/>
                </a:ext>
              </a:extLst>
            </p:cNvPr>
            <p:cNvSpPr txBox="1"/>
            <p:nvPr/>
          </p:nvSpPr>
          <p:spPr>
            <a:xfrm>
              <a:off x="3441759" y="2340791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B0F0"/>
                  </a:solidFill>
                </a:rPr>
                <a:t>ss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62D237-F045-476C-BDEE-BADF0CE3DE0B}"/>
                </a:ext>
              </a:extLst>
            </p:cNvPr>
            <p:cNvSpPr txBox="1"/>
            <p:nvPr/>
          </p:nvSpPr>
          <p:spPr>
            <a:xfrm>
              <a:off x="3466081" y="2869950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B0F0"/>
                  </a:solidFill>
                </a:rPr>
                <a:t>ss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1A8122-8E8A-4DA6-B5C9-0572BE9C1456}"/>
                </a:ext>
              </a:extLst>
            </p:cNvPr>
            <p:cNvSpPr txBox="1"/>
            <p:nvPr/>
          </p:nvSpPr>
          <p:spPr>
            <a:xfrm>
              <a:off x="4884226" y="23274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solidFill>
                    <a:srgbClr val="00B0F0"/>
                  </a:solidFill>
                </a:rPr>
                <a:t>mz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012493FD-DF14-4673-B79B-0C5211A81B7C}"/>
              </a:ext>
            </a:extLst>
          </p:cNvPr>
          <p:cNvSpPr/>
          <p:nvPr/>
        </p:nvSpPr>
        <p:spPr>
          <a:xfrm>
            <a:off x="363311" y="2043409"/>
            <a:ext cx="1428750" cy="7102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CBD4A36-90D0-45D0-9B69-D061C4A07C23}"/>
              </a:ext>
            </a:extLst>
          </p:cNvPr>
          <p:cNvSpPr/>
          <p:nvPr/>
        </p:nvSpPr>
        <p:spPr>
          <a:xfrm>
            <a:off x="1690349" y="2900862"/>
            <a:ext cx="1428750" cy="7102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6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AA007-D0EA-4FBF-B7BE-78ED5693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CFA15-BDAB-41F6-8BED-3EBD80A05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0" y="1825625"/>
            <a:ext cx="4169229" cy="4351338"/>
          </a:xfrm>
        </p:spPr>
        <p:txBody>
          <a:bodyPr/>
          <a:lstStyle/>
          <a:p>
            <a:r>
              <a:rPr lang="en-US" altLang="ko-KR" dirty="0"/>
              <a:t>Source </a:t>
            </a:r>
            <a:r>
              <a:rPr lang="ko-KR" altLang="en-US" dirty="0"/>
              <a:t>에 대해서</a:t>
            </a:r>
            <a:endParaRPr lang="en-US" altLang="ko-KR" dirty="0"/>
          </a:p>
          <a:p>
            <a:r>
              <a:rPr lang="en-US" altLang="ko-KR" dirty="0"/>
              <a:t>Outgoing edge  </a:t>
            </a:r>
            <a:r>
              <a:rPr lang="ko-KR" altLang="en-US" dirty="0"/>
              <a:t>수에 따라</a:t>
            </a:r>
            <a:endParaRPr lang="en-US" altLang="ko-KR" dirty="0"/>
          </a:p>
          <a:p>
            <a:pPr lvl="1"/>
            <a:r>
              <a:rPr lang="ko-KR" altLang="en-US" dirty="0"/>
              <a:t>복수</a:t>
            </a:r>
            <a:r>
              <a:rPr lang="en-US" altLang="ko-KR" dirty="0"/>
              <a:t>(m)</a:t>
            </a:r>
            <a:r>
              <a:rPr lang="ko-KR" altLang="en-US" dirty="0"/>
              <a:t>이면 현재 위치 기억하고 </a:t>
            </a:r>
            <a:r>
              <a:rPr lang="en-US" altLang="ko-KR" dirty="0"/>
              <a:t>LD </a:t>
            </a:r>
            <a:r>
              <a:rPr lang="ko-KR" altLang="en-US" dirty="0"/>
              <a:t>이후 </a:t>
            </a:r>
            <a:r>
              <a:rPr lang="en-US" altLang="ko-KR" dirty="0"/>
              <a:t>edge </a:t>
            </a:r>
            <a:r>
              <a:rPr lang="ko-KR" altLang="en-US" dirty="0" err="1"/>
              <a:t>따라감</a:t>
            </a:r>
            <a:endParaRPr lang="en-US" altLang="ko-KR" dirty="0"/>
          </a:p>
          <a:p>
            <a:pPr lvl="1"/>
            <a:r>
              <a:rPr lang="ko-KR" altLang="en-US" dirty="0"/>
              <a:t>단수</a:t>
            </a:r>
            <a:r>
              <a:rPr lang="en-US" altLang="ko-KR" dirty="0"/>
              <a:t>(s)</a:t>
            </a:r>
            <a:r>
              <a:rPr lang="ko-KR" altLang="en-US" dirty="0"/>
              <a:t>이면 </a:t>
            </a:r>
            <a:r>
              <a:rPr lang="en-US" altLang="ko-KR" dirty="0"/>
              <a:t>AND</a:t>
            </a:r>
          </a:p>
          <a:p>
            <a:pPr lvl="1"/>
            <a:r>
              <a:rPr lang="en-US" altLang="ko-KR" dirty="0"/>
              <a:t>0 </a:t>
            </a:r>
            <a:r>
              <a:rPr lang="ko-KR" altLang="en-US" dirty="0"/>
              <a:t>이면 </a:t>
            </a:r>
            <a:r>
              <a:rPr lang="en-US" altLang="ko-KR" dirty="0"/>
              <a:t>Out </a:t>
            </a:r>
            <a:r>
              <a:rPr lang="ko-KR" altLang="en-US" dirty="0"/>
              <a:t>출력 위치임을 기억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DB59C0-9AF5-4292-B2CF-719151716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23" y="1949520"/>
            <a:ext cx="5124237" cy="1479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DB954B-C55A-4381-AA65-205BE4A3A467}"/>
              </a:ext>
            </a:extLst>
          </p:cNvPr>
          <p:cNvSpPr txBox="1"/>
          <p:nvPr/>
        </p:nvSpPr>
        <p:spPr>
          <a:xfrm>
            <a:off x="1183821" y="3637189"/>
            <a:ext cx="8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146892-FE9F-43F2-BF0B-CF04AC7F42CD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114431" y="2616655"/>
            <a:ext cx="502329" cy="102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077AB99-177B-4FE9-9E90-A17811E4973D}"/>
              </a:ext>
            </a:extLst>
          </p:cNvPr>
          <p:cNvCxnSpPr>
            <a:stCxn id="5" idx="0"/>
          </p:cNvCxnSpPr>
          <p:nvPr/>
        </p:nvCxnSpPr>
        <p:spPr>
          <a:xfrm flipV="1">
            <a:off x="1616760" y="3267857"/>
            <a:ext cx="51003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393EA5-7CD7-405C-86B3-DA8F658F497B}"/>
              </a:ext>
            </a:extLst>
          </p:cNvPr>
          <p:cNvSpPr txBox="1"/>
          <p:nvPr/>
        </p:nvSpPr>
        <p:spPr>
          <a:xfrm>
            <a:off x="4884226" y="366255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sink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CE1A738-D096-448F-92D5-D6C8911C1D6B}"/>
              </a:ext>
            </a:extLst>
          </p:cNvPr>
          <p:cNvCxnSpPr>
            <a:stCxn id="8" idx="0"/>
          </p:cNvCxnSpPr>
          <p:nvPr/>
        </p:nvCxnSpPr>
        <p:spPr>
          <a:xfrm flipV="1">
            <a:off x="5179339" y="2849336"/>
            <a:ext cx="209090" cy="81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7B4843-EE0E-4F48-867B-70A2B03E2AB5}"/>
              </a:ext>
            </a:extLst>
          </p:cNvPr>
          <p:cNvSpPr txBox="1"/>
          <p:nvPr/>
        </p:nvSpPr>
        <p:spPr>
          <a:xfrm>
            <a:off x="668623" y="204340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00B0F0"/>
                </a:solidFill>
              </a:rPr>
              <a:t>zm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04F90-9735-4622-960C-E6427F699A38}"/>
              </a:ext>
            </a:extLst>
          </p:cNvPr>
          <p:cNvSpPr txBox="1"/>
          <p:nvPr/>
        </p:nvSpPr>
        <p:spPr>
          <a:xfrm>
            <a:off x="2049699" y="2869951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00B0F0"/>
                </a:solidFill>
              </a:rPr>
              <a:t>zs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EF97A-9B10-49F7-9FB3-59F13BBAFCD0}"/>
              </a:ext>
            </a:extLst>
          </p:cNvPr>
          <p:cNvSpPr txBox="1"/>
          <p:nvPr/>
        </p:nvSpPr>
        <p:spPr>
          <a:xfrm>
            <a:off x="2031002" y="234189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F0"/>
                </a:solidFill>
              </a:rPr>
              <a:t>ss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4D4B0-36AE-42C4-A807-306E64FA4F8F}"/>
              </a:ext>
            </a:extLst>
          </p:cNvPr>
          <p:cNvSpPr txBox="1"/>
          <p:nvPr/>
        </p:nvSpPr>
        <p:spPr>
          <a:xfrm>
            <a:off x="3441759" y="1772696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F0"/>
                </a:solidFill>
              </a:rPr>
              <a:t>ss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A3004D-E86A-4077-AC8D-C3EAD441A5E0}"/>
              </a:ext>
            </a:extLst>
          </p:cNvPr>
          <p:cNvSpPr txBox="1"/>
          <p:nvPr/>
        </p:nvSpPr>
        <p:spPr>
          <a:xfrm>
            <a:off x="3441759" y="2340791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F0"/>
                </a:solidFill>
              </a:rPr>
              <a:t>ss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F191FF-A04E-439E-9C18-93C0FEB77731}"/>
              </a:ext>
            </a:extLst>
          </p:cNvPr>
          <p:cNvSpPr txBox="1"/>
          <p:nvPr/>
        </p:nvSpPr>
        <p:spPr>
          <a:xfrm>
            <a:off x="3466081" y="286995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F0"/>
                </a:solidFill>
              </a:rPr>
              <a:t>ss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E202B-A43B-4075-B7F3-456807C00298}"/>
              </a:ext>
            </a:extLst>
          </p:cNvPr>
          <p:cNvSpPr txBox="1"/>
          <p:nvPr/>
        </p:nvSpPr>
        <p:spPr>
          <a:xfrm>
            <a:off x="4884226" y="232744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00B0F0"/>
                </a:solidFill>
              </a:rPr>
              <a:t>mz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F679DD8-B34B-46A3-B853-13CB64ED8746}"/>
              </a:ext>
            </a:extLst>
          </p:cNvPr>
          <p:cNvSpPr/>
          <p:nvPr/>
        </p:nvSpPr>
        <p:spPr>
          <a:xfrm>
            <a:off x="1722664" y="2106386"/>
            <a:ext cx="159204" cy="7102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05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AA007-D0EA-4FBF-B7BE-78ED5693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CFA15-BDAB-41F6-8BED-3EBD80A05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0" y="1825625"/>
            <a:ext cx="4169229" cy="2068739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2000" dirty="0"/>
              <a:t>Source </a:t>
            </a:r>
            <a:r>
              <a:rPr lang="ko-KR" altLang="en-US" sz="2000" dirty="0"/>
              <a:t>에 대해서</a:t>
            </a:r>
            <a:endParaRPr lang="en-US" altLang="ko-KR" sz="2000" dirty="0"/>
          </a:p>
          <a:p>
            <a:r>
              <a:rPr lang="en-US" altLang="ko-KR" sz="2000" dirty="0"/>
              <a:t>Outgoing edge  </a:t>
            </a:r>
            <a:r>
              <a:rPr lang="ko-KR" altLang="en-US" sz="2000" dirty="0"/>
              <a:t>수에 따라</a:t>
            </a:r>
            <a:endParaRPr lang="en-US" altLang="ko-KR" sz="2000" dirty="0"/>
          </a:p>
          <a:p>
            <a:pPr lvl="1"/>
            <a:r>
              <a:rPr lang="ko-KR" altLang="en-US" sz="2000" dirty="0"/>
              <a:t>복수</a:t>
            </a:r>
            <a:r>
              <a:rPr lang="en-US" altLang="ko-KR" sz="2000" dirty="0"/>
              <a:t>(m)</a:t>
            </a:r>
            <a:r>
              <a:rPr lang="ko-KR" altLang="en-US" sz="2000" dirty="0"/>
              <a:t>이면 현재 위치 기억하고 </a:t>
            </a:r>
            <a:r>
              <a:rPr lang="en-US" altLang="ko-KR" sz="2000" dirty="0"/>
              <a:t>LD </a:t>
            </a:r>
            <a:r>
              <a:rPr lang="ko-KR" altLang="en-US" sz="2000" dirty="0"/>
              <a:t>이후 </a:t>
            </a:r>
            <a:r>
              <a:rPr lang="en-US" altLang="ko-KR" sz="2000" dirty="0"/>
              <a:t>edge </a:t>
            </a:r>
            <a:r>
              <a:rPr lang="ko-KR" altLang="en-US" sz="2000" dirty="0" err="1"/>
              <a:t>따라감</a:t>
            </a:r>
            <a:endParaRPr lang="en-US" altLang="ko-KR" sz="2000" dirty="0"/>
          </a:p>
          <a:p>
            <a:pPr lvl="1"/>
            <a:r>
              <a:rPr lang="ko-KR" altLang="en-US" sz="2000" dirty="0"/>
              <a:t>단수</a:t>
            </a:r>
            <a:r>
              <a:rPr lang="en-US" altLang="ko-KR" sz="2000" dirty="0"/>
              <a:t>(s)</a:t>
            </a:r>
            <a:r>
              <a:rPr lang="ko-KR" altLang="en-US" sz="2000" dirty="0"/>
              <a:t>이면 </a:t>
            </a:r>
            <a:r>
              <a:rPr lang="en-US" altLang="ko-KR" sz="2000" dirty="0"/>
              <a:t>AND</a:t>
            </a:r>
          </a:p>
          <a:p>
            <a:pPr lvl="1"/>
            <a:r>
              <a:rPr lang="en-US" altLang="ko-KR" sz="2000" dirty="0"/>
              <a:t>0 </a:t>
            </a:r>
            <a:r>
              <a:rPr lang="ko-KR" altLang="en-US" sz="2000" dirty="0"/>
              <a:t>이면 </a:t>
            </a:r>
            <a:r>
              <a:rPr lang="en-US" altLang="ko-KR" sz="2000" dirty="0"/>
              <a:t>Out </a:t>
            </a:r>
            <a:r>
              <a:rPr lang="ko-KR" altLang="en-US" sz="2000" dirty="0"/>
              <a:t>출력 위치임을 기억</a:t>
            </a:r>
            <a:endParaRPr lang="en-US" altLang="ko-KR" sz="2000" dirty="0"/>
          </a:p>
          <a:p>
            <a:r>
              <a:rPr lang="en-US" altLang="ko-KR" sz="2000" dirty="0"/>
              <a:t>?m -&gt; s? </a:t>
            </a:r>
            <a:r>
              <a:rPr lang="ko-KR" altLang="en-US" sz="2000" dirty="0"/>
              <a:t>형식의 </a:t>
            </a:r>
            <a:r>
              <a:rPr lang="en-US" altLang="ko-KR" sz="2000" dirty="0"/>
              <a:t>edge </a:t>
            </a:r>
            <a:r>
              <a:rPr lang="ko-KR" altLang="en-US" sz="2000" dirty="0"/>
              <a:t>는 </a:t>
            </a:r>
            <a:r>
              <a:rPr lang="en-US" altLang="ko-KR" sz="2000" dirty="0"/>
              <a:t>LD </a:t>
            </a:r>
            <a:r>
              <a:rPr lang="ko-KR" altLang="en-US" sz="2000" dirty="0"/>
              <a:t>로 생성</a:t>
            </a:r>
            <a:endParaRPr lang="en-US" altLang="ko-KR" sz="2000" dirty="0"/>
          </a:p>
          <a:p>
            <a:r>
              <a:rPr lang="en-US" altLang="ko-KR" sz="2000" dirty="0"/>
              <a:t>?s –&gt; s? </a:t>
            </a:r>
            <a:r>
              <a:rPr lang="ko-KR" altLang="en-US" sz="2000" dirty="0"/>
              <a:t>형식의 </a:t>
            </a:r>
            <a:r>
              <a:rPr lang="en-US" altLang="ko-KR" sz="2000" dirty="0"/>
              <a:t>edge </a:t>
            </a:r>
            <a:r>
              <a:rPr lang="ko-KR" altLang="en-US" sz="2000" dirty="0"/>
              <a:t>는 </a:t>
            </a:r>
            <a:r>
              <a:rPr lang="en-US" altLang="ko-KR" sz="2000" dirty="0"/>
              <a:t>AND </a:t>
            </a:r>
            <a:r>
              <a:rPr lang="ko-KR" altLang="en-US" sz="2000" dirty="0"/>
              <a:t>로 생성</a:t>
            </a:r>
            <a:endParaRPr lang="en-US" altLang="ko-KR" sz="2000" dirty="0"/>
          </a:p>
          <a:p>
            <a:r>
              <a:rPr lang="en-US" altLang="ko-KR" sz="2000" dirty="0"/>
              <a:t>?s</a:t>
            </a:r>
            <a:r>
              <a:rPr lang="ko-KR" altLang="en-US" sz="2000" dirty="0"/>
              <a:t>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en-US" altLang="ko-KR" sz="2000" dirty="0"/>
              <a:t>m?</a:t>
            </a:r>
            <a:r>
              <a:rPr lang="ko-KR" altLang="en-US" sz="2000" dirty="0"/>
              <a:t> 형식은 </a:t>
            </a:r>
            <a:r>
              <a:rPr lang="en-US" altLang="ko-KR" sz="2000" dirty="0"/>
              <a:t>ORLD </a:t>
            </a:r>
            <a:r>
              <a:rPr lang="ko-KR" altLang="en-US" sz="2000" dirty="0"/>
              <a:t>로 생성</a:t>
            </a:r>
            <a:r>
              <a:rPr lang="en-US" altLang="ko-KR" sz="2000" dirty="0"/>
              <a:t>.  m </a:t>
            </a:r>
            <a:r>
              <a:rPr lang="ko-KR" altLang="en-US" sz="2000" dirty="0"/>
              <a:t>의 숫자가 다 차면 </a:t>
            </a:r>
            <a:r>
              <a:rPr lang="en-US" altLang="ko-KR" sz="2000" dirty="0"/>
              <a:t>OUT </a:t>
            </a:r>
            <a:r>
              <a:rPr lang="ko-KR" altLang="en-US" sz="2000" dirty="0"/>
              <a:t>으로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DB59C0-9AF5-4292-B2CF-71915171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23" y="1949520"/>
            <a:ext cx="5124237" cy="1479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DB954B-C55A-4381-AA65-205BE4A3A467}"/>
              </a:ext>
            </a:extLst>
          </p:cNvPr>
          <p:cNvSpPr txBox="1"/>
          <p:nvPr/>
        </p:nvSpPr>
        <p:spPr>
          <a:xfrm>
            <a:off x="1183821" y="3637189"/>
            <a:ext cx="8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146892-FE9F-43F2-BF0B-CF04AC7F42CD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114431" y="2616655"/>
            <a:ext cx="502329" cy="102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077AB99-177B-4FE9-9E90-A17811E4973D}"/>
              </a:ext>
            </a:extLst>
          </p:cNvPr>
          <p:cNvCxnSpPr>
            <a:stCxn id="5" idx="0"/>
          </p:cNvCxnSpPr>
          <p:nvPr/>
        </p:nvCxnSpPr>
        <p:spPr>
          <a:xfrm flipV="1">
            <a:off x="1616760" y="3267857"/>
            <a:ext cx="51003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393EA5-7CD7-405C-86B3-DA8F658F497B}"/>
              </a:ext>
            </a:extLst>
          </p:cNvPr>
          <p:cNvSpPr txBox="1"/>
          <p:nvPr/>
        </p:nvSpPr>
        <p:spPr>
          <a:xfrm>
            <a:off x="4884226" y="366255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sink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CE1A738-D096-448F-92D5-D6C8911C1D6B}"/>
              </a:ext>
            </a:extLst>
          </p:cNvPr>
          <p:cNvCxnSpPr>
            <a:stCxn id="8" idx="0"/>
          </p:cNvCxnSpPr>
          <p:nvPr/>
        </p:nvCxnSpPr>
        <p:spPr>
          <a:xfrm flipV="1">
            <a:off x="5179339" y="2849336"/>
            <a:ext cx="209090" cy="81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7B4843-EE0E-4F48-867B-70A2B03E2AB5}"/>
              </a:ext>
            </a:extLst>
          </p:cNvPr>
          <p:cNvSpPr txBox="1"/>
          <p:nvPr/>
        </p:nvSpPr>
        <p:spPr>
          <a:xfrm>
            <a:off x="668623" y="204340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00B0F0"/>
                </a:solidFill>
              </a:rPr>
              <a:t>zm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04F90-9735-4622-960C-E6427F699A38}"/>
              </a:ext>
            </a:extLst>
          </p:cNvPr>
          <p:cNvSpPr txBox="1"/>
          <p:nvPr/>
        </p:nvSpPr>
        <p:spPr>
          <a:xfrm>
            <a:off x="2049699" y="2869951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00B0F0"/>
                </a:solidFill>
              </a:rPr>
              <a:t>zs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EF97A-9B10-49F7-9FB3-59F13BBAFCD0}"/>
              </a:ext>
            </a:extLst>
          </p:cNvPr>
          <p:cNvSpPr txBox="1"/>
          <p:nvPr/>
        </p:nvSpPr>
        <p:spPr>
          <a:xfrm>
            <a:off x="2031002" y="234189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F0"/>
                </a:solidFill>
              </a:rPr>
              <a:t>ss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4D4B0-36AE-42C4-A807-306E64FA4F8F}"/>
              </a:ext>
            </a:extLst>
          </p:cNvPr>
          <p:cNvSpPr txBox="1"/>
          <p:nvPr/>
        </p:nvSpPr>
        <p:spPr>
          <a:xfrm>
            <a:off x="3441759" y="1772696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F0"/>
                </a:solidFill>
              </a:rPr>
              <a:t>ss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A3004D-E86A-4077-AC8D-C3EAD441A5E0}"/>
              </a:ext>
            </a:extLst>
          </p:cNvPr>
          <p:cNvSpPr txBox="1"/>
          <p:nvPr/>
        </p:nvSpPr>
        <p:spPr>
          <a:xfrm>
            <a:off x="3441759" y="2340791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F0"/>
                </a:solidFill>
              </a:rPr>
              <a:t>ss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F191FF-A04E-439E-9C18-93C0FEB77731}"/>
              </a:ext>
            </a:extLst>
          </p:cNvPr>
          <p:cNvSpPr txBox="1"/>
          <p:nvPr/>
        </p:nvSpPr>
        <p:spPr>
          <a:xfrm>
            <a:off x="3466081" y="286995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F0"/>
                </a:solidFill>
              </a:rPr>
              <a:t>ss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E202B-A43B-4075-B7F3-456807C00298}"/>
              </a:ext>
            </a:extLst>
          </p:cNvPr>
          <p:cNvSpPr txBox="1"/>
          <p:nvPr/>
        </p:nvSpPr>
        <p:spPr>
          <a:xfrm>
            <a:off x="4884226" y="232744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00B0F0"/>
                </a:solidFill>
              </a:rPr>
              <a:t>mz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C2AC2A-4764-4D10-8F68-4B5E84AD0A8B}"/>
              </a:ext>
            </a:extLst>
          </p:cNvPr>
          <p:cNvSpPr/>
          <p:nvPr/>
        </p:nvSpPr>
        <p:spPr>
          <a:xfrm>
            <a:off x="1448218" y="5032509"/>
            <a:ext cx="55109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 </a:t>
            </a:r>
            <a:r>
              <a:rPr lang="en-US" altLang="ko-KR" sz="600" dirty="0">
                <a:sym typeface="Wingdings" panose="05000000000000000000" pitchFamily="2" charset="2"/>
              </a:rPr>
              <a:t> </a:t>
            </a:r>
            <a:r>
              <a:rPr lang="en-US" altLang="ko-KR" sz="600" dirty="0"/>
              <a:t>0.04</a:t>
            </a:r>
            <a:endParaRPr lang="ko-KR" altLang="en-US" sz="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420D75-3907-4581-8876-52BBF2FAACB3}"/>
              </a:ext>
            </a:extLst>
          </p:cNvPr>
          <p:cNvSpPr/>
          <p:nvPr/>
        </p:nvSpPr>
        <p:spPr>
          <a:xfrm>
            <a:off x="1448218" y="4858338"/>
            <a:ext cx="55109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 </a:t>
            </a:r>
            <a:r>
              <a:rPr lang="en-US" altLang="ko-KR" sz="600" dirty="0">
                <a:sym typeface="Wingdings" panose="05000000000000000000" pitchFamily="2" charset="2"/>
              </a:rPr>
              <a:t> </a:t>
            </a:r>
            <a:r>
              <a:rPr lang="en-US" altLang="ko-KR" sz="600" dirty="0"/>
              <a:t>0.00</a:t>
            </a:r>
            <a:endParaRPr lang="ko-KR" altLang="en-US" sz="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FA2D87-92CB-40AC-8ED5-2B5BF2B9C787}"/>
              </a:ext>
            </a:extLst>
          </p:cNvPr>
          <p:cNvSpPr/>
          <p:nvPr/>
        </p:nvSpPr>
        <p:spPr>
          <a:xfrm>
            <a:off x="3989282" y="5032510"/>
            <a:ext cx="593270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BAC457-E903-4ADA-AFF7-D68F6EF973B9}"/>
              </a:ext>
            </a:extLst>
          </p:cNvPr>
          <p:cNvSpPr/>
          <p:nvPr/>
        </p:nvSpPr>
        <p:spPr>
          <a:xfrm>
            <a:off x="3989282" y="5331866"/>
            <a:ext cx="551090" cy="1306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0.00 </a:t>
            </a:r>
            <a:r>
              <a:rPr lang="en-US" altLang="ko-KR" sz="500" dirty="0">
                <a:sym typeface="Wingdings" panose="05000000000000000000" pitchFamily="2" charset="2"/>
              </a:rPr>
              <a:t> 0.01</a:t>
            </a:r>
            <a:endParaRPr lang="ko-KR" altLang="en-US" sz="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E9485A-8EC4-4011-9F73-A69F7AF24807}"/>
              </a:ext>
            </a:extLst>
          </p:cNvPr>
          <p:cNvSpPr/>
          <p:nvPr/>
        </p:nvSpPr>
        <p:spPr>
          <a:xfrm>
            <a:off x="3989282" y="4697910"/>
            <a:ext cx="593270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0.00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0.02</a:t>
            </a:r>
            <a:endParaRPr lang="ko-KR" altLang="en-US" sz="5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50C890-5033-43C0-AA1F-CA30F4205078}"/>
              </a:ext>
            </a:extLst>
          </p:cNvPr>
          <p:cNvSpPr/>
          <p:nvPr/>
        </p:nvSpPr>
        <p:spPr>
          <a:xfrm>
            <a:off x="4926812" y="5032509"/>
            <a:ext cx="55109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6C7357-3E75-4B6B-BF1E-411F06F442C4}"/>
              </a:ext>
            </a:extLst>
          </p:cNvPr>
          <p:cNvSpPr/>
          <p:nvPr/>
        </p:nvSpPr>
        <p:spPr>
          <a:xfrm>
            <a:off x="4926812" y="5331866"/>
            <a:ext cx="551090" cy="1306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0.01</a:t>
            </a:r>
            <a:r>
              <a:rPr lang="en-US" altLang="ko-KR" sz="500" dirty="0">
                <a:sym typeface="Wingdings" panose="05000000000000000000" pitchFamily="2" charset="2"/>
              </a:rPr>
              <a:t>100.0</a:t>
            </a:r>
            <a:endParaRPr lang="ko-KR" altLang="en-US" sz="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E69EE7-BDA8-4D87-AF7E-BD5E02151E9B}"/>
              </a:ext>
            </a:extLst>
          </p:cNvPr>
          <p:cNvSpPr/>
          <p:nvPr/>
        </p:nvSpPr>
        <p:spPr>
          <a:xfrm>
            <a:off x="4926812" y="4697909"/>
            <a:ext cx="55109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0.00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0.02</a:t>
            </a:r>
            <a:endParaRPr lang="ko-KR" altLang="en-US" sz="5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1E9A6C-731A-4F86-A1D5-F4A8EA408E19}"/>
              </a:ext>
            </a:extLst>
          </p:cNvPr>
          <p:cNvSpPr/>
          <p:nvPr/>
        </p:nvSpPr>
        <p:spPr>
          <a:xfrm>
            <a:off x="4925036" y="5549247"/>
            <a:ext cx="551090" cy="1306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100.00 1/3</a:t>
            </a:r>
            <a:endParaRPr lang="ko-KR" altLang="en-US" sz="500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B6B3998-4D92-45E4-B1EE-A79B6ADCD67E}"/>
              </a:ext>
            </a:extLst>
          </p:cNvPr>
          <p:cNvSpPr/>
          <p:nvPr/>
        </p:nvSpPr>
        <p:spPr>
          <a:xfrm>
            <a:off x="3807214" y="4923651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8579A8A3-58E5-42E8-933F-1494EDBF4107}"/>
              </a:ext>
            </a:extLst>
          </p:cNvPr>
          <p:cNvSpPr/>
          <p:nvPr/>
        </p:nvSpPr>
        <p:spPr>
          <a:xfrm>
            <a:off x="4704261" y="4901880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B149B0-1298-46C0-A8CE-ED24C564ABB9}"/>
              </a:ext>
            </a:extLst>
          </p:cNvPr>
          <p:cNvSpPr/>
          <p:nvPr/>
        </p:nvSpPr>
        <p:spPr>
          <a:xfrm>
            <a:off x="5805396" y="5017541"/>
            <a:ext cx="55109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B3DECCBC-1D01-4B8F-AF02-BB68070B89D9}"/>
              </a:ext>
            </a:extLst>
          </p:cNvPr>
          <p:cNvSpPr/>
          <p:nvPr/>
        </p:nvSpPr>
        <p:spPr>
          <a:xfrm>
            <a:off x="5594934" y="4890994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AF98E7-2E49-4005-850E-2D71A77A110F}"/>
              </a:ext>
            </a:extLst>
          </p:cNvPr>
          <p:cNvSpPr/>
          <p:nvPr/>
        </p:nvSpPr>
        <p:spPr>
          <a:xfrm>
            <a:off x="5805396" y="5331866"/>
            <a:ext cx="551090" cy="1306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0.00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0.02</a:t>
            </a:r>
            <a:endParaRPr lang="ko-KR" altLang="en-US" sz="5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AC2A00-63EA-4FE7-87EC-F4C3A53080FD}"/>
              </a:ext>
            </a:extLst>
          </p:cNvPr>
          <p:cNvSpPr/>
          <p:nvPr/>
        </p:nvSpPr>
        <p:spPr>
          <a:xfrm>
            <a:off x="6665024" y="5017541"/>
            <a:ext cx="55109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89EEA490-51E0-48A0-8FA8-4CA32DD9B874}"/>
              </a:ext>
            </a:extLst>
          </p:cNvPr>
          <p:cNvSpPr/>
          <p:nvPr/>
        </p:nvSpPr>
        <p:spPr>
          <a:xfrm>
            <a:off x="6454562" y="4890994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7859DA7-7A9B-4AAA-A24B-2A3C08ACE300}"/>
              </a:ext>
            </a:extLst>
          </p:cNvPr>
          <p:cNvSpPr/>
          <p:nvPr/>
        </p:nvSpPr>
        <p:spPr>
          <a:xfrm>
            <a:off x="6665024" y="5331866"/>
            <a:ext cx="551090" cy="1306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0.02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0.03</a:t>
            </a:r>
            <a:endParaRPr lang="ko-KR" altLang="en-US" sz="5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624052-6EED-406B-B2D8-D4393CBA1D57}"/>
              </a:ext>
            </a:extLst>
          </p:cNvPr>
          <p:cNvSpPr/>
          <p:nvPr/>
        </p:nvSpPr>
        <p:spPr>
          <a:xfrm>
            <a:off x="7509309" y="5000759"/>
            <a:ext cx="55109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71CE91-D0B2-4599-801D-C1DDDAA07926}"/>
              </a:ext>
            </a:extLst>
          </p:cNvPr>
          <p:cNvSpPr/>
          <p:nvPr/>
        </p:nvSpPr>
        <p:spPr>
          <a:xfrm>
            <a:off x="7509309" y="5521649"/>
            <a:ext cx="551090" cy="1306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100.00 2/3</a:t>
            </a:r>
            <a:endParaRPr lang="ko-KR" altLang="en-US" sz="500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4F7910BD-70AB-49DC-BF68-B8867D0EE7B3}"/>
              </a:ext>
            </a:extLst>
          </p:cNvPr>
          <p:cNvSpPr/>
          <p:nvPr/>
        </p:nvSpPr>
        <p:spPr>
          <a:xfrm>
            <a:off x="7298847" y="4874212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45859866-9E3F-4DB9-BA84-D51EEE3010DA}"/>
              </a:ext>
            </a:extLst>
          </p:cNvPr>
          <p:cNvSpPr/>
          <p:nvPr/>
        </p:nvSpPr>
        <p:spPr>
          <a:xfrm>
            <a:off x="8163375" y="4859244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938B6B-1710-4433-856D-88CFF134AFA9}"/>
              </a:ext>
            </a:extLst>
          </p:cNvPr>
          <p:cNvSpPr/>
          <p:nvPr/>
        </p:nvSpPr>
        <p:spPr>
          <a:xfrm>
            <a:off x="9304500" y="5331866"/>
            <a:ext cx="551090" cy="1306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3A63AF48-6867-40AA-A7DF-170FBEA93113}"/>
              </a:ext>
            </a:extLst>
          </p:cNvPr>
          <p:cNvSpPr/>
          <p:nvPr/>
        </p:nvSpPr>
        <p:spPr>
          <a:xfrm>
            <a:off x="9953666" y="4890994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0592356-BD8F-4786-8DDD-5180F309DD8A}"/>
              </a:ext>
            </a:extLst>
          </p:cNvPr>
          <p:cNvSpPr/>
          <p:nvPr/>
        </p:nvSpPr>
        <p:spPr>
          <a:xfrm>
            <a:off x="10164128" y="5331866"/>
            <a:ext cx="551090" cy="1306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0.04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0.05</a:t>
            </a:r>
            <a:endParaRPr lang="ko-KR" altLang="en-US" sz="500" dirty="0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8C3357B-EAF4-4341-82F1-1DD6D3281A57}"/>
              </a:ext>
            </a:extLst>
          </p:cNvPr>
          <p:cNvSpPr/>
          <p:nvPr/>
        </p:nvSpPr>
        <p:spPr>
          <a:xfrm>
            <a:off x="10797951" y="4874212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F2EC0A-EFB7-4F8B-86A6-BC3A711CDD83}"/>
              </a:ext>
            </a:extLst>
          </p:cNvPr>
          <p:cNvSpPr/>
          <p:nvPr/>
        </p:nvSpPr>
        <p:spPr>
          <a:xfrm>
            <a:off x="11023756" y="5329598"/>
            <a:ext cx="551090" cy="1306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0.05 </a:t>
            </a:r>
            <a:r>
              <a:rPr lang="en-US" altLang="ko-KR" sz="500" dirty="0">
                <a:sym typeface="Wingdings" panose="05000000000000000000" pitchFamily="2" charset="2"/>
              </a:rPr>
              <a:t></a:t>
            </a:r>
            <a:r>
              <a:rPr lang="en-US" altLang="ko-KR" sz="500" dirty="0"/>
              <a:t>100.0</a:t>
            </a:r>
            <a:endParaRPr lang="ko-KR" altLang="en-US" sz="5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DE1575-4F4E-4184-ACAE-DE2BAE4FDF21}"/>
              </a:ext>
            </a:extLst>
          </p:cNvPr>
          <p:cNvSpPr txBox="1"/>
          <p:nvPr/>
        </p:nvSpPr>
        <p:spPr>
          <a:xfrm>
            <a:off x="599209" y="48042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Stack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07C539-DE94-48B1-85F2-24CB4BEA2128}"/>
              </a:ext>
            </a:extLst>
          </p:cNvPr>
          <p:cNvSpPr txBox="1"/>
          <p:nvPr/>
        </p:nvSpPr>
        <p:spPr>
          <a:xfrm>
            <a:off x="610179" y="5212514"/>
            <a:ext cx="81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Active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669B34F-EFBB-4238-8CF5-7D9FCD095BEC}"/>
              </a:ext>
            </a:extLst>
          </p:cNvPr>
          <p:cNvCxnSpPr>
            <a:cxnSpLocks/>
          </p:cNvCxnSpPr>
          <p:nvPr/>
        </p:nvCxnSpPr>
        <p:spPr>
          <a:xfrm>
            <a:off x="457199" y="5212514"/>
            <a:ext cx="1089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40320F8-EEA1-4400-9DED-354AE7483F4D}"/>
              </a:ext>
            </a:extLst>
          </p:cNvPr>
          <p:cNvCxnSpPr>
            <a:cxnSpLocks/>
          </p:cNvCxnSpPr>
          <p:nvPr/>
        </p:nvCxnSpPr>
        <p:spPr>
          <a:xfrm>
            <a:off x="457198" y="5696004"/>
            <a:ext cx="10896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E083B5F-F99A-47CF-9562-79D7C7514DE0}"/>
              </a:ext>
            </a:extLst>
          </p:cNvPr>
          <p:cNvSpPr txBox="1"/>
          <p:nvPr/>
        </p:nvSpPr>
        <p:spPr>
          <a:xfrm>
            <a:off x="605418" y="56960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출력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5EB94-C18A-47D3-A887-3648A29DEE04}"/>
              </a:ext>
            </a:extLst>
          </p:cNvPr>
          <p:cNvSpPr txBox="1"/>
          <p:nvPr/>
        </p:nvSpPr>
        <p:spPr>
          <a:xfrm>
            <a:off x="2327878" y="5788337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LD</a:t>
            </a:r>
            <a:r>
              <a:rPr lang="ko-KR" altLang="en-US" sz="600" dirty="0"/>
              <a:t> </a:t>
            </a:r>
            <a:r>
              <a:rPr lang="en-US" altLang="ko-KR" sz="600" dirty="0"/>
              <a:t>0.00</a:t>
            </a:r>
            <a:endParaRPr lang="ko-KR" altLang="en-US" sz="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7BCA45-8000-41E9-8B9D-BA4339E5D86B}"/>
              </a:ext>
            </a:extLst>
          </p:cNvPr>
          <p:cNvSpPr txBox="1"/>
          <p:nvPr/>
        </p:nvSpPr>
        <p:spPr>
          <a:xfrm>
            <a:off x="3989282" y="5788337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LD</a:t>
            </a:r>
            <a:r>
              <a:rPr lang="ko-KR" altLang="en-US" sz="600" dirty="0"/>
              <a:t> </a:t>
            </a:r>
            <a:r>
              <a:rPr lang="en-US" altLang="ko-KR" sz="600" dirty="0"/>
              <a:t>0.01</a:t>
            </a:r>
            <a:endParaRPr lang="ko-KR" altLang="en-US" sz="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2AF4DA-D73A-4575-B370-ED04BC62F7E5}"/>
              </a:ext>
            </a:extLst>
          </p:cNvPr>
          <p:cNvSpPr txBox="1"/>
          <p:nvPr/>
        </p:nvSpPr>
        <p:spPr>
          <a:xfrm>
            <a:off x="5879061" y="5754773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LD</a:t>
            </a:r>
            <a:r>
              <a:rPr lang="ko-KR" altLang="en-US" sz="600" dirty="0"/>
              <a:t> </a:t>
            </a:r>
            <a:r>
              <a:rPr lang="en-US" altLang="ko-KR" sz="600" dirty="0"/>
              <a:t>0.02</a:t>
            </a:r>
            <a:endParaRPr lang="ko-KR" altLang="en-US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92498B-571B-400F-81FC-9F57B6CCBB3F}"/>
              </a:ext>
            </a:extLst>
          </p:cNvPr>
          <p:cNvSpPr txBox="1"/>
          <p:nvPr/>
        </p:nvSpPr>
        <p:spPr>
          <a:xfrm>
            <a:off x="6680722" y="5754773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AND</a:t>
            </a:r>
            <a:r>
              <a:rPr lang="ko-KR" altLang="en-US" sz="600" dirty="0"/>
              <a:t> </a:t>
            </a:r>
            <a:r>
              <a:rPr lang="en-US" altLang="ko-KR" sz="600" dirty="0"/>
              <a:t>0.03</a:t>
            </a:r>
            <a:endParaRPr lang="ko-KR" altLang="en-US" sz="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A4C722-649A-47A6-85BD-AD195B32673C}"/>
              </a:ext>
            </a:extLst>
          </p:cNvPr>
          <p:cNvSpPr txBox="1"/>
          <p:nvPr/>
        </p:nvSpPr>
        <p:spPr>
          <a:xfrm>
            <a:off x="9357067" y="5754773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LD</a:t>
            </a:r>
            <a:r>
              <a:rPr lang="ko-KR" altLang="en-US" sz="600" dirty="0"/>
              <a:t> </a:t>
            </a:r>
            <a:r>
              <a:rPr lang="en-US" altLang="ko-KR" sz="600" dirty="0"/>
              <a:t>0.04</a:t>
            </a:r>
            <a:endParaRPr lang="ko-KR" altLang="en-US" sz="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40AF85-D44D-430C-BFB3-23FFE3C8593E}"/>
              </a:ext>
            </a:extLst>
          </p:cNvPr>
          <p:cNvSpPr txBox="1"/>
          <p:nvPr/>
        </p:nvSpPr>
        <p:spPr>
          <a:xfrm>
            <a:off x="10164128" y="5754773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AND</a:t>
            </a:r>
            <a:r>
              <a:rPr lang="ko-KR" altLang="en-US" sz="600" dirty="0"/>
              <a:t> </a:t>
            </a:r>
            <a:r>
              <a:rPr lang="en-US" altLang="ko-KR" sz="600" dirty="0"/>
              <a:t>0.05</a:t>
            </a:r>
            <a:endParaRPr lang="ko-KR" altLang="en-US" sz="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78F3B0-2812-4402-98AE-C2B2E1B687CD}"/>
              </a:ext>
            </a:extLst>
          </p:cNvPr>
          <p:cNvSpPr txBox="1"/>
          <p:nvPr/>
        </p:nvSpPr>
        <p:spPr>
          <a:xfrm>
            <a:off x="6316469" y="3000836"/>
            <a:ext cx="748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LD 0.00</a:t>
            </a:r>
          </a:p>
          <a:p>
            <a:r>
              <a:rPr lang="en-US" altLang="ko-KR" sz="800" dirty="0"/>
              <a:t>LD 0.01</a:t>
            </a:r>
          </a:p>
          <a:p>
            <a:r>
              <a:rPr lang="en-US" altLang="ko-KR" sz="800" dirty="0"/>
              <a:t>LD 0.02</a:t>
            </a:r>
          </a:p>
          <a:p>
            <a:r>
              <a:rPr lang="en-US" altLang="ko-KR" sz="800" dirty="0"/>
              <a:t>AND 0.03</a:t>
            </a:r>
          </a:p>
          <a:p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</a:rPr>
              <a:t>ORLD</a:t>
            </a:r>
          </a:p>
          <a:p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</a:p>
          <a:p>
            <a:r>
              <a:rPr lang="en-US" altLang="ko-KR" sz="800" dirty="0"/>
              <a:t>LDNOT 0.04</a:t>
            </a:r>
          </a:p>
          <a:p>
            <a:r>
              <a:rPr lang="en-US" altLang="ko-KR" sz="800" dirty="0"/>
              <a:t>AND 0.05</a:t>
            </a:r>
          </a:p>
          <a:p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</a:rPr>
              <a:t>ORLD</a:t>
            </a:r>
          </a:p>
          <a:p>
            <a:r>
              <a:rPr lang="en-US" altLang="ko-KR" sz="800" dirty="0"/>
              <a:t>OUT 100.00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48B92A-9639-40D3-A9C3-143D506C1F77}"/>
              </a:ext>
            </a:extLst>
          </p:cNvPr>
          <p:cNvSpPr txBox="1"/>
          <p:nvPr/>
        </p:nvSpPr>
        <p:spPr>
          <a:xfrm>
            <a:off x="7540705" y="5754773"/>
            <a:ext cx="3818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ORLD</a:t>
            </a:r>
            <a:endParaRPr lang="ko-KR" altLang="en-US" sz="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CA1C64-6412-43A6-A555-215C34C83CD6}"/>
              </a:ext>
            </a:extLst>
          </p:cNvPr>
          <p:cNvSpPr txBox="1"/>
          <p:nvPr/>
        </p:nvSpPr>
        <p:spPr>
          <a:xfrm>
            <a:off x="8514796" y="5754773"/>
            <a:ext cx="4411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ANDLD</a:t>
            </a:r>
            <a:endParaRPr lang="ko-KR" altLang="en-US" sz="6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728A9C-3B33-4337-92A3-9DD5B8B1C72A}"/>
              </a:ext>
            </a:extLst>
          </p:cNvPr>
          <p:cNvSpPr/>
          <p:nvPr/>
        </p:nvSpPr>
        <p:spPr>
          <a:xfrm>
            <a:off x="3989282" y="4865528"/>
            <a:ext cx="593270" cy="130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E861EE-9273-4158-B0EA-96FC5F8A6773}"/>
              </a:ext>
            </a:extLst>
          </p:cNvPr>
          <p:cNvSpPr/>
          <p:nvPr/>
        </p:nvSpPr>
        <p:spPr>
          <a:xfrm>
            <a:off x="4925036" y="4869858"/>
            <a:ext cx="551090" cy="130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F325F1D-C742-4BBC-80B4-D2C877340C04}"/>
              </a:ext>
            </a:extLst>
          </p:cNvPr>
          <p:cNvSpPr/>
          <p:nvPr/>
        </p:nvSpPr>
        <p:spPr>
          <a:xfrm>
            <a:off x="5799765" y="4858336"/>
            <a:ext cx="551090" cy="130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F484D7-0F8F-43A6-A555-0AA99C286C2C}"/>
              </a:ext>
            </a:extLst>
          </p:cNvPr>
          <p:cNvSpPr/>
          <p:nvPr/>
        </p:nvSpPr>
        <p:spPr>
          <a:xfrm>
            <a:off x="6665024" y="4859894"/>
            <a:ext cx="551090" cy="130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8A895CB-B2EE-4C9D-9C0D-441BA48A3801}"/>
              </a:ext>
            </a:extLst>
          </p:cNvPr>
          <p:cNvSpPr/>
          <p:nvPr/>
        </p:nvSpPr>
        <p:spPr>
          <a:xfrm>
            <a:off x="7502460" y="4838604"/>
            <a:ext cx="551090" cy="130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3DF62C8-332D-49D9-A691-0FFC5A652F04}"/>
              </a:ext>
            </a:extLst>
          </p:cNvPr>
          <p:cNvSpPr/>
          <p:nvPr/>
        </p:nvSpPr>
        <p:spPr>
          <a:xfrm>
            <a:off x="8437449" y="4988965"/>
            <a:ext cx="55109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5944B382-C9BA-4514-8B72-0C244E0F50B7}"/>
              </a:ext>
            </a:extLst>
          </p:cNvPr>
          <p:cNvSpPr/>
          <p:nvPr/>
        </p:nvSpPr>
        <p:spPr>
          <a:xfrm>
            <a:off x="9091515" y="4847450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8E7053-7B9B-4B07-BBEE-0A7100240079}"/>
              </a:ext>
            </a:extLst>
          </p:cNvPr>
          <p:cNvSpPr txBox="1"/>
          <p:nvPr/>
        </p:nvSpPr>
        <p:spPr>
          <a:xfrm>
            <a:off x="11023756" y="572730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ORLD</a:t>
            </a:r>
          </a:p>
          <a:p>
            <a:r>
              <a:rPr lang="en-US" altLang="ko-KR" sz="600" dirty="0"/>
              <a:t>OUT 100.00</a:t>
            </a:r>
            <a:endParaRPr lang="ko-KR" altLang="en-US" sz="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9F181-5942-4B22-8635-DE2E0E71BD6A}"/>
              </a:ext>
            </a:extLst>
          </p:cNvPr>
          <p:cNvSpPr/>
          <p:nvPr/>
        </p:nvSpPr>
        <p:spPr>
          <a:xfrm>
            <a:off x="2262697" y="5028428"/>
            <a:ext cx="593270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C052E81-8CEE-4572-92D5-42F9FA5AD0F4}"/>
              </a:ext>
            </a:extLst>
          </p:cNvPr>
          <p:cNvSpPr/>
          <p:nvPr/>
        </p:nvSpPr>
        <p:spPr>
          <a:xfrm>
            <a:off x="2262697" y="5327784"/>
            <a:ext cx="551090" cy="1306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0.00</a:t>
            </a:r>
            <a:endParaRPr lang="ko-KR" altLang="en-US" sz="500" dirty="0"/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FD18B250-80B8-4173-AACA-043069B65860}"/>
              </a:ext>
            </a:extLst>
          </p:cNvPr>
          <p:cNvSpPr/>
          <p:nvPr/>
        </p:nvSpPr>
        <p:spPr>
          <a:xfrm>
            <a:off x="2080629" y="4919569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89311E6-5A03-465B-99B3-9939C9FE1291}"/>
              </a:ext>
            </a:extLst>
          </p:cNvPr>
          <p:cNvSpPr/>
          <p:nvPr/>
        </p:nvSpPr>
        <p:spPr>
          <a:xfrm>
            <a:off x="3131429" y="5044304"/>
            <a:ext cx="593270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0.04</a:t>
            </a:r>
            <a:endParaRPr lang="ko-KR" altLang="en-US" sz="5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BCC61DA-7E4E-4E55-A121-3205A4B6F415}"/>
              </a:ext>
            </a:extLst>
          </p:cNvPr>
          <p:cNvSpPr/>
          <p:nvPr/>
        </p:nvSpPr>
        <p:spPr>
          <a:xfrm>
            <a:off x="3131429" y="5343660"/>
            <a:ext cx="551090" cy="1306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/>
              <a:t>S </a:t>
            </a:r>
            <a:r>
              <a:rPr lang="en-US" altLang="ko-KR" sz="500" dirty="0">
                <a:sym typeface="Wingdings" panose="05000000000000000000" pitchFamily="2" charset="2"/>
              </a:rPr>
              <a:t> 0.00</a:t>
            </a:r>
            <a:endParaRPr lang="ko-KR" altLang="en-US" sz="5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8E7A666-765A-424D-9509-ED666873BEEA}"/>
              </a:ext>
            </a:extLst>
          </p:cNvPr>
          <p:cNvSpPr/>
          <p:nvPr/>
        </p:nvSpPr>
        <p:spPr>
          <a:xfrm>
            <a:off x="3131429" y="4535006"/>
            <a:ext cx="593270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0.00 </a:t>
            </a:r>
            <a:r>
              <a:rPr lang="en-US" altLang="ko-KR" sz="500" dirty="0">
                <a:sym typeface="Wingdings" panose="05000000000000000000" pitchFamily="2" charset="2"/>
              </a:rPr>
              <a:t> </a:t>
            </a:r>
            <a:r>
              <a:rPr lang="en-US" altLang="ko-KR" sz="500" dirty="0"/>
              <a:t>0.01</a:t>
            </a:r>
            <a:endParaRPr lang="ko-KR" altLang="en-US" sz="500" dirty="0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A3E105C6-E701-4472-AD12-359972E0576D}"/>
              </a:ext>
            </a:extLst>
          </p:cNvPr>
          <p:cNvSpPr/>
          <p:nvPr/>
        </p:nvSpPr>
        <p:spPr>
          <a:xfrm>
            <a:off x="2949361" y="4935445"/>
            <a:ext cx="89620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C331EB4-5330-47A4-81FA-C64DBAEEF9D3}"/>
              </a:ext>
            </a:extLst>
          </p:cNvPr>
          <p:cNvSpPr/>
          <p:nvPr/>
        </p:nvSpPr>
        <p:spPr>
          <a:xfrm>
            <a:off x="3131429" y="4702624"/>
            <a:ext cx="593270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/>
              <a:t>0.00 </a:t>
            </a:r>
            <a:r>
              <a:rPr lang="en-US" altLang="ko-KR" sz="500" dirty="0">
                <a:sym typeface="Wingdings" panose="05000000000000000000" pitchFamily="2" charset="2"/>
              </a:rPr>
              <a:t> 0.02</a:t>
            </a:r>
            <a:endParaRPr lang="ko-KR" altLang="en-US" sz="5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ABAB121-703B-463A-9BA4-17ABBB684E53}"/>
              </a:ext>
            </a:extLst>
          </p:cNvPr>
          <p:cNvSpPr/>
          <p:nvPr/>
        </p:nvSpPr>
        <p:spPr>
          <a:xfrm>
            <a:off x="3131429" y="4862422"/>
            <a:ext cx="593270" cy="130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accent1">
                    <a:lumMod val="75000"/>
                  </a:schemeClr>
                </a:solidFill>
              </a:rPr>
              <a:t>ANDLD</a:t>
            </a:r>
            <a:endParaRPr lang="ko-KR" altLang="en-US" sz="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D88273F-22A7-4525-A602-35F935F07A08}"/>
              </a:ext>
            </a:extLst>
          </p:cNvPr>
          <p:cNvSpPr/>
          <p:nvPr/>
        </p:nvSpPr>
        <p:spPr>
          <a:xfrm>
            <a:off x="7509117" y="5331866"/>
            <a:ext cx="551090" cy="1306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0.03</a:t>
            </a:r>
            <a:r>
              <a:rPr lang="en-US" altLang="ko-KR" sz="500" dirty="0">
                <a:sym typeface="Wingdings" panose="05000000000000000000" pitchFamily="2" charset="2"/>
              </a:rPr>
              <a:t>100.0</a:t>
            </a:r>
            <a:endParaRPr lang="ko-KR" altLang="en-US" sz="5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4245813-29B9-4636-A2F4-587AE04E6C5E}"/>
              </a:ext>
            </a:extLst>
          </p:cNvPr>
          <p:cNvSpPr/>
          <p:nvPr/>
        </p:nvSpPr>
        <p:spPr>
          <a:xfrm>
            <a:off x="11023756" y="5534656"/>
            <a:ext cx="551090" cy="1306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100.00 3/3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333965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956</Words>
  <Application>Microsoft Office PowerPoint</Application>
  <PresentationFormat>와이드스크린</PresentationFormat>
  <Paragraphs>393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Rung -&gt; IL 알고리즘</vt:lpstr>
      <vt:lpstr>Example</vt:lpstr>
      <vt:lpstr>Example</vt:lpstr>
      <vt:lpstr>Point types</vt:lpstr>
      <vt:lpstr>PowerPoint 프레젠테이션</vt:lpstr>
      <vt:lpstr>PowerPoint 프레젠테이션</vt:lpstr>
      <vt:lpstr>PowerPoint 프레젠테이션</vt:lpstr>
      <vt:lpstr>Example2</vt:lpstr>
      <vt:lpstr>PowerPoint 프레젠테이션</vt:lpstr>
      <vt:lpstr>Example3</vt:lpstr>
      <vt:lpstr>PowerPoint 프레젠테이션</vt:lpstr>
      <vt:lpstr>Example4</vt:lpstr>
      <vt:lpstr>PowerPoint 프레젠테이션</vt:lpstr>
      <vt:lpstr>PowerPoint 프레젠테이션</vt:lpstr>
      <vt:lpstr>PowerPoint 프레젠테이션</vt:lpstr>
      <vt:lpstr>TR register rungs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종근 곽</dc:creator>
  <cp:lastModifiedBy>종근 곽</cp:lastModifiedBy>
  <cp:revision>1</cp:revision>
  <dcterms:created xsi:type="dcterms:W3CDTF">2019-10-01T19:35:11Z</dcterms:created>
  <dcterms:modified xsi:type="dcterms:W3CDTF">2019-10-03T21:53:02Z</dcterms:modified>
</cp:coreProperties>
</file>