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AFB3-C426-40BD-9ED4-AB8F39C2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E2CE7-5332-4EE7-9238-53EA02D8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5441D-6C38-427F-98BA-E29F568A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FB4B1-98CB-4C84-99C4-9D0A086B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F346B-B47B-45F5-A922-AC0DFE6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6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BC18-F93C-42A4-A463-38A61248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8D610-F35D-40B2-978D-2F4FD18E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229F0-449D-4E26-B348-46C3E40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C756-56E9-4351-91C3-6E52F26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BDC55-8E9E-403E-8C81-90ECE615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D30A26-1BE3-4FEE-9611-4C32FCE8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47B5B-E52D-445B-A2D9-AB7C9C87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05689-0282-4274-96AA-22870782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3F01B-843B-424F-BB0E-FFE09A63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94AE0-F9E4-40AB-8FC1-8AECD78A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2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1BB9A-28DC-425E-A84D-68618145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13BBE-D987-48BC-8B4D-7BD9CE7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BA651-EB3E-48FB-80AE-8F745D56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53CCB-7E34-4904-9012-95647E92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F7F13-2558-4C79-B566-4707817F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786A-CFD3-420A-A8AF-AF603D48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74993-144A-4688-B8E6-C615E359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C4D2B-4EDA-4FD9-B758-B1EC88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CF6C-3737-41AF-980C-E8E3B1FE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DD73-0DF5-4260-95E5-F60EC0A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3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75C9-E404-4615-A825-1FE50BD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683BB-A173-4A72-8AC3-5BF30FCF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E66DC-43C4-4187-B467-1A0EDD7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F23F4-6EE8-4840-BEB7-49333D33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286D6-1826-46EF-8994-637248AA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9312F-D9EF-4665-A2DE-ECF5986D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4F62-3A50-44B7-B7FB-E9237877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1A9DA-E378-411C-935D-2D9F41E7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A6A75-C780-43B7-ACE6-5873F1CBC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86947-BEC8-406B-9C15-B22CBF126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8BD9A-97AF-47CE-AF50-F8398E595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4D274-BC56-4E99-BCD8-0587D3F1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1D263-522A-4035-9CBE-6D6E9617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09AFF-3E2B-4F0B-9F63-96D046A1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5B7DF-F03C-4E3E-899A-FB6B846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D69B0-A2D5-43B7-A42A-34CAD00A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5ED662-19A8-4135-B438-08FBEBAF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004CD-8639-4C7D-B93B-CAF87F72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5C6A19-6305-4DFA-9D1B-AF8CFA14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A7525-45B9-4BEC-A072-3AB458E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EE127-0D37-4620-B71C-7BE25E54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5735-1F04-44BE-B212-B3181381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60D0-A3C2-4404-AFB4-7DBE9F8D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EAB8F-8509-462E-A324-D929D866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2C126-C1E7-48BB-A5F4-0F17E5B8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A1197-7808-416C-9FF5-8547A432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8B859-96EE-4697-9109-A3EBED8F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638FB-2C3E-4D83-89ED-877ACCD6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96E6C-E126-44F6-BE4F-37BC84054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DEDCB-2C1F-4452-8D28-D445D5D0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55D59-4E53-44F1-AAAD-C07A36EF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C5D50-9A9F-40D2-8277-9AF1DDB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59014-247F-46A6-A38C-9821D95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6DC4-0FA2-4437-8F02-0DC9825B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02616-1F9F-49A8-B55E-27A30D1D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85770-83F0-457D-908C-2C178D29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C18A-2C5F-4674-9708-2187988C28D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0E40-3403-40AD-9726-102A30D3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A53B8-B921-4073-A238-4C9964FC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C82-4C62-457F-8E7E-CF3496A1A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2FE04-7A53-47DA-B453-C6B85160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14820-98B7-4D80-AA07-93B05773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DA96-8854-487C-86F9-8934055E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FB356-CDC6-47C3-8FC7-8569AB1A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36" y="1825625"/>
            <a:ext cx="1500963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2D4B-310D-4E69-828A-3AE12616630B}"/>
              </a:ext>
            </a:extLst>
          </p:cNvPr>
          <p:cNvSpPr txBox="1"/>
          <p:nvPr/>
        </p:nvSpPr>
        <p:spPr>
          <a:xfrm>
            <a:off x="8754139" y="1892595"/>
            <a:ext cx="89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A</a:t>
            </a:r>
          </a:p>
          <a:p>
            <a:r>
              <a:rPr lang="en-US" altLang="ko-KR" dirty="0"/>
              <a:t>AND B</a:t>
            </a:r>
          </a:p>
          <a:p>
            <a:r>
              <a:rPr lang="en-US" altLang="ko-KR" dirty="0"/>
              <a:t>OR C</a:t>
            </a:r>
          </a:p>
          <a:p>
            <a:r>
              <a:rPr lang="en-US" altLang="ko-KR" dirty="0"/>
              <a:t>OUT 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8FB721-2CDD-444E-B705-276FA636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66" y="1687721"/>
            <a:ext cx="5562600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4CF89-4E49-4AE5-8486-24F20C86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66" y="2590015"/>
            <a:ext cx="721995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EB274-87A8-4572-9E24-B52BAC8E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66" y="3475054"/>
            <a:ext cx="8658225" cy="130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B3C42F-9532-496A-9DB7-7E4867B72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29" y="4949825"/>
            <a:ext cx="11191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8C6E2-76A8-4DBD-8FCE-0DD3E4A9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case w/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4E161-CBEF-472D-A6BA-68BEC6B3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564" y="1825625"/>
            <a:ext cx="1162235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DF6BE-B242-4B3C-B062-564BF2FD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075744" cy="472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AAFF8B-D1B3-4F5A-A7BC-694CBA92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7439"/>
            <a:ext cx="5386572" cy="479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623269-1816-489B-87BC-8B27DBBA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51353"/>
            <a:ext cx="6124361" cy="179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F9AE0-E73D-4E21-94A9-435EA7C4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4453"/>
            <a:ext cx="8538290" cy="995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515A2-75DC-4379-BEC1-B863FE0894A2}"/>
              </a:ext>
            </a:extLst>
          </p:cNvPr>
          <p:cNvSpPr txBox="1"/>
          <p:nvPr/>
        </p:nvSpPr>
        <p:spPr>
          <a:xfrm>
            <a:off x="9023411" y="1757740"/>
            <a:ext cx="894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A</a:t>
            </a:r>
          </a:p>
          <a:p>
            <a:r>
              <a:rPr lang="en-US" altLang="ko-KR" dirty="0"/>
              <a:t>AND B</a:t>
            </a:r>
          </a:p>
          <a:p>
            <a:r>
              <a:rPr lang="en-US" altLang="ko-KR" dirty="0"/>
              <a:t>LD C</a:t>
            </a:r>
          </a:p>
          <a:p>
            <a:r>
              <a:rPr lang="en-US" altLang="ko-KR" dirty="0"/>
              <a:t>ORLD</a:t>
            </a:r>
          </a:p>
          <a:p>
            <a:r>
              <a:rPr lang="en-US" altLang="ko-KR" dirty="0"/>
              <a:t>OUT 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82232-21D0-42F8-9C92-2A4FBB6B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783128"/>
            <a:ext cx="10018361" cy="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1A0882-C298-4B35-BFC4-8F8143042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378019D-EECB-4796-85F7-34D6D3151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DF362-3B23-415B-A415-A4520024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B0E3-011C-4706-B7FB-D52D43DE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926" y="1825625"/>
            <a:ext cx="1878874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F0028-59D1-48AA-A0B2-A3BCEE22053F}"/>
              </a:ext>
            </a:extLst>
          </p:cNvPr>
          <p:cNvSpPr txBox="1"/>
          <p:nvPr/>
        </p:nvSpPr>
        <p:spPr>
          <a:xfrm>
            <a:off x="7197634" y="2211977"/>
            <a:ext cx="1191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LD 0.01</a:t>
            </a:r>
          </a:p>
          <a:p>
            <a:r>
              <a:rPr lang="en-US" altLang="ko-KR" dirty="0"/>
              <a:t>OR 0.06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OUT TR0</a:t>
            </a:r>
          </a:p>
          <a:p>
            <a:r>
              <a:rPr lang="en-US" altLang="ko-KR" dirty="0"/>
              <a:t>AND 0.07</a:t>
            </a:r>
          </a:p>
          <a:p>
            <a:r>
              <a:rPr lang="en-US" altLang="ko-KR" dirty="0"/>
              <a:t>OUT 2.00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LD TR0</a:t>
            </a:r>
          </a:p>
          <a:p>
            <a:r>
              <a:rPr lang="en-US" altLang="ko-KR" dirty="0"/>
              <a:t>OUT 2.01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9F4BE-C804-4DB5-828A-37989887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" y="4544093"/>
            <a:ext cx="10894211" cy="11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Simple case</vt:lpstr>
      <vt:lpstr>Simple case w/ stack</vt:lpstr>
      <vt:lpstr>TR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5</cp:revision>
  <dcterms:created xsi:type="dcterms:W3CDTF">2019-10-08T22:29:42Z</dcterms:created>
  <dcterms:modified xsi:type="dcterms:W3CDTF">2019-10-08T22:44:14Z</dcterms:modified>
</cp:coreProperties>
</file>