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3" r:id="rId4"/>
    <p:sldId id="266" r:id="rId5"/>
    <p:sldId id="265" r:id="rId6"/>
    <p:sldId id="258" r:id="rId7"/>
    <p:sldId id="259" r:id="rId8"/>
    <p:sldId id="261" r:id="rId9"/>
    <p:sldId id="269" r:id="rId10"/>
    <p:sldId id="260" r:id="rId11"/>
    <p:sldId id="262" r:id="rId12"/>
    <p:sldId id="257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EDBCA-C23C-4286-A03F-8A582BCD0041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C1051-1DAB-4CF2-AA59-CEC515E79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8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pp217.</a:t>
            </a:r>
            <a:r>
              <a:rPr lang="ko-KR" altLang="en-US" dirty="0"/>
              <a:t> 사용설명서</a:t>
            </a:r>
            <a:r>
              <a:rPr lang="en-US" altLang="ko-KR" dirty="0"/>
              <a:t>_XGK_XGB_</a:t>
            </a:r>
            <a:r>
              <a:rPr lang="ko-KR" altLang="en-US" dirty="0"/>
              <a:t>명령어집</a:t>
            </a:r>
            <a:r>
              <a:rPr lang="en-US" altLang="ko-KR" dirty="0"/>
              <a:t>_</a:t>
            </a:r>
            <a:r>
              <a:rPr lang="ko-KR" altLang="en-US" dirty="0"/>
              <a:t>국문</a:t>
            </a:r>
            <a:r>
              <a:rPr lang="en-US" altLang="ko-KR" dirty="0"/>
              <a:t>_V2.3.pdf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C1051-1DAB-4CF2-AA59-CEC515E7909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0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6F210-096B-4E6C-9BD7-3060C121C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91F3BA-5C74-47AC-94F0-29C34759E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6E8E6-E195-491F-8BF2-ECF343A7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00155-A512-489B-A4A2-C2EF86C1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7A054-85D9-4283-871D-57610AB1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7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97261-7060-4FF9-B577-4E712199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D99D7-F31C-485F-9000-A13229E1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80BFF-E7C0-4E5B-9CF6-BF2CBA26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54A9-EAAD-4E2B-B8F8-368282F9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FD6D8-11A3-4C94-A4D1-00854200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0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933477-44AB-4D2E-BB5A-593CBCF3A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AE919-EB8F-4A9F-BCE8-BF6AA8F24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70AF7-6388-44A0-9230-E5825540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4149D-AA6F-4DBD-A59D-C385517D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EF439-FD94-4B9A-82DF-64D3045B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1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F1FC0-5ADF-4E0B-8831-0B690FBB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FF7E0-B020-43EA-AB97-51C262E11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18F04-D50A-4FBC-BC05-B54AD416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8C8A6-BB7E-43CE-AC97-08705FFF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746D2-295C-4F13-B96E-28052C04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AD7FE-D6B6-4BEB-9A1B-185404B3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85BA4-995F-486C-B481-CF1136221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F04E0-0CF2-42A1-917C-F012C710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D8FC9-4967-4CF5-8423-A820CD2C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9F5AB-040F-474D-8309-3953D08F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ED9EB-47DD-4909-84B9-3BBE8803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2A37D-1225-4C3D-91E5-93CD22198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463A7-6B64-4A33-8D4D-D1A7C4166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102A0-CE2C-4391-855E-BDE75EC6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58BF7-4F25-4B88-B225-97E73E1E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9731A-2C4C-4E10-8568-4F9E01AE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16B4B-70FF-4A01-B6D5-BEE55A7A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BF326-282E-40E1-88C3-6ABB565E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FF6AF-B388-44A5-B4E3-4DE875A56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9ACB6F-5608-45A6-978F-B286AB7D8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AAF48-225C-47F6-84A6-9750DB6EA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F88616-273B-4B22-B6F7-42900149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811675-1D7A-45A8-A8BD-95CC2982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4F90D5-266C-44D1-B734-9D7652D4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1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B9206-B3C1-4CE7-99F5-414460E5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CB2C3D-A23A-465E-9C2A-A367CB29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83773-DF15-4DB9-AF15-2CC4E470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F7662-D6F7-4536-95BF-773B5682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8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45E34E-8031-4B16-B6F9-90D0EDB4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D4CD20-4242-4997-B3F6-E4A2C643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193D0-38DA-464F-8002-F6008894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7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A70E6-B6DA-4E04-AC88-66CA7D22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F0515-81E9-46CA-82F9-8F8B0D55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6C8F0B-54D4-495F-9BE5-DC63484EF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6BABE-6670-4D10-986E-73BADF3B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3A7C4-16F9-4737-81B8-5F843505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63171-2D68-488B-900C-5C2EFE01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8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EF511-8D96-4625-934E-B0DA906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632DED-29BC-4E1C-9591-2E9549CEB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4AC27-5F84-4ACC-8110-DCC8079CE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72A0D-A20B-48A3-94B8-6557C54C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18FC-9F3D-43DF-B83B-9D3E3F63DD10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57371-6826-433C-B4D1-0C04A2C7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DCCCC-E577-4CC4-807A-A2496031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9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FC4EEB-11E2-4160-8B46-E4741A7D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5D6958-D7F5-4686-A7F2-E86DEB4C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94437-3C23-4B06-9911-CC131C1E4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18FC-9F3D-43DF-B83B-9D3E3F63DD10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4EFDD-9AF9-477C-B51B-2CD2F7E32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52705-BE2A-48D7-B0B0-DC0E741B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2F7F-9C22-48ED-925C-93661A7D9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D484C-8296-4C7E-9441-6B2CA54F8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3FB267-91CC-4A5E-B42E-8872642A9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8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BC0D6-6925-44AA-849C-232855F3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  <a:r>
              <a:rPr lang="en-US" altLang="ko-KR" dirty="0"/>
              <a:t>(CMP)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2CFC6-7010-45B5-A261-4F9AA6C9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9282" y="1825625"/>
            <a:ext cx="2894517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45C605-B63E-4D62-9DE0-50C7C241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8" y="2113395"/>
            <a:ext cx="6734175" cy="1428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145771-F826-4CF9-A2AD-C2811936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40" y="3964852"/>
            <a:ext cx="4205287" cy="25574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23DE63-CA32-4106-B8A4-C729C522D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33" y="4206584"/>
            <a:ext cx="3007580" cy="223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5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D8F34-BE39-4728-9CA0-344C7E51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산전 </a:t>
            </a:r>
            <a:r>
              <a:rPr lang="en-US" altLang="ko-KR" dirty="0"/>
              <a:t>: </a:t>
            </a:r>
            <a:r>
              <a:rPr lang="ko-KR" altLang="en-US" dirty="0"/>
              <a:t>비교</a:t>
            </a:r>
            <a:r>
              <a:rPr lang="en-US" altLang="ko-KR" dirty="0"/>
              <a:t>(CMP)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A024F-015C-41F8-AE39-480BD032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9700" y="1825625"/>
            <a:ext cx="1054100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BE453E-4389-4BDD-BF83-0BF99A3DE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1869343"/>
            <a:ext cx="7905750" cy="430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0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A59E9-D23C-429E-BB23-7D122757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5E27D2-39BD-4746-8D34-A91C068C6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1" y="2221314"/>
            <a:ext cx="7991061" cy="16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2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B5C75-999C-43C7-A7A4-B12B55FF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63BF9-7246-4B27-A0F9-1237DA2D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190" y="1825625"/>
            <a:ext cx="1490609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EB79B-6D26-4C4D-8BC2-2D334089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2685630" cy="17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9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3B718-B22F-4D52-BBC2-48D76A54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4093"/>
            <a:ext cx="10515600" cy="1325563"/>
          </a:xfrm>
        </p:spPr>
        <p:txBody>
          <a:bodyPr/>
          <a:lstStyle/>
          <a:p>
            <a:r>
              <a:rPr lang="en-US" altLang="ko-KR" dirty="0"/>
              <a:t>MID$ : </a:t>
            </a:r>
            <a:r>
              <a:rPr lang="ko-KR" altLang="en-US" dirty="0"/>
              <a:t>변환</a:t>
            </a:r>
            <a:r>
              <a:rPr lang="en-US" altLang="ko-KR" dirty="0"/>
              <a:t> </a:t>
            </a:r>
            <a:r>
              <a:rPr lang="ko-KR" altLang="en-US" dirty="0"/>
              <a:t>불가</a:t>
            </a:r>
            <a:r>
              <a:rPr lang="en-US" altLang="ko-KR" dirty="0"/>
              <a:t>.  S2 </a:t>
            </a:r>
            <a:r>
              <a:rPr lang="ko-KR" altLang="en-US" dirty="0"/>
              <a:t>가 간접지정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DC46E9-2C60-4C14-856E-345CE616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721"/>
            <a:ext cx="7260760" cy="26698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9C18C8-0B8F-44E0-B3CF-26D51468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57" y="1924284"/>
            <a:ext cx="6246046" cy="4899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A658F-DB4A-4AEF-80ED-3648FE52B144}"/>
              </a:ext>
            </a:extLst>
          </p:cNvPr>
          <p:cNvSpPr txBox="1"/>
          <p:nvPr/>
        </p:nvSpPr>
        <p:spPr>
          <a:xfrm>
            <a:off x="683623" y="3971109"/>
            <a:ext cx="4389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임시 버퍼에 산전의 </a:t>
            </a:r>
            <a:r>
              <a:rPr lang="en-US" altLang="ko-KR" dirty="0"/>
              <a:t>S2 </a:t>
            </a:r>
            <a:r>
              <a:rPr lang="ko-KR" altLang="en-US" dirty="0"/>
              <a:t>에 해당하는 값을</a:t>
            </a:r>
            <a:endParaRPr lang="en-US" altLang="ko-KR" dirty="0"/>
          </a:p>
          <a:p>
            <a:r>
              <a:rPr lang="ko-KR" altLang="en-US" dirty="0"/>
              <a:t>쓸 수도 있으나</a:t>
            </a:r>
            <a:r>
              <a:rPr lang="en-US" altLang="ko-KR" dirty="0"/>
              <a:t>… </a:t>
            </a:r>
            <a:r>
              <a:rPr lang="ko-KR" altLang="en-US" dirty="0"/>
              <a:t>좀 번거로움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770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4970D3-CCF5-4D5D-8DC7-0576995E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407390"/>
            <a:ext cx="5896757" cy="39233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5C26EE-7980-4FE8-9F37-31AC706FA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4" y="4723296"/>
            <a:ext cx="5755493" cy="19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0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48FBEA-F9C8-461A-8845-C63AEE35D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1263856"/>
            <a:ext cx="7620133" cy="450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7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8379E9-D75D-4C42-8FBA-D88484E7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8" y="946150"/>
            <a:ext cx="5407173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0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5AF5BB-90C4-410A-B352-BD448BF3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599"/>
            <a:ext cx="4743478" cy="21379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6B104A-366F-4A01-8980-991714EF4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9879"/>
            <a:ext cx="4743478" cy="41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4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DEBFD-9C4C-40F6-8FE4-868464A2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90850" cy="1325563"/>
          </a:xfrm>
        </p:spPr>
        <p:txBody>
          <a:bodyPr/>
          <a:lstStyle/>
          <a:p>
            <a:r>
              <a:rPr lang="en-US" altLang="ko-KR" dirty="0"/>
              <a:t>SFT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4FFC5B-C2BA-47CE-8AB4-FE3743542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8" y="1690688"/>
            <a:ext cx="4972844" cy="984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6F3DA7-59A8-47D7-9E90-4DC90194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2809875"/>
            <a:ext cx="6921500" cy="9279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864A2D-2ADE-4BB3-9AF1-134A2FCB5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976" y="1593851"/>
            <a:ext cx="3270843" cy="10096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74C4B9E-520B-482E-ACB4-962C32D3CCC9}"/>
              </a:ext>
            </a:extLst>
          </p:cNvPr>
          <p:cNvSpPr/>
          <p:nvPr/>
        </p:nvSpPr>
        <p:spPr>
          <a:xfrm>
            <a:off x="7219950" y="4254501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 the execution condition on the shift input changes from OFF to ON, all</a:t>
            </a:r>
            <a:b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data from St to E is shifted to the left by one bit (from the rightmost bit to</a:t>
            </a:r>
            <a:b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leftmost bit), and the ON/OFF status of the data input is placed in the</a:t>
            </a:r>
            <a:b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rightmost bit.</a:t>
            </a:r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endParaRPr lang="en-US" altLang="ko-KR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The bit data shifted out of the shift register is discarded.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When the reset input turns ON, all bits in the shift register from the rightmost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designated word (St) to the leftmost designated word (E) will be reset (i.e., set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to 0). The reset input takes priority over other inputs.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St must be less than or equal to E, but even when St is set to greater than E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an error will not occur and one word of data in St will be shifted.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When St and E are designated indirectly using index registers and the actual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addresses in I/O memory are not within memory areas for data, an error will</a:t>
            </a:r>
          </a:p>
          <a:p>
            <a: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  <a:t>occur and the Error Flag will turn ON.</a:t>
            </a:r>
            <a:br>
              <a:rPr lang="en-US" altLang="ko-KR" sz="1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ko-KR" altLang="en-US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A19F25-E540-4CCC-A2C8-77469FC71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94731"/>
            <a:ext cx="5892800" cy="21388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244B10-77D5-4F82-8568-EB96E05CEDAE}"/>
              </a:ext>
            </a:extLst>
          </p:cNvPr>
          <p:cNvSpPr/>
          <p:nvPr/>
        </p:nvSpPr>
        <p:spPr>
          <a:xfrm>
            <a:off x="7507288" y="2603499"/>
            <a:ext cx="3898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Data input 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조건이 충족하면 </a:t>
            </a: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Shift input 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충족할 때</a:t>
            </a: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, data shift 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수행</a:t>
            </a:r>
            <a:endParaRPr lang="en-US" altLang="ko-KR" sz="10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Reset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input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  켜지면 </a:t>
            </a: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St ~ E </a:t>
            </a:r>
            <a:r>
              <a:rPr lang="ko-KR" altLang="en-US" sz="1000" dirty="0">
                <a:solidFill>
                  <a:srgbClr val="000000"/>
                </a:solidFill>
                <a:latin typeface="Helvetica" panose="020B0604020202020204" pitchFamily="34" charset="0"/>
              </a:rPr>
              <a:t>까지 메모리 </a:t>
            </a:r>
            <a:r>
              <a:rPr lang="en-US" altLang="ko-KR" sz="1000" dirty="0">
                <a:solidFill>
                  <a:srgbClr val="000000"/>
                </a:solidFill>
                <a:latin typeface="Helvetica" panose="020B0604020202020204" pitchFamily="34" charset="0"/>
              </a:rPr>
              <a:t>clear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5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53999-3423-4F0F-A339-76CA2AC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TMR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D2C64-A330-495D-BC92-5D482A76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1516" y="1825625"/>
            <a:ext cx="1632284" cy="435133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0D180-92D3-497E-A67A-633FB5CD95F3}"/>
              </a:ext>
            </a:extLst>
          </p:cNvPr>
          <p:cNvSpPr txBox="1"/>
          <p:nvPr/>
        </p:nvSpPr>
        <p:spPr>
          <a:xfrm>
            <a:off x="7696542" y="2013320"/>
            <a:ext cx="1500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LD 0.01</a:t>
            </a:r>
          </a:p>
          <a:p>
            <a:r>
              <a:rPr lang="en-US" altLang="ko-KR" sz="1200" dirty="0"/>
              <a:t>LD 0.02</a:t>
            </a:r>
          </a:p>
          <a:p>
            <a:r>
              <a:rPr lang="en-US" altLang="ko-KR" sz="1200" b="1" dirty="0"/>
              <a:t>TTIM(087) 0001 1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0070C0"/>
                </a:solidFill>
              </a:rPr>
              <a:t>LOAD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P00001</a:t>
            </a:r>
          </a:p>
          <a:p>
            <a:r>
              <a:rPr lang="en-US" altLang="ko-KR" sz="1200" b="1" dirty="0">
                <a:solidFill>
                  <a:srgbClr val="0070C0"/>
                </a:solidFill>
              </a:rPr>
              <a:t>TMR T1 1</a:t>
            </a:r>
          </a:p>
          <a:p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LOAD P00002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RST T0001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553449-4B09-45A8-925E-F7C77953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69212"/>
            <a:ext cx="5070566" cy="803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BD2AB-1C25-4C46-8F28-1AA24A60379D}"/>
              </a:ext>
            </a:extLst>
          </p:cNvPr>
          <p:cNvSpPr txBox="1"/>
          <p:nvPr/>
        </p:nvSpPr>
        <p:spPr>
          <a:xfrm>
            <a:off x="7696542" y="4573566"/>
            <a:ext cx="11481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ko-KR" sz="1200" dirty="0"/>
              <a:t>LD 0.00</a:t>
            </a:r>
          </a:p>
          <a:p>
            <a:r>
              <a:rPr lang="nb-NO" altLang="ko-KR" sz="1200" dirty="0"/>
              <a:t>TIM 0000 0</a:t>
            </a:r>
          </a:p>
          <a:p>
            <a:endParaRPr lang="nb-NO" altLang="ko-KR" sz="1200" dirty="0"/>
          </a:p>
          <a:p>
            <a:endParaRPr lang="nb-NO" altLang="ko-KR" sz="1200" dirty="0"/>
          </a:p>
          <a:p>
            <a:r>
              <a:rPr lang="en-US" altLang="ko-KR" sz="1200" dirty="0">
                <a:solidFill>
                  <a:srgbClr val="0070C0"/>
                </a:solidFill>
              </a:rPr>
              <a:t>LOAD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P00000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TON T0 0</a:t>
            </a:r>
          </a:p>
          <a:p>
            <a:endParaRPr lang="nb-NO" altLang="ko-KR" sz="1200" dirty="0"/>
          </a:p>
          <a:p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8EC3DC-4AC6-4BA9-A072-6F462CB7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15" y="5776491"/>
            <a:ext cx="6195552" cy="36740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098849A-7224-4773-9028-B1181640D01C}"/>
              </a:ext>
            </a:extLst>
          </p:cNvPr>
          <p:cNvGrpSpPr/>
          <p:nvPr/>
        </p:nvGrpSpPr>
        <p:grpSpPr>
          <a:xfrm>
            <a:off x="838200" y="1892177"/>
            <a:ext cx="6716470" cy="1819718"/>
            <a:chOff x="838200" y="1892177"/>
            <a:chExt cx="6716470" cy="18197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8CB6DBC-0C8A-4B39-9084-5F7CFC17A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892177"/>
              <a:ext cx="5638800" cy="96240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258F856-E4FF-4946-993E-2F49BB4C9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030081"/>
              <a:ext cx="6716470" cy="68181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84301C-13C2-41C4-B094-6551EC97C838}"/>
                </a:ext>
              </a:extLst>
            </p:cNvPr>
            <p:cNvSpPr/>
            <p:nvPr/>
          </p:nvSpPr>
          <p:spPr>
            <a:xfrm>
              <a:off x="5433060" y="2200274"/>
              <a:ext cx="320040" cy="1543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1DEF199-6494-4B77-B1E2-03E1F7957743}"/>
                </a:ext>
              </a:extLst>
            </p:cNvPr>
            <p:cNvSpPr/>
            <p:nvPr/>
          </p:nvSpPr>
          <p:spPr>
            <a:xfrm>
              <a:off x="6266497" y="3128932"/>
              <a:ext cx="372427" cy="1543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FE1D1E0-AC52-4B72-9521-F4F4F402E627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5774531" y="2281238"/>
              <a:ext cx="678180" cy="847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09542C2-AEE8-45B2-8F71-A781C4AE5989}"/>
                </a:ext>
              </a:extLst>
            </p:cNvPr>
            <p:cNvSpPr/>
            <p:nvPr/>
          </p:nvSpPr>
          <p:spPr>
            <a:xfrm>
              <a:off x="5548313" y="2484120"/>
              <a:ext cx="108919" cy="1543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ACC589F-4DA5-47A4-B8D1-7EB8CF9C89B4}"/>
                </a:ext>
              </a:extLst>
            </p:cNvPr>
            <p:cNvSpPr/>
            <p:nvPr/>
          </p:nvSpPr>
          <p:spPr>
            <a:xfrm>
              <a:off x="7061976" y="3124609"/>
              <a:ext cx="108919" cy="1543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E02CCF4-201A-419F-82F0-354E5213F121}"/>
                </a:ext>
              </a:extLst>
            </p:cNvPr>
            <p:cNvCxnSpPr>
              <a:endCxn id="15" idx="2"/>
            </p:cNvCxnSpPr>
            <p:nvPr/>
          </p:nvCxnSpPr>
          <p:spPr>
            <a:xfrm>
              <a:off x="5657232" y="2561272"/>
              <a:ext cx="1404744" cy="640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737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4485AC-FF6E-49C2-B4AC-112E6D3B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90587"/>
            <a:ext cx="85725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DEFB4-3C87-4020-8FB3-3E49F305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TIMX – </a:t>
            </a:r>
            <a:r>
              <a:rPr lang="ko-KR" altLang="en-US"/>
              <a:t>기존 변환기 결과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9B1300-0DF6-4800-B29B-BDFB7317B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66" y="2291361"/>
            <a:ext cx="8886998" cy="18745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353E4F-CFDC-4BD4-99CC-BAF40FE7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66" y="4662689"/>
            <a:ext cx="8707362" cy="16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3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304</Words>
  <Application>Microsoft Office PowerPoint</Application>
  <PresentationFormat>와이드스크린</PresentationFormat>
  <Paragraphs>40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SFT</vt:lpstr>
      <vt:lpstr>TMR</vt:lpstr>
      <vt:lpstr>PowerPoint 프레젠테이션</vt:lpstr>
      <vt:lpstr>TIMX – 기존 변환기 결과</vt:lpstr>
      <vt:lpstr>비교(CMP)</vt:lpstr>
      <vt:lpstr>산전 : 비교(CMP)</vt:lpstr>
      <vt:lpstr>PowerPoint 프레젠테이션</vt:lpstr>
      <vt:lpstr>BSET</vt:lpstr>
      <vt:lpstr>MID$ : 변환 불가.  S2 가 간접지정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35</cp:revision>
  <dcterms:created xsi:type="dcterms:W3CDTF">2019-10-19T10:12:30Z</dcterms:created>
  <dcterms:modified xsi:type="dcterms:W3CDTF">2020-01-03T02:09:22Z</dcterms:modified>
</cp:coreProperties>
</file>