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3" r:id="rId6"/>
    <p:sldId id="267" r:id="rId7"/>
    <p:sldId id="268" r:id="rId8"/>
    <p:sldId id="269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899E2-7AE6-49A4-842C-84E4EEB9EB84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A99BE-FEA2-4D93-A465-FE0B8788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A99BE-FEA2-4D93-A465-FE0B8788BD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0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6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3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7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8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1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69F0-698D-4260-B13F-6755FC79E005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4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2492896"/>
            <a:ext cx="4499992" cy="13681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9791" y="2792251"/>
            <a:ext cx="3148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기획서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0112" y="3488057"/>
            <a:ext cx="2454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2013182003 </a:t>
            </a:r>
            <a:r>
              <a:rPr lang="ko-KR" altLang="en-US" sz="2000" dirty="0" err="1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곽범식</a:t>
            </a:r>
            <a:endParaRPr lang="en-US" altLang="ko-KR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2014182025 </a:t>
            </a:r>
            <a:r>
              <a: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여도현</a:t>
            </a:r>
          </a:p>
        </p:txBody>
      </p:sp>
    </p:spTree>
    <p:extLst>
      <p:ext uri="{BB962C8B-B14F-4D97-AF65-F5344CB8AC3E}">
        <p14:creationId xmlns:p14="http://schemas.microsoft.com/office/powerpoint/2010/main" val="2796890500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71400"/>
            <a:ext cx="9144000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3419872" cy="72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647" y="1803820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sz="8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27089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8024" y="3564305"/>
            <a:ext cx="2340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배경 스토리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4837" y="442840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게임요소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707904" y="2708920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44008" y="3553561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652120" y="4417657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CE1336-C6A4-4981-B604-59728B82A293}"/>
              </a:ext>
            </a:extLst>
          </p:cNvPr>
          <p:cNvSpPr txBox="1"/>
          <p:nvPr/>
        </p:nvSpPr>
        <p:spPr>
          <a:xfrm>
            <a:off x="6748553" y="5292497"/>
            <a:ext cx="2340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플레이 화면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408AD0-1287-4B63-850F-CB4D631B9E14}"/>
              </a:ext>
            </a:extLst>
          </p:cNvPr>
          <p:cNvCxnSpPr/>
          <p:nvPr/>
        </p:nvCxnSpPr>
        <p:spPr>
          <a:xfrm>
            <a:off x="6675836" y="5281753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6161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7384"/>
            <a:ext cx="9144000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758" y="692696"/>
            <a:ext cx="8483242" cy="633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254" y="332696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15EA46-8528-43B8-A248-2F4DBE8A6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836712"/>
            <a:ext cx="4896544" cy="541884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37AF31-397F-435E-AF3B-6BDD96F47DDC}"/>
              </a:ext>
            </a:extLst>
          </p:cNvPr>
          <p:cNvSpPr txBox="1">
            <a:spLocks/>
          </p:cNvSpPr>
          <p:nvPr/>
        </p:nvSpPr>
        <p:spPr>
          <a:xfrm>
            <a:off x="932521" y="4551634"/>
            <a:ext cx="7311887" cy="1685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bg1"/>
                </a:solidFill>
              </a:rPr>
              <a:t>타이틀</a:t>
            </a:r>
            <a:r>
              <a:rPr lang="en-US" altLang="ko-KR" dirty="0">
                <a:solidFill>
                  <a:schemeClr val="bg1"/>
                </a:solidFill>
              </a:rPr>
              <a:t>	Nightmare(</a:t>
            </a:r>
            <a:r>
              <a:rPr lang="ko-KR" altLang="en-US" dirty="0">
                <a:solidFill>
                  <a:schemeClr val="bg1"/>
                </a:solidFill>
              </a:rPr>
              <a:t>가제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ko-KR" altLang="en-US" dirty="0">
                <a:solidFill>
                  <a:schemeClr val="bg1"/>
                </a:solidFill>
              </a:rPr>
              <a:t>장르</a:t>
            </a:r>
            <a:r>
              <a:rPr lang="en-US" altLang="ko-KR" dirty="0">
                <a:solidFill>
                  <a:schemeClr val="bg1"/>
                </a:solidFill>
              </a:rPr>
              <a:t>		3</a:t>
            </a:r>
            <a:r>
              <a:rPr lang="ko-KR" altLang="en-US" dirty="0">
                <a:solidFill>
                  <a:schemeClr val="bg1"/>
                </a:solidFill>
              </a:rPr>
              <a:t>인칭 서바이벌 </a:t>
            </a:r>
            <a:r>
              <a:rPr lang="ko-KR" altLang="en-US" dirty="0" err="1">
                <a:solidFill>
                  <a:schemeClr val="bg1"/>
                </a:solidFill>
              </a:rPr>
              <a:t>어드벤쳐</a:t>
            </a:r>
            <a:r>
              <a:rPr lang="ko-KR" altLang="en-US" dirty="0">
                <a:solidFill>
                  <a:schemeClr val="bg1"/>
                </a:solidFill>
              </a:rPr>
              <a:t> 게임</a:t>
            </a:r>
            <a:endParaRPr lang="en-US" altLang="ko-KR" dirty="0">
              <a:solidFill>
                <a:schemeClr val="bg1"/>
              </a:solidFill>
            </a:endParaRPr>
          </a:p>
          <a:p>
            <a:pPr algn="l"/>
            <a:r>
              <a:rPr lang="ko-KR" altLang="en-US" dirty="0">
                <a:solidFill>
                  <a:schemeClr val="bg1"/>
                </a:solidFill>
              </a:rPr>
              <a:t>플랫폼</a:t>
            </a:r>
            <a:r>
              <a:rPr lang="en-US" altLang="ko-KR" dirty="0">
                <a:solidFill>
                  <a:schemeClr val="bg1"/>
                </a:solidFill>
              </a:rPr>
              <a:t>	pc</a:t>
            </a:r>
          </a:p>
          <a:p>
            <a:pPr algn="l"/>
            <a:r>
              <a:rPr lang="ko-KR" altLang="en-US" dirty="0">
                <a:solidFill>
                  <a:schemeClr val="bg1"/>
                </a:solidFill>
              </a:rPr>
              <a:t>개발환경</a:t>
            </a:r>
            <a:r>
              <a:rPr lang="en-US" altLang="ko-KR" dirty="0">
                <a:solidFill>
                  <a:schemeClr val="bg1"/>
                </a:solidFill>
              </a:rPr>
              <a:t>	Unity 3D / Visual Studio 2017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4048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4908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0758" y="672860"/>
            <a:ext cx="8483242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254" y="33269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배경 스토리</a:t>
            </a:r>
            <a:endParaRPr lang="ko-KR" altLang="en-US" sz="28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66989E8-75A8-40F6-9247-E5C2484508A6}"/>
              </a:ext>
            </a:extLst>
          </p:cNvPr>
          <p:cNvSpPr txBox="1">
            <a:spLocks/>
          </p:cNvSpPr>
          <p:nvPr/>
        </p:nvSpPr>
        <p:spPr>
          <a:xfrm>
            <a:off x="755576" y="3068960"/>
            <a:ext cx="7910264" cy="2891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크리스는 수면제를 복용하지 않으면 잠을 들 수가 없다</a:t>
            </a:r>
            <a:r>
              <a:rPr lang="en-US" altLang="ko-KR" sz="2000" dirty="0"/>
              <a:t>. </a:t>
            </a:r>
            <a:r>
              <a:rPr lang="ko-KR" altLang="en-US" sz="2000" dirty="0"/>
              <a:t>잦은 복용으로 수면제의 효과가 없어지자 의사에게 새로 개발중인 약을 받아왔다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부작용으로 약을 복용할 경우 악몽을 꾸게 되는데 꿈 속에서의 상황을 벗어나지 못하면 잠에서 깨어날 수 없다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16888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36512" y="-27384"/>
            <a:ext cx="9289032" cy="6885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254" y="332696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요소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93480-D651-4918-A77A-1BF7B18E8292}"/>
              </a:ext>
            </a:extLst>
          </p:cNvPr>
          <p:cNvSpPr txBox="1"/>
          <p:nvPr/>
        </p:nvSpPr>
        <p:spPr>
          <a:xfrm>
            <a:off x="1765993" y="2833772"/>
            <a:ext cx="3958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매 스테이지마다 해결책</a:t>
            </a:r>
            <a:endParaRPr lang="en-US" altLang="ko-KR" sz="28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209ED-2820-47B2-B30C-3A561720F0DB}"/>
              </a:ext>
            </a:extLst>
          </p:cNvPr>
          <p:cNvSpPr txBox="1"/>
          <p:nvPr/>
        </p:nvSpPr>
        <p:spPr>
          <a:xfrm rot="21294663">
            <a:off x="416572" y="1886332"/>
            <a:ext cx="3958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스토리가 있는 스테이지</a:t>
            </a:r>
            <a:endParaRPr lang="en-US" altLang="ko-KR" sz="28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73415-F846-4587-9676-FD2C5C751338}"/>
              </a:ext>
            </a:extLst>
          </p:cNvPr>
          <p:cNvSpPr txBox="1"/>
          <p:nvPr/>
        </p:nvSpPr>
        <p:spPr>
          <a:xfrm rot="483767">
            <a:off x="4610270" y="2126227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알려지지 않은 탈출 조건</a:t>
            </a:r>
            <a:endParaRPr lang="en-US" altLang="ko-KR" sz="28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5E900-0714-459A-AEEA-ABE75F2C995C}"/>
              </a:ext>
            </a:extLst>
          </p:cNvPr>
          <p:cNvSpPr txBox="1"/>
          <p:nvPr/>
        </p:nvSpPr>
        <p:spPr>
          <a:xfrm>
            <a:off x="5020879" y="3652979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높은 자유도</a:t>
            </a:r>
            <a:endParaRPr lang="en-US" altLang="ko-KR" sz="28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427FC-80F3-4BF7-B1CB-6B9F2048B68E}"/>
              </a:ext>
            </a:extLst>
          </p:cNvPr>
          <p:cNvSpPr txBox="1"/>
          <p:nvPr/>
        </p:nvSpPr>
        <p:spPr>
          <a:xfrm>
            <a:off x="597147" y="5104929"/>
            <a:ext cx="7992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Adobe Caslon Pro" pitchFamily="18" charset="0"/>
                <a:ea typeface="-윤고딕340" pitchFamily="18" charset="-127"/>
              </a:rPr>
              <a:t>“</a:t>
            </a:r>
            <a:r>
              <a:rPr lang="ko-KR" altLang="en-US" sz="4400" dirty="0">
                <a:solidFill>
                  <a:srgbClr val="FF0000"/>
                </a:solidFill>
                <a:latin typeface="Adobe Caslon Pro" pitchFamily="18" charset="0"/>
                <a:ea typeface="-윤고딕340" pitchFamily="18" charset="-127"/>
              </a:rPr>
              <a:t>이상할 것이 없다</a:t>
            </a:r>
            <a:r>
              <a:rPr lang="en-US" altLang="ko-KR" sz="4400" dirty="0">
                <a:solidFill>
                  <a:srgbClr val="FF0000"/>
                </a:solidFill>
                <a:latin typeface="Adobe Caslon Pro" pitchFamily="18" charset="0"/>
                <a:ea typeface="-윤고딕340" pitchFamily="18" charset="-127"/>
              </a:rPr>
              <a:t>. </a:t>
            </a:r>
            <a:r>
              <a:rPr lang="ko-KR" altLang="en-US" sz="4400" dirty="0">
                <a:solidFill>
                  <a:srgbClr val="FF0000"/>
                </a:solidFill>
                <a:latin typeface="Adobe Caslon Pro" pitchFamily="18" charset="0"/>
                <a:ea typeface="-윤고딕340" pitchFamily="18" charset="-127"/>
              </a:rPr>
              <a:t>이건 꿈이다</a:t>
            </a:r>
            <a:r>
              <a:rPr lang="en-US" altLang="ko-KR" sz="4400" dirty="0">
                <a:solidFill>
                  <a:srgbClr val="FF0000"/>
                </a:solidFill>
                <a:latin typeface="Adobe Caslon Pro" pitchFamily="18" charset="0"/>
                <a:ea typeface="-윤고딕340" pitchFamily="18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04771643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33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플레이 화면</a:t>
            </a:r>
            <a:endParaRPr lang="en-US" altLang="ko-KR" sz="28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3B718F00-D344-4FE1-B58C-C3BF75E9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10960"/>
            <a:ext cx="4124243" cy="3089082"/>
          </a:xfrm>
          <a:prstGeom prst="rect">
            <a:avLst/>
          </a:prstGeom>
        </p:spPr>
      </p:pic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5148064" y="2060848"/>
            <a:ext cx="3726677" cy="30676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dirty="0">
              <a:solidFill>
                <a:schemeClr val="bg1"/>
              </a:solidFill>
              <a:ea typeface="-윤고딕340"/>
            </a:endParaRPr>
          </a:p>
          <a:p>
            <a:pPr>
              <a:buFontTx/>
              <a:buChar char="-"/>
            </a:pPr>
            <a:r>
              <a:rPr lang="en-US" altLang="ko-KR" sz="1500" dirty="0">
                <a:solidFill>
                  <a:schemeClr val="bg1"/>
                </a:solidFill>
                <a:ea typeface="-윤고딕340"/>
              </a:rPr>
              <a:t>HP</a:t>
            </a:r>
            <a:r>
              <a:rPr lang="ko-KR" altLang="en-US" sz="1500" dirty="0">
                <a:solidFill>
                  <a:schemeClr val="bg1"/>
                </a:solidFill>
                <a:ea typeface="-윤고딕340"/>
              </a:rPr>
              <a:t>와 게임 시간을 표시</a:t>
            </a:r>
            <a:r>
              <a:rPr lang="en-US" altLang="ko-KR" sz="1500" dirty="0">
                <a:solidFill>
                  <a:schemeClr val="bg1"/>
                </a:solidFill>
                <a:ea typeface="-윤고딕340"/>
              </a:rPr>
              <a:t>.</a:t>
            </a:r>
          </a:p>
          <a:p>
            <a:pPr>
              <a:buFontTx/>
              <a:buChar char="-"/>
            </a:pPr>
            <a:endParaRPr lang="en-US" altLang="ko-KR" sz="1500" dirty="0">
              <a:solidFill>
                <a:schemeClr val="bg1"/>
              </a:solidFill>
              <a:ea typeface="-윤고딕340"/>
            </a:endParaRPr>
          </a:p>
          <a:p>
            <a:pPr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  <a:ea typeface="-윤고딕340"/>
              </a:rPr>
              <a:t>스테이지 마다 각기 다른 공간</a:t>
            </a:r>
            <a:r>
              <a:rPr lang="en-US" altLang="ko-KR" sz="1500" dirty="0">
                <a:solidFill>
                  <a:schemeClr val="bg1"/>
                </a:solidFill>
                <a:ea typeface="-윤고딕340"/>
              </a:rPr>
              <a:t>.</a:t>
            </a:r>
          </a:p>
          <a:p>
            <a:pPr>
              <a:buFontTx/>
              <a:buChar char="-"/>
            </a:pPr>
            <a:endParaRPr lang="en-US" altLang="ko-KR" sz="1500" dirty="0">
              <a:solidFill>
                <a:schemeClr val="bg1"/>
              </a:solidFill>
              <a:ea typeface="-윤고딕340"/>
            </a:endParaRPr>
          </a:p>
          <a:p>
            <a:pPr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  <a:ea typeface="-윤고딕340"/>
              </a:rPr>
              <a:t>공간마다 다른 탈출</a:t>
            </a:r>
            <a:r>
              <a:rPr lang="en-US" altLang="ko-KR" sz="1500" dirty="0">
                <a:solidFill>
                  <a:schemeClr val="bg1"/>
                </a:solidFill>
                <a:ea typeface="-윤고딕340"/>
              </a:rPr>
              <a:t>/</a:t>
            </a:r>
            <a:r>
              <a:rPr lang="ko-KR" altLang="en-US" sz="1500" dirty="0">
                <a:solidFill>
                  <a:schemeClr val="bg1"/>
                </a:solidFill>
                <a:ea typeface="-윤고딕340"/>
              </a:rPr>
              <a:t>생존 방법</a:t>
            </a:r>
            <a:r>
              <a:rPr lang="en-US" altLang="ko-KR" sz="1500" dirty="0">
                <a:solidFill>
                  <a:schemeClr val="bg1"/>
                </a:solidFill>
                <a:ea typeface="-윤고딕340"/>
              </a:rPr>
              <a:t>.</a:t>
            </a:r>
          </a:p>
          <a:p>
            <a:pPr marL="0" indent="0">
              <a:buNone/>
            </a:pPr>
            <a:endParaRPr lang="en-US" altLang="ko-KR" sz="1500" dirty="0">
              <a:solidFill>
                <a:schemeClr val="bg1"/>
              </a:solidFill>
              <a:ea typeface="-윤고딕340"/>
            </a:endParaRPr>
          </a:p>
          <a:p>
            <a:pPr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  <a:ea typeface="-윤고딕340"/>
              </a:rPr>
              <a:t>각기 다르게 주어지는 힌트</a:t>
            </a:r>
            <a:r>
              <a:rPr lang="en-US" altLang="ko-KR" sz="1500" dirty="0">
                <a:solidFill>
                  <a:schemeClr val="bg1"/>
                </a:solidFill>
                <a:ea typeface="-윤고딕340"/>
              </a:rPr>
              <a:t>.</a:t>
            </a:r>
          </a:p>
          <a:p>
            <a:pPr>
              <a:buFontTx/>
              <a:buChar char="-"/>
            </a:pPr>
            <a:endParaRPr lang="en-US" altLang="ko-KR" sz="1500" dirty="0">
              <a:solidFill>
                <a:schemeClr val="bg1"/>
              </a:solidFill>
              <a:ea typeface="-윤고딕340"/>
            </a:endParaRPr>
          </a:p>
          <a:p>
            <a:pPr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  <a:ea typeface="-윤고딕340"/>
              </a:rPr>
              <a:t>주위의 위협요소</a:t>
            </a:r>
            <a:r>
              <a:rPr lang="en-US" altLang="ko-KR" sz="1500" dirty="0">
                <a:solidFill>
                  <a:schemeClr val="bg1"/>
                </a:solidFill>
                <a:ea typeface="-윤고딕340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ea typeface="-윤고딕340"/>
              </a:rPr>
              <a:t>몬스터</a:t>
            </a:r>
            <a:r>
              <a:rPr lang="en-US" altLang="ko-KR" sz="1500" dirty="0">
                <a:solidFill>
                  <a:schemeClr val="bg1"/>
                </a:solidFill>
                <a:ea typeface="-윤고딕340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ea typeface="-윤고딕340"/>
              </a:rPr>
              <a:t>장애물</a:t>
            </a:r>
            <a:r>
              <a:rPr lang="en-US" altLang="ko-KR" sz="1500" dirty="0">
                <a:solidFill>
                  <a:schemeClr val="bg1"/>
                </a:solidFill>
                <a:ea typeface="-윤고딕340"/>
              </a:rPr>
              <a:t>).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chemeClr val="bg1"/>
                </a:solidFill>
                <a:ea typeface="-윤고딕340"/>
              </a:rPr>
              <a:t>        사진 출처</a:t>
            </a:r>
            <a:r>
              <a:rPr lang="en-US" altLang="ko-KR" sz="1200" dirty="0">
                <a:solidFill>
                  <a:schemeClr val="bg1"/>
                </a:solidFill>
                <a:ea typeface="-윤고딕340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ea typeface="-윤고딕340"/>
              </a:rPr>
              <a:t>네이버 이미지</a:t>
            </a:r>
            <a:r>
              <a:rPr lang="en-US" altLang="ko-KR" sz="1200" dirty="0">
                <a:solidFill>
                  <a:schemeClr val="bg1"/>
                </a:solidFill>
                <a:ea typeface="-윤고딕340"/>
              </a:rPr>
              <a:t> – &lt;</a:t>
            </a:r>
            <a:r>
              <a:rPr lang="ko-KR" altLang="en-US" sz="1200" dirty="0" err="1">
                <a:solidFill>
                  <a:schemeClr val="bg1"/>
                </a:solidFill>
                <a:ea typeface="-윤고딕340"/>
              </a:rPr>
              <a:t>어쌔신</a:t>
            </a:r>
            <a:r>
              <a:rPr lang="ko-KR" altLang="en-US" sz="1200" dirty="0">
                <a:solidFill>
                  <a:schemeClr val="bg1"/>
                </a:solidFill>
                <a:ea typeface="-윤고딕340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ea typeface="-윤고딕340"/>
              </a:rPr>
              <a:t>크리드</a:t>
            </a:r>
            <a:r>
              <a:rPr lang="en-US" altLang="ko-KR" sz="1200" dirty="0">
                <a:solidFill>
                  <a:schemeClr val="bg1"/>
                </a:solidFill>
                <a:ea typeface="-윤고딕340"/>
              </a:rPr>
              <a:t>&gt;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AC77CC29-4F5E-4EAA-ABBD-2447E38AD041}"/>
              </a:ext>
            </a:extLst>
          </p:cNvPr>
          <p:cNvSpPr/>
          <p:nvPr/>
        </p:nvSpPr>
        <p:spPr>
          <a:xfrm>
            <a:off x="655983" y="2354083"/>
            <a:ext cx="1401418" cy="184868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</a:rPr>
              <a:t>HP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7F742CA2-A982-4739-A9C4-DF30A09B9101}"/>
              </a:ext>
            </a:extLst>
          </p:cNvPr>
          <p:cNvSpPr/>
          <p:nvPr/>
        </p:nvSpPr>
        <p:spPr>
          <a:xfrm>
            <a:off x="2385393" y="2342157"/>
            <a:ext cx="781216" cy="172940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</a:rPr>
              <a:t>TIME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3199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36512" y="0"/>
            <a:ext cx="9180512" cy="6885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2EF91-8A23-42CD-AC6E-B7BB19614051}"/>
              </a:ext>
            </a:extLst>
          </p:cNvPr>
          <p:cNvSpPr txBox="1"/>
          <p:nvPr/>
        </p:nvSpPr>
        <p:spPr>
          <a:xfrm>
            <a:off x="696254" y="3326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튜토리얼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DFE26-156A-4AA3-A2FF-15BCEC9CF1F2}"/>
              </a:ext>
            </a:extLst>
          </p:cNvPr>
          <p:cNvSpPr txBox="1"/>
          <p:nvPr/>
        </p:nvSpPr>
        <p:spPr>
          <a:xfrm>
            <a:off x="776107" y="4705164"/>
            <a:ext cx="75552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배경은 터널</a:t>
            </a:r>
            <a:r>
              <a:rPr lang="en-US" altLang="ko-KR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간단한 조작법을</a:t>
            </a:r>
            <a:r>
              <a:rPr lang="en-US" altLang="ko-KR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알려주고</a:t>
            </a:r>
            <a:r>
              <a:rPr lang="en-US" altLang="ko-KR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 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플레이어가 해결책을</a:t>
            </a:r>
            <a:r>
              <a:rPr lang="en-US" altLang="ko-KR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직접 찾아야 함을 알린다</a:t>
            </a:r>
            <a:r>
              <a:rPr lang="en-US" altLang="ko-KR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.</a:t>
            </a:r>
          </a:p>
          <a:p>
            <a:endParaRPr lang="ko-KR" altLang="en-US" sz="28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96F1CC-942D-477B-8435-673BBDFA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2" y="1302877"/>
            <a:ext cx="9144000" cy="4279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CF44E0-CA17-4E65-A33D-07EC3F4C202B}"/>
              </a:ext>
            </a:extLst>
          </p:cNvPr>
          <p:cNvSpPr txBox="1"/>
          <p:nvPr/>
        </p:nvSpPr>
        <p:spPr>
          <a:xfrm>
            <a:off x="2843808" y="3099618"/>
            <a:ext cx="58448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간단한 조작을 통해 목표에 </a:t>
            </a:r>
            <a:endParaRPr lang="en-US" altLang="ko-KR" sz="28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도달하면 다음스테이지로</a:t>
            </a:r>
            <a:r>
              <a:rPr lang="en-US" altLang="ko-KR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넘어간다</a:t>
            </a:r>
            <a:r>
              <a:rPr lang="en-US" altLang="ko-KR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21761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33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스테이지</a:t>
            </a: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D70BF1CC-9EE4-438B-9E81-7811BAE32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17" y="1230825"/>
            <a:ext cx="5359652" cy="267982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091131-FF68-4687-A3FB-DBC99C08D2A0}"/>
              </a:ext>
            </a:extLst>
          </p:cNvPr>
          <p:cNvSpPr txBox="1"/>
          <p:nvPr/>
        </p:nvSpPr>
        <p:spPr>
          <a:xfrm>
            <a:off x="899592" y="4005064"/>
            <a:ext cx="813126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스테이지 </a:t>
            </a:r>
            <a:r>
              <a:rPr lang="en-US" altLang="ko-KR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1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 - </a:t>
            </a:r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배경은 숲</a:t>
            </a:r>
            <a:r>
              <a:rPr lang="en-US" altLang="ko-KR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, </a:t>
            </a:r>
            <a:r>
              <a:rPr lang="ko-KR" altLang="en-US" sz="2800" dirty="0" err="1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맵에</a:t>
            </a:r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 숨겨져 있는 단서를 모아서 탈출</a:t>
            </a:r>
            <a:endParaRPr lang="en-US" altLang="ko-KR" sz="28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스테이지</a:t>
            </a:r>
            <a:r>
              <a:rPr lang="en-US" altLang="ko-KR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2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 - </a:t>
            </a:r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배경은 크리스의 집</a:t>
            </a:r>
            <a:r>
              <a:rPr lang="en-US" altLang="ko-KR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단서를 찾아서 잠겨 있는 </a:t>
            </a:r>
            <a:endParaRPr lang="en-US" altLang="ko-KR" sz="28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   </a:t>
            </a:r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방의 문을 열고 침대에 누우면 탈출 </a:t>
            </a:r>
            <a:endParaRPr lang="en-US" altLang="ko-KR" sz="28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144348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2492896"/>
            <a:ext cx="4788024" cy="13681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8358" y="2767280"/>
            <a:ext cx="47846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Thank You</a:t>
            </a:r>
            <a:endParaRPr lang="ko-KR" altLang="en-US" sz="80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149040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188</Words>
  <Application>Microsoft Office PowerPoint</Application>
  <PresentationFormat>화면 슬라이드 쇼(4:3)</PresentationFormat>
  <Paragraphs>64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-윤고딕340</vt:lpstr>
      <vt:lpstr>Adobe Caslon Pro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Gwon doyeong</dc:creator>
  <cp:lastModifiedBy>yeodo</cp:lastModifiedBy>
  <cp:revision>21</cp:revision>
  <dcterms:created xsi:type="dcterms:W3CDTF">2012-03-02T11:38:51Z</dcterms:created>
  <dcterms:modified xsi:type="dcterms:W3CDTF">2017-10-10T12:23:33Z</dcterms:modified>
</cp:coreProperties>
</file>