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57" r:id="rId5"/>
    <p:sldId id="269" r:id="rId6"/>
    <p:sldId id="270" r:id="rId7"/>
    <p:sldId id="268" r:id="rId8"/>
    <p:sldId id="271" r:id="rId9"/>
    <p:sldId id="272" r:id="rId10"/>
    <p:sldId id="277" r:id="rId11"/>
    <p:sldId id="282" r:id="rId12"/>
    <p:sldId id="281" r:id="rId13"/>
    <p:sldId id="278" r:id="rId14"/>
    <p:sldId id="274" r:id="rId15"/>
    <p:sldId id="275" r:id="rId16"/>
    <p:sldId id="276" r:id="rId17"/>
    <p:sldId id="267" r:id="rId18"/>
    <p:sldId id="258" r:id="rId19"/>
    <p:sldId id="259" r:id="rId20"/>
    <p:sldId id="260" r:id="rId21"/>
    <p:sldId id="261" r:id="rId22"/>
    <p:sldId id="265" r:id="rId23"/>
    <p:sldId id="263" r:id="rId24"/>
    <p:sldId id="264" r:id="rId25"/>
    <p:sldId id="262" r:id="rId26"/>
    <p:sldId id="2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CF557-A677-4878-9A46-7AD82C149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783DF9-3AB5-4E6F-B96B-91299F916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042A0-7908-45BD-BE26-D788EC0B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C463-2B61-4D9F-97A4-49F4C32624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EC6AF-91C4-48CD-9323-B0723AD0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2D126-41FD-4FB5-BE60-8478CDD4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674F-CEAC-473B-8262-EACB5E53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0C507-9537-47A3-90A1-0FAA4306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B5D8C-88B5-4A2C-BDF9-BAEF3309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83A33-02DC-4529-9961-BE4AD51F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C463-2B61-4D9F-97A4-49F4C32624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10DBC-2D4C-40E1-B71C-37C0CC23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860BA-EA61-4BC6-BC25-00CD6058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674F-CEAC-473B-8262-EACB5E53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4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3C7203-1C9A-40F9-AD9F-3E2D3E2D2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47AF8-783A-4AE8-B7FC-2303CC236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CAF1-2645-4F91-A967-6ECB6767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C463-2B61-4D9F-97A4-49F4C32624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C6726-A222-417A-84F3-707AD620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06B3C-E070-49D7-9263-4E3A1BC0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674F-CEAC-473B-8262-EACB5E53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C11D1-2B47-4166-82C4-60C8B79D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2D91D-4223-4434-8BE2-49952451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F2A40-EAA7-4DEE-8D71-D4F8D7C7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C463-2B61-4D9F-97A4-49F4C32624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E603-E7E6-4A46-B6CA-35ED66E6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B529F-3811-4231-A1F2-11F3E9C8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674F-CEAC-473B-8262-EACB5E53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5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5612B-28D6-4D06-94E3-350CD8FC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B3BC9-C2C8-4E4A-AF65-F4DAAA66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74FC7-B881-40E9-869F-050EAC15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C463-2B61-4D9F-97A4-49F4C32624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C5A1A-E483-4CFC-A6D2-87F7C5BA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7D2D2-1D31-4D55-B50C-7D756A9C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674F-CEAC-473B-8262-EACB5E53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3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9ACE-DC5B-4754-825B-4C4A8583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8AFC6-C2E2-452A-9E0F-2F94C0209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616D96-7B94-4294-B04C-08FC10D0E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E5A8C-4015-4FF5-9D2E-0BBDC56B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C463-2B61-4D9F-97A4-49F4C32624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1CA3B-A642-4A7E-99BA-3A8AFF43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AF949-148A-45EB-8031-7C637D4D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674F-CEAC-473B-8262-EACB5E53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07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411A2-C7FB-4019-AE1C-EEBA3C8C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679A8-3528-4936-869D-0C06D08E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33BC2-ED2E-4482-8630-EEB42586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91D39F-BD2C-4789-BA36-57D515396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4934E2-5D4A-45D2-9C2E-B5F07A32C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EA0AA-0373-47B0-B37E-FFD72ADB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C463-2B61-4D9F-97A4-49F4C32624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529204-6140-492B-AF54-0F15F456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1F96A-6C88-46D8-806D-3F177A31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674F-CEAC-473B-8262-EACB5E53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6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2EE81-CE8E-4843-97DF-07ECB662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832E12-A54A-4F2B-8B99-7D5681D1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C463-2B61-4D9F-97A4-49F4C32624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29DDD9-5D2B-4C74-852F-549FD5B2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E9F65-E391-4832-AC00-FB681A93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674F-CEAC-473B-8262-EACB5E53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02F4C0-C54C-4BBB-A6B5-339514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C463-2B61-4D9F-97A4-49F4C32624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65018F-18B3-42A8-BD11-D82DA8DD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61739-2FD2-4F64-BCA2-718C2BBF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674F-CEAC-473B-8262-EACB5E53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7EF0-C231-4429-AA80-5A62C0F4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71A28-61FF-4C7C-A2C7-E22A7ACF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4352-9D22-4DC7-8B6B-8E4DEE07A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F982F-1235-4F0A-9F71-E1D879EA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C463-2B61-4D9F-97A4-49F4C32624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14093-6B07-478D-B4D9-35083BB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B6DA6-2E1B-4C1C-9301-25D1A235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674F-CEAC-473B-8262-EACB5E53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6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BA90-88E7-411D-9307-E61DC6D3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F82CB7-9923-49FA-899E-3FC9ACA76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9E6A7-1690-4C24-B0B6-F8FC78988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53EA7-1888-437C-B38A-7C266A53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C463-2B61-4D9F-97A4-49F4C32624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4B9FF-FF3C-48B2-B3D8-D8ADD5E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6DB1C5-DB4C-44FD-A907-8FD1C18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674F-CEAC-473B-8262-EACB5E53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06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D38984-C1BB-4ECF-88BE-68B7E4A5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8FEEA-5DC7-483F-9FA5-9CEB5063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93968-F731-4343-8A59-B5A6606A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6C463-2B61-4D9F-97A4-49F4C32624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36814-6674-42D6-93FE-3F4C14377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FF8FE-5366-437A-A464-32544420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674F-CEAC-473B-8262-EACB5E53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1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AA25D-5B47-4F34-9632-47C4B7C39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스테이지 세부 기획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F63E3-BBEB-4687-8993-A62997F04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3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미로</a:t>
            </a:r>
            <a:r>
              <a:rPr lang="en-US" altLang="ko-KR" dirty="0"/>
              <a:t> </a:t>
            </a:r>
            <a:r>
              <a:rPr lang="ko-KR" altLang="en-US" dirty="0"/>
              <a:t>스테이지 요소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1825625"/>
            <a:ext cx="10732008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레이저 </a:t>
            </a:r>
            <a:r>
              <a:rPr lang="en-US" altLang="ko-KR" dirty="0"/>
              <a:t>– </a:t>
            </a:r>
            <a:r>
              <a:rPr lang="ko-KR" altLang="en-US" dirty="0"/>
              <a:t>자신의 색상과 상이한 레이저는 지나갈 수 없다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색이 다른 벽 </a:t>
            </a:r>
            <a:r>
              <a:rPr lang="en-US" altLang="ko-KR" dirty="0"/>
              <a:t>– </a:t>
            </a:r>
            <a:r>
              <a:rPr lang="ko-KR" altLang="en-US" dirty="0"/>
              <a:t>플레이어와 같은 색의 벽은 지나칠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회전하는 벽 </a:t>
            </a:r>
            <a:r>
              <a:rPr lang="en-US" altLang="ko-KR" dirty="0"/>
              <a:t>– </a:t>
            </a:r>
            <a:r>
              <a:rPr lang="ko-KR" altLang="en-US" dirty="0"/>
              <a:t>벽을 회전시켜 미로의 지형을 바꿀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보이지 않는 벽 </a:t>
            </a:r>
            <a:r>
              <a:rPr lang="en-US" altLang="ko-KR" dirty="0"/>
              <a:t>– </a:t>
            </a:r>
            <a:r>
              <a:rPr lang="ko-KR" altLang="en-US" dirty="0"/>
              <a:t>투명한 벽으로 발자국을 통해 출구를 찾는다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승강기</a:t>
            </a:r>
            <a:r>
              <a:rPr lang="en-US" altLang="ko-KR" dirty="0"/>
              <a:t> – </a:t>
            </a:r>
            <a:r>
              <a:rPr lang="ko-KR" altLang="en-US" dirty="0"/>
              <a:t>스위치를 작동시켜 </a:t>
            </a:r>
            <a:r>
              <a:rPr lang="en-US" altLang="ko-KR" dirty="0"/>
              <a:t>2</a:t>
            </a:r>
            <a:r>
              <a:rPr lang="ko-KR" altLang="en-US" dirty="0"/>
              <a:t>층으로 이동가능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상자 </a:t>
            </a:r>
            <a:r>
              <a:rPr lang="en-US" altLang="ko-KR" dirty="0"/>
              <a:t>– </a:t>
            </a:r>
            <a:r>
              <a:rPr lang="ko-KR" altLang="en-US" dirty="0"/>
              <a:t>상자로 장애물</a:t>
            </a:r>
            <a:r>
              <a:rPr lang="en-US" altLang="ko-KR" dirty="0"/>
              <a:t>(</a:t>
            </a:r>
            <a:r>
              <a:rPr lang="ko-KR" altLang="en-US" dirty="0"/>
              <a:t>레이저</a:t>
            </a:r>
            <a:r>
              <a:rPr lang="en-US" altLang="ko-KR" dirty="0"/>
              <a:t>)</a:t>
            </a:r>
            <a:r>
              <a:rPr lang="ko-KR" altLang="en-US" dirty="0"/>
              <a:t>를 차단 </a:t>
            </a:r>
            <a:r>
              <a:rPr lang="en-US" altLang="ko-KR" dirty="0"/>
              <a:t>/</a:t>
            </a:r>
            <a:r>
              <a:rPr lang="ko-KR" altLang="en-US" dirty="0"/>
              <a:t> 발판으로 사용 가능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화살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 – </a:t>
            </a:r>
            <a:r>
              <a:rPr lang="ko-KR" altLang="en-US" dirty="0"/>
              <a:t>직선 공격</a:t>
            </a:r>
            <a:r>
              <a:rPr lang="en-US" altLang="ko-KR" dirty="0"/>
              <a:t>(</a:t>
            </a:r>
            <a:r>
              <a:rPr lang="ko-KR" altLang="en-US" dirty="0"/>
              <a:t>피격 시 처음부터 다시 시작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34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미로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미로의 통로에 두 종류</a:t>
            </a:r>
            <a:r>
              <a:rPr lang="en-US" altLang="ko-KR" dirty="0"/>
              <a:t>(</a:t>
            </a:r>
            <a:r>
              <a:rPr lang="ko-KR" altLang="en-US" dirty="0"/>
              <a:t>빨강</a:t>
            </a:r>
            <a:r>
              <a:rPr lang="en-US" altLang="ko-KR" dirty="0"/>
              <a:t>/</a:t>
            </a:r>
            <a:r>
              <a:rPr lang="ko-KR" altLang="en-US" dirty="0"/>
              <a:t>파랑</a:t>
            </a:r>
            <a:r>
              <a:rPr lang="en-US" altLang="ko-KR" dirty="0"/>
              <a:t>)</a:t>
            </a:r>
            <a:r>
              <a:rPr lang="ko-KR" altLang="en-US" dirty="0"/>
              <a:t>의 레이저가 막고 있음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플레이어의 색과 일치하지 않으면 통과할 수 없다</a:t>
            </a:r>
            <a:r>
              <a:rPr lang="en-US" altLang="ko-KR" dirty="0"/>
              <a:t>.(</a:t>
            </a:r>
            <a:r>
              <a:rPr lang="ko-KR" altLang="en-US" dirty="0"/>
              <a:t>플레이어의 색과 상이한 레이저를 지나려고 하면 피해 입는 모션과 함께 밀려난다</a:t>
            </a:r>
            <a:r>
              <a:rPr lang="en-US" altLang="ko-KR" dirty="0"/>
              <a:t>.) </a:t>
            </a:r>
            <a:r>
              <a:rPr lang="ko-KR" altLang="en-US" dirty="0"/>
              <a:t>색이 일치하는 플레이어가 건너편에 있는 레이저 차단기를 사용해서 두플레이어 모두 도착지점으로 이동할 수 있도록 한다</a:t>
            </a:r>
            <a:r>
              <a:rPr lang="en-US" altLang="ko-KR" dirty="0"/>
              <a:t>.</a:t>
            </a:r>
          </a:p>
          <a:p>
            <a:r>
              <a:rPr lang="en-US" altLang="ko" dirty="0"/>
              <a:t>Ex) </a:t>
            </a:r>
            <a:endParaRPr lang="ko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97D638-5A03-4166-B23C-BDBDE13BC6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05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미로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1 </a:t>
            </a:r>
            <a:r>
              <a:rPr lang="ko-KR" altLang="en-US" dirty="0"/>
              <a:t>예시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플레이어</a:t>
            </a:r>
            <a:r>
              <a:rPr lang="en-US" altLang="ko-KR" dirty="0"/>
              <a:t>1 - </a:t>
            </a:r>
            <a:r>
              <a:rPr lang="ko-KR" altLang="en-US" dirty="0"/>
              <a:t>빨간색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플레이어</a:t>
            </a:r>
            <a:r>
              <a:rPr lang="en-US" altLang="ko-KR" dirty="0"/>
              <a:t>2 - </a:t>
            </a:r>
            <a:r>
              <a:rPr lang="ko-KR" altLang="en-US" dirty="0"/>
              <a:t>파란색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레이저 종류 </a:t>
            </a:r>
            <a:r>
              <a:rPr lang="en-US" altLang="ko-KR" dirty="0"/>
              <a:t>: </a:t>
            </a:r>
            <a:r>
              <a:rPr lang="ko-KR" altLang="en-US" dirty="0"/>
              <a:t>빨강</a:t>
            </a:r>
            <a:r>
              <a:rPr lang="en-US" altLang="ko-KR" dirty="0"/>
              <a:t>/</a:t>
            </a:r>
            <a:r>
              <a:rPr lang="ko-KR" altLang="en-US" dirty="0"/>
              <a:t>파랑</a:t>
            </a:r>
            <a:r>
              <a:rPr lang="en-US" altLang="ko-KR" dirty="0"/>
              <a:t>/</a:t>
            </a:r>
            <a:r>
              <a:rPr lang="ko-KR" altLang="en-US" dirty="0"/>
              <a:t>검정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빨강</a:t>
            </a:r>
            <a:r>
              <a:rPr lang="en-US" altLang="ko-KR" dirty="0"/>
              <a:t>/</a:t>
            </a:r>
            <a:r>
              <a:rPr lang="ko-KR" altLang="en-US" dirty="0"/>
              <a:t>파랑의 경우 해당 플레이어가 건너편으로 이동하여 레이저 차단기를 가동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검정의 경우 양쪽에 모두 레이저 차단기가 있다</a:t>
            </a:r>
            <a:r>
              <a:rPr lang="en-US" altLang="ko-KR" dirty="0"/>
              <a:t>.(</a:t>
            </a:r>
            <a:r>
              <a:rPr lang="ko-KR" altLang="en-US" dirty="0"/>
              <a:t>누르고있어야 작동</a:t>
            </a:r>
            <a:r>
              <a:rPr lang="en-US" altLang="ko-KR" dirty="0"/>
              <a:t>) </a:t>
            </a:r>
            <a:r>
              <a:rPr lang="ko-KR" altLang="en-US" dirty="0"/>
              <a:t>플레이어</a:t>
            </a:r>
            <a:r>
              <a:rPr lang="en-US" altLang="ko-KR" dirty="0"/>
              <a:t>1</a:t>
            </a:r>
            <a:r>
              <a:rPr lang="ko-KR" altLang="en-US" dirty="0"/>
              <a:t>이 작동시키고 플레이어</a:t>
            </a:r>
            <a:r>
              <a:rPr lang="en-US" altLang="ko-KR" dirty="0"/>
              <a:t>2</a:t>
            </a:r>
            <a:r>
              <a:rPr lang="ko-KR" altLang="en-US" dirty="0"/>
              <a:t>가 지나가서 플레이어</a:t>
            </a:r>
            <a:r>
              <a:rPr lang="en-US" altLang="ko-KR" dirty="0"/>
              <a:t>1</a:t>
            </a:r>
            <a:r>
              <a:rPr lang="ko-KR" altLang="en-US" dirty="0"/>
              <a:t>이 지나올 수 있도록 차단기를 작동시켜준다</a:t>
            </a:r>
            <a:r>
              <a:rPr lang="en-US" altLang="ko-KR" dirty="0"/>
              <a:t>.</a:t>
            </a:r>
            <a:endParaRPr lang="en-US" altLang="ko" dirty="0"/>
          </a:p>
          <a:p>
            <a:pPr marL="0" indent="0">
              <a:buNone/>
            </a:pP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426286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미로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미로 안에 움직일 수 있는 벽이 존재한다</a:t>
            </a:r>
            <a:r>
              <a:rPr lang="en-US" altLang="ko-KR" dirty="0"/>
              <a:t>. </a:t>
            </a:r>
            <a:r>
              <a:rPr lang="ko-KR" altLang="en-US" dirty="0"/>
              <a:t>파란색과 노란색으로 나타낸 두가지의 형태로 해당 문 앞에서 특수키를 눌러서 회전 가능하다</a:t>
            </a:r>
            <a:r>
              <a:rPr lang="en-US" altLang="ko-KR" dirty="0"/>
              <a:t>. </a:t>
            </a:r>
            <a:r>
              <a:rPr lang="ko-KR" altLang="en-US" dirty="0"/>
              <a:t>이를 통해 미로는 변형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1787DEB5-1BA7-4DFB-8898-6F42850F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1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미로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미로의 입구부터 출구까지 장애물이 이동한다</a:t>
            </a:r>
            <a:r>
              <a:rPr lang="en-US" altLang="ko-KR" dirty="0"/>
              <a:t>. </a:t>
            </a:r>
            <a:r>
              <a:rPr lang="ko-KR" altLang="en-US" dirty="0"/>
              <a:t>장애물을 따라가면 출구를 찾을 수 있고</a:t>
            </a:r>
            <a:r>
              <a:rPr lang="en-US" altLang="ko-KR" dirty="0"/>
              <a:t>, </a:t>
            </a:r>
            <a:r>
              <a:rPr lang="ko-KR" altLang="en-US" dirty="0"/>
              <a:t>미로에 장애물이 도달하지 않는 지역을 통해서 장애물을 피할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8089D0-850B-4817-81B5-6423601A7A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31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미로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해당 스테이지는 투명한 미로로 벽의 배치를 파악할 수 없다</a:t>
            </a:r>
            <a:r>
              <a:rPr lang="en-US" altLang="ko-KR" dirty="0"/>
              <a:t>. </a:t>
            </a:r>
            <a:r>
              <a:rPr lang="ko-KR" altLang="en-US" dirty="0"/>
              <a:t>대기실에서 얻은 전등 스위치를 이용하여 불을 끄면 바닥에 발자국이 남아 미로를 파악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7665D2-65ED-44BB-9BE5-D5111183F4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02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미로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89332C-F297-4D8B-B864-5F1A40B1D5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32000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10C352-E7CC-46F5-9D9A-1E8EC543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15">
            <a:extLst>
              <a:ext uri="{FF2B5EF4-FFF2-40B4-BE49-F238E27FC236}">
                <a16:creationId xmlns:a16="http://schemas.microsoft.com/office/drawing/2014/main" id="{A5A1DFE4-E6D3-490C-82CA-0C825690404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스테이지 </a:t>
            </a:r>
            <a:r>
              <a:rPr lang="en-US" altLang="ko-KR" dirty="0"/>
              <a:t>1-4</a:t>
            </a:r>
            <a:r>
              <a:rPr lang="ko-KR" altLang="en-US" dirty="0"/>
              <a:t>까지의 속성이 구간별로 모두 포함되어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40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AE7A8-E203-433B-B2E8-50D93DFF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236" y="1784412"/>
            <a:ext cx="4331563" cy="4392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일기장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2007</a:t>
            </a:r>
            <a:r>
              <a:rPr lang="ko-KR" altLang="en-US" sz="1200" dirty="0"/>
              <a:t>년 </a:t>
            </a:r>
            <a:r>
              <a:rPr lang="en-US" altLang="ko-KR" sz="1200" dirty="0"/>
              <a:t>6</a:t>
            </a:r>
            <a:r>
              <a:rPr lang="ko-KR" altLang="en-US" sz="1200" dirty="0"/>
              <a:t>월 </a:t>
            </a:r>
            <a:r>
              <a:rPr lang="en-US" altLang="ko-KR" sz="1200" dirty="0"/>
              <a:t>23</a:t>
            </a:r>
            <a:r>
              <a:rPr lang="ko-KR" altLang="en-US" sz="1200" dirty="0"/>
              <a:t>일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ko-KR" sz="1200" dirty="0"/>
              <a:t>여름이 다가오는게 </a:t>
            </a:r>
            <a:r>
              <a:rPr lang="ko-KR" altLang="ko-KR" sz="1200" dirty="0" err="1"/>
              <a:t>느껴질만큼</a:t>
            </a:r>
            <a:r>
              <a:rPr lang="ko-KR" altLang="ko-KR" sz="1200" dirty="0"/>
              <a:t> 유독 날이 더웠다</a:t>
            </a:r>
            <a:r>
              <a:rPr lang="en-US" altLang="ko-KR" sz="1200" dirty="0"/>
              <a:t>. </a:t>
            </a:r>
            <a:r>
              <a:rPr lang="ko-KR" altLang="ko-KR" sz="1200" dirty="0" err="1"/>
              <a:t>글렌네</a:t>
            </a:r>
            <a:r>
              <a:rPr lang="ko-KR" altLang="ko-KR" sz="1200" dirty="0"/>
              <a:t> 집 풀장에서 등이 따가울 만치 수영을 즐기다 들어왔다</a:t>
            </a:r>
            <a:r>
              <a:rPr lang="en-US" altLang="ko-KR" sz="1200" dirty="0"/>
              <a:t>. </a:t>
            </a:r>
            <a:r>
              <a:rPr lang="ko-KR" altLang="ko-KR" sz="1200" dirty="0"/>
              <a:t>한창 물놀이를 하던 중 </a:t>
            </a:r>
            <a:r>
              <a:rPr lang="ko-KR" altLang="ko-KR" sz="1200" dirty="0" err="1"/>
              <a:t>글렌네</a:t>
            </a:r>
            <a:r>
              <a:rPr lang="ko-KR" altLang="ko-KR" sz="1200" dirty="0"/>
              <a:t> 할아버지가 책을 한권 주셨는데</a:t>
            </a:r>
            <a:r>
              <a:rPr lang="en-US" altLang="ko-KR" sz="1200" dirty="0"/>
              <a:t> " </a:t>
            </a:r>
            <a:r>
              <a:rPr lang="ko-KR" altLang="ko-KR" sz="1200" dirty="0"/>
              <a:t>지나간 것을 되돌리다</a:t>
            </a:r>
            <a:r>
              <a:rPr lang="en-US" altLang="ko-KR" sz="1200" dirty="0"/>
              <a:t>." </a:t>
            </a:r>
            <a:r>
              <a:rPr lang="ko-KR" altLang="ko-KR" sz="1200" dirty="0"/>
              <a:t>이다</a:t>
            </a:r>
            <a:r>
              <a:rPr lang="en-US" altLang="ko-KR" sz="1200" dirty="0"/>
              <a:t>. </a:t>
            </a:r>
            <a:r>
              <a:rPr lang="ko-KR" altLang="ko-KR" sz="1200" dirty="0"/>
              <a:t>오늘은 이 책을 보며 잠을 </a:t>
            </a:r>
            <a:r>
              <a:rPr lang="ko-KR" altLang="ko-KR" sz="1200" dirty="0" err="1"/>
              <a:t>청해야겠다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err="1">
                <a:solidFill>
                  <a:srgbClr val="FF0000"/>
                </a:solidFill>
              </a:rPr>
              <a:t>글렌네</a:t>
            </a:r>
            <a:r>
              <a:rPr lang="ko-KR" altLang="en-US" sz="1200" b="1" dirty="0">
                <a:solidFill>
                  <a:srgbClr val="FF0000"/>
                </a:solidFill>
              </a:rPr>
              <a:t> 책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책을 펼치면 동생의 편지가 들어 있는데 동생의 편지를 </a:t>
            </a:r>
            <a:r>
              <a:rPr lang="en-US" altLang="ko-KR" sz="1200" dirty="0"/>
              <a:t>f</a:t>
            </a:r>
            <a:r>
              <a:rPr lang="ko-KR" altLang="en-US" sz="1200" dirty="0"/>
              <a:t>를 눌러서 확인 가능함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동생편지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200" b="1" dirty="0"/>
              <a:t>명심해</a:t>
            </a:r>
            <a:r>
              <a:rPr lang="en-US" altLang="ko-KR" sz="1200" b="1" dirty="0"/>
              <a:t>.. PE</a:t>
            </a:r>
          </a:p>
          <a:p>
            <a:pPr marL="0" indent="0">
              <a:buNone/>
            </a:pPr>
            <a:r>
              <a:rPr lang="ko-KR" altLang="en-US" sz="1200" dirty="0"/>
              <a:t>사랑하는 오빠에게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오빠는 아무 잘못이 없어 더 이상 나 때문에 힘들어 </a:t>
            </a:r>
            <a:r>
              <a:rPr lang="ko-KR" altLang="en-US" sz="1200" dirty="0" err="1"/>
              <a:t>하지마</a:t>
            </a:r>
            <a:r>
              <a:rPr lang="ko-KR" altLang="en-US" sz="1200" dirty="0"/>
              <a:t> 이모께서 주신 </a:t>
            </a:r>
            <a:r>
              <a:rPr lang="ko-KR" altLang="en-US" sz="1200" dirty="0" err="1"/>
              <a:t>팬던트는</a:t>
            </a:r>
            <a:r>
              <a:rPr lang="ko-KR" altLang="en-US" sz="1200" dirty="0"/>
              <a:t> 항상 우리 가족과 함께 있어</a:t>
            </a:r>
            <a:r>
              <a:rPr lang="en-US" altLang="ko-KR" sz="1200" dirty="0"/>
              <a:t> </a:t>
            </a:r>
            <a:r>
              <a:rPr lang="ko-KR" altLang="en-US" sz="1200" dirty="0"/>
              <a:t>안녕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동생편지를 </a:t>
            </a:r>
            <a:r>
              <a:rPr lang="ko-KR" altLang="en-US" sz="1200" dirty="0" err="1"/>
              <a:t>보게되면</a:t>
            </a:r>
            <a:r>
              <a:rPr lang="ko-KR" altLang="en-US" sz="1200" dirty="0"/>
              <a:t> 다음스테이지로 이동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364A9C-4D0B-4709-800D-096E690E751C}"/>
              </a:ext>
            </a:extLst>
          </p:cNvPr>
          <p:cNvSpPr/>
          <p:nvPr/>
        </p:nvSpPr>
        <p:spPr>
          <a:xfrm>
            <a:off x="898359" y="1892968"/>
            <a:ext cx="6076020" cy="4283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42E093-4E0E-4E95-B7E5-AEBA4E1C16BE}"/>
              </a:ext>
            </a:extLst>
          </p:cNvPr>
          <p:cNvSpPr/>
          <p:nvPr/>
        </p:nvSpPr>
        <p:spPr>
          <a:xfrm>
            <a:off x="924462" y="3100648"/>
            <a:ext cx="671581" cy="181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B60265-571B-4F10-8E74-D4107B89C9BD}"/>
              </a:ext>
            </a:extLst>
          </p:cNvPr>
          <p:cNvSpPr/>
          <p:nvPr/>
        </p:nvSpPr>
        <p:spPr>
          <a:xfrm>
            <a:off x="897775" y="2011680"/>
            <a:ext cx="24106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4875FA-302E-4FFD-856D-22590C138F6A}"/>
              </a:ext>
            </a:extLst>
          </p:cNvPr>
          <p:cNvSpPr/>
          <p:nvPr/>
        </p:nvSpPr>
        <p:spPr>
          <a:xfrm>
            <a:off x="1083883" y="3232520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일기장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443E0654-106F-421C-B5DA-F7B0275B02F9}"/>
              </a:ext>
            </a:extLst>
          </p:cNvPr>
          <p:cNvSpPr/>
          <p:nvPr/>
        </p:nvSpPr>
        <p:spPr>
          <a:xfrm>
            <a:off x="6542117" y="2036618"/>
            <a:ext cx="415636" cy="17622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창문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50CCB1-E5D5-4249-9B3A-B293F80FD655}"/>
              </a:ext>
            </a:extLst>
          </p:cNvPr>
          <p:cNvSpPr/>
          <p:nvPr/>
        </p:nvSpPr>
        <p:spPr>
          <a:xfrm>
            <a:off x="4651899" y="1882066"/>
            <a:ext cx="1597981" cy="2787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침대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CC3C26-B89B-4636-8961-A9E77CA3E76F}"/>
              </a:ext>
            </a:extLst>
          </p:cNvPr>
          <p:cNvSpPr/>
          <p:nvPr/>
        </p:nvSpPr>
        <p:spPr>
          <a:xfrm>
            <a:off x="896645" y="5539666"/>
            <a:ext cx="6072326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562A5C-472B-4975-BD4C-0BA28BAEDB2B}"/>
              </a:ext>
            </a:extLst>
          </p:cNvPr>
          <p:cNvSpPr/>
          <p:nvPr/>
        </p:nvSpPr>
        <p:spPr>
          <a:xfrm>
            <a:off x="1140109" y="5614696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다른책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6B05B-B7DE-480C-9946-F3BABE683B2D}"/>
              </a:ext>
            </a:extLst>
          </p:cNvPr>
          <p:cNvSpPr/>
          <p:nvPr/>
        </p:nvSpPr>
        <p:spPr>
          <a:xfrm>
            <a:off x="2020477" y="5616175"/>
            <a:ext cx="314350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FF0000"/>
                </a:solidFill>
              </a:rPr>
              <a:t>글렌네책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869863-50FA-4862-A4F2-817492AB0453}"/>
              </a:ext>
            </a:extLst>
          </p:cNvPr>
          <p:cNvSpPr/>
          <p:nvPr/>
        </p:nvSpPr>
        <p:spPr>
          <a:xfrm>
            <a:off x="4550613" y="5607298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다른책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160CFD-B6F8-400E-9D31-ED63F7233357}"/>
              </a:ext>
            </a:extLst>
          </p:cNvPr>
          <p:cNvSpPr/>
          <p:nvPr/>
        </p:nvSpPr>
        <p:spPr>
          <a:xfrm>
            <a:off x="2678903" y="5608777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다른책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E95052-7754-49EB-BAC6-4958F9496F22}"/>
              </a:ext>
            </a:extLst>
          </p:cNvPr>
          <p:cNvCxnSpPr/>
          <p:nvPr/>
        </p:nvCxnSpPr>
        <p:spPr>
          <a:xfrm>
            <a:off x="2201663" y="4767309"/>
            <a:ext cx="0" cy="73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3893E8-903A-47D0-AF51-B4B5DE2A4687}"/>
              </a:ext>
            </a:extLst>
          </p:cNvPr>
          <p:cNvSpPr/>
          <p:nvPr/>
        </p:nvSpPr>
        <p:spPr>
          <a:xfrm>
            <a:off x="2050741" y="4634144"/>
            <a:ext cx="1411550" cy="150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동생편지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7B0E13-C9ED-4638-B176-190CD8DC4896}"/>
              </a:ext>
            </a:extLst>
          </p:cNvPr>
          <p:cNvSpPr/>
          <p:nvPr/>
        </p:nvSpPr>
        <p:spPr>
          <a:xfrm>
            <a:off x="2645546" y="1899821"/>
            <a:ext cx="1296139" cy="4172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가족사진</a:t>
            </a:r>
          </a:p>
        </p:txBody>
      </p:sp>
    </p:spTree>
    <p:extLst>
      <p:ext uri="{BB962C8B-B14F-4D97-AF65-F5344CB8AC3E}">
        <p14:creationId xmlns:p14="http://schemas.microsoft.com/office/powerpoint/2010/main" val="358996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AE7A8-E203-433B-B2E8-50D93DFF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236" y="1784412"/>
            <a:ext cx="4331563" cy="4392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일기장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2009</a:t>
            </a:r>
            <a:r>
              <a:rPr lang="ko-KR" altLang="ko-KR" sz="1200" dirty="0"/>
              <a:t>년</a:t>
            </a:r>
            <a:r>
              <a:rPr lang="en-US" altLang="ko-KR" sz="1200" dirty="0"/>
              <a:t> 7</a:t>
            </a:r>
            <a:r>
              <a:rPr lang="ko-KR" altLang="ko-KR" sz="1200" dirty="0"/>
              <a:t>월</a:t>
            </a:r>
            <a:r>
              <a:rPr lang="en-US" altLang="ko-KR" sz="1200" dirty="0"/>
              <a:t> 6</a:t>
            </a:r>
            <a:r>
              <a:rPr lang="ko-KR" altLang="ko-KR" sz="1200" dirty="0"/>
              <a:t>일</a:t>
            </a:r>
            <a:r>
              <a:rPr lang="en-US" altLang="ko-KR" sz="1200" dirty="0"/>
              <a:t>. </a:t>
            </a:r>
            <a:r>
              <a:rPr lang="ko-KR" altLang="ko-KR" sz="1200" dirty="0"/>
              <a:t>크리스의 방</a:t>
            </a:r>
          </a:p>
          <a:p>
            <a:pPr marL="0" indent="0">
              <a:buNone/>
            </a:pPr>
            <a:r>
              <a:rPr lang="ko-KR" altLang="ko-KR" sz="1200" dirty="0"/>
              <a:t>오늘은 유독 그날이 생각날만큼 더운 날이다</a:t>
            </a:r>
            <a:r>
              <a:rPr lang="en-US" altLang="ko-KR" sz="1200" dirty="0"/>
              <a:t>. </a:t>
            </a:r>
            <a:r>
              <a:rPr lang="ko-KR" altLang="ko-KR" sz="1200" dirty="0"/>
              <a:t>만일 그때 내가 잠들지 않았더라면 아니 책을 읽었더라면 이렇게 여름만 되면 악몽에 시달리지 않았을 텐데</a:t>
            </a:r>
            <a:r>
              <a:rPr lang="en-US" altLang="ko-KR" sz="1200" dirty="0"/>
              <a:t>.... </a:t>
            </a:r>
            <a:r>
              <a:rPr lang="ko-KR" altLang="ko-KR" sz="1200" dirty="0"/>
              <a:t>갑자기 </a:t>
            </a:r>
            <a:r>
              <a:rPr lang="ko-KR" altLang="ko-KR" sz="1200" dirty="0" err="1"/>
              <a:t>모든게</a:t>
            </a:r>
            <a:r>
              <a:rPr lang="ko-KR" altLang="ko-KR" sz="1200" dirty="0"/>
              <a:t> 두렵고 </a:t>
            </a:r>
            <a:r>
              <a:rPr lang="ko-KR" altLang="ko-KR" sz="1200" dirty="0" err="1"/>
              <a:t>시렵다</a:t>
            </a:r>
            <a:r>
              <a:rPr lang="en-US" altLang="ko-KR" sz="1200" dirty="0"/>
              <a:t>. </a:t>
            </a:r>
            <a:r>
              <a:rPr lang="ko-KR" altLang="ko-KR" sz="1200" dirty="0"/>
              <a:t>지나간 일을 후회하게 된다</a:t>
            </a:r>
            <a:r>
              <a:rPr lang="en-US" altLang="ko-KR" sz="1200" dirty="0"/>
              <a:t>.. </a:t>
            </a:r>
            <a:r>
              <a:rPr lang="ko-KR" altLang="ko-KR" sz="1200" dirty="0"/>
              <a:t>잠자는게 두렵다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b="1" dirty="0" err="1">
                <a:solidFill>
                  <a:srgbClr val="FF0000"/>
                </a:solidFill>
              </a:rPr>
              <a:t>글렌네</a:t>
            </a:r>
            <a:r>
              <a:rPr lang="ko-KR" altLang="en-US" sz="1200" b="1" dirty="0">
                <a:solidFill>
                  <a:srgbClr val="FF0000"/>
                </a:solidFill>
              </a:rPr>
              <a:t> 책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스테이지</a:t>
            </a:r>
            <a:r>
              <a:rPr lang="en-US" altLang="ko-KR" sz="1200" dirty="0"/>
              <a:t>1</a:t>
            </a:r>
            <a:r>
              <a:rPr lang="ko-KR" altLang="en-US" sz="1200" dirty="0"/>
              <a:t>과 동일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동생편지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스테이지</a:t>
            </a:r>
            <a:r>
              <a:rPr lang="en-US" altLang="ko-KR" sz="1200" dirty="0"/>
              <a:t>1</a:t>
            </a:r>
            <a:r>
              <a:rPr lang="ko-KR" altLang="en-US" sz="1200" dirty="0"/>
              <a:t>과 동일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쓰레기통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가까이 가면 뒤질 수 있음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찢어진 일기장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200" b="1" dirty="0"/>
              <a:t>명심해</a:t>
            </a:r>
            <a:r>
              <a:rPr lang="en-US" altLang="ko-KR" sz="1200" b="1" dirty="0"/>
              <a:t>..ES</a:t>
            </a:r>
          </a:p>
          <a:p>
            <a:pPr marL="0" indent="0">
              <a:buNone/>
            </a:pPr>
            <a:r>
              <a:rPr lang="ko-KR" altLang="en-US" sz="1200" dirty="0"/>
              <a:t>이건 너희 가족이 </a:t>
            </a:r>
            <a:r>
              <a:rPr lang="ko-KR" altLang="en-US" sz="1200" dirty="0" err="1"/>
              <a:t>어렸을때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아버지가 가지고 계시던 것이야</a:t>
            </a:r>
            <a:r>
              <a:rPr lang="en-US" altLang="ko-KR" sz="1200" dirty="0"/>
              <a:t>.. </a:t>
            </a:r>
            <a:r>
              <a:rPr lang="ko-KR" altLang="en-US" sz="1200" dirty="0"/>
              <a:t>라고 너희 아버지는 이 펜던트는 단순한 것이 아니라고 이 펜던트를 통해서 할아버지의 금고를 열 수 있을 거라고</a:t>
            </a:r>
            <a:r>
              <a:rPr lang="en-US" altLang="ko-KR" sz="1200" dirty="0"/>
              <a:t>…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364A9C-4D0B-4709-800D-096E690E751C}"/>
              </a:ext>
            </a:extLst>
          </p:cNvPr>
          <p:cNvSpPr/>
          <p:nvPr/>
        </p:nvSpPr>
        <p:spPr>
          <a:xfrm>
            <a:off x="898359" y="1892968"/>
            <a:ext cx="6076020" cy="4283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42E093-4E0E-4E95-B7E5-AEBA4E1C16BE}"/>
              </a:ext>
            </a:extLst>
          </p:cNvPr>
          <p:cNvSpPr/>
          <p:nvPr/>
        </p:nvSpPr>
        <p:spPr>
          <a:xfrm>
            <a:off x="924462" y="3100648"/>
            <a:ext cx="671581" cy="181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B60265-571B-4F10-8E74-D4107B89C9BD}"/>
              </a:ext>
            </a:extLst>
          </p:cNvPr>
          <p:cNvSpPr/>
          <p:nvPr/>
        </p:nvSpPr>
        <p:spPr>
          <a:xfrm>
            <a:off x="897775" y="2011680"/>
            <a:ext cx="24106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4875FA-302E-4FFD-856D-22590C138F6A}"/>
              </a:ext>
            </a:extLst>
          </p:cNvPr>
          <p:cNvSpPr/>
          <p:nvPr/>
        </p:nvSpPr>
        <p:spPr>
          <a:xfrm>
            <a:off x="1083883" y="3232520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일기장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443E0654-106F-421C-B5DA-F7B0275B02F9}"/>
              </a:ext>
            </a:extLst>
          </p:cNvPr>
          <p:cNvSpPr/>
          <p:nvPr/>
        </p:nvSpPr>
        <p:spPr>
          <a:xfrm>
            <a:off x="6542117" y="2036618"/>
            <a:ext cx="415636" cy="17622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창문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50CCB1-E5D5-4249-9B3A-B293F80FD655}"/>
              </a:ext>
            </a:extLst>
          </p:cNvPr>
          <p:cNvSpPr/>
          <p:nvPr/>
        </p:nvSpPr>
        <p:spPr>
          <a:xfrm>
            <a:off x="4651899" y="1882066"/>
            <a:ext cx="1597981" cy="2787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침대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CC3C26-B89B-4636-8961-A9E77CA3E76F}"/>
              </a:ext>
            </a:extLst>
          </p:cNvPr>
          <p:cNvSpPr/>
          <p:nvPr/>
        </p:nvSpPr>
        <p:spPr>
          <a:xfrm>
            <a:off x="896645" y="5539666"/>
            <a:ext cx="6072326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562A5C-472B-4975-BD4C-0BA28BAEDB2B}"/>
              </a:ext>
            </a:extLst>
          </p:cNvPr>
          <p:cNvSpPr/>
          <p:nvPr/>
        </p:nvSpPr>
        <p:spPr>
          <a:xfrm>
            <a:off x="1140109" y="5614696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다른책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6B05B-B7DE-480C-9946-F3BABE683B2D}"/>
              </a:ext>
            </a:extLst>
          </p:cNvPr>
          <p:cNvSpPr/>
          <p:nvPr/>
        </p:nvSpPr>
        <p:spPr>
          <a:xfrm>
            <a:off x="2020477" y="5616175"/>
            <a:ext cx="314350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FF0000"/>
                </a:solidFill>
              </a:rPr>
              <a:t>글렌네책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869863-50FA-4862-A4F2-817492AB0453}"/>
              </a:ext>
            </a:extLst>
          </p:cNvPr>
          <p:cNvSpPr/>
          <p:nvPr/>
        </p:nvSpPr>
        <p:spPr>
          <a:xfrm>
            <a:off x="4550613" y="5607298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다른책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160CFD-B6F8-400E-9D31-ED63F7233357}"/>
              </a:ext>
            </a:extLst>
          </p:cNvPr>
          <p:cNvSpPr/>
          <p:nvPr/>
        </p:nvSpPr>
        <p:spPr>
          <a:xfrm>
            <a:off x="2678903" y="5608777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다른책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E95052-7754-49EB-BAC6-4958F9496F22}"/>
              </a:ext>
            </a:extLst>
          </p:cNvPr>
          <p:cNvCxnSpPr/>
          <p:nvPr/>
        </p:nvCxnSpPr>
        <p:spPr>
          <a:xfrm>
            <a:off x="2201663" y="4767309"/>
            <a:ext cx="0" cy="73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3893E8-903A-47D0-AF51-B4B5DE2A4687}"/>
              </a:ext>
            </a:extLst>
          </p:cNvPr>
          <p:cNvSpPr/>
          <p:nvPr/>
        </p:nvSpPr>
        <p:spPr>
          <a:xfrm>
            <a:off x="2050741" y="4589754"/>
            <a:ext cx="1411550" cy="1953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동생편지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7B0E13-C9ED-4638-B176-190CD8DC4896}"/>
              </a:ext>
            </a:extLst>
          </p:cNvPr>
          <p:cNvSpPr/>
          <p:nvPr/>
        </p:nvSpPr>
        <p:spPr>
          <a:xfrm>
            <a:off x="2645546" y="1899821"/>
            <a:ext cx="1296139" cy="4172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가족사진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7DDE2F-174F-49D9-BA98-C6AD4A662226}"/>
              </a:ext>
            </a:extLst>
          </p:cNvPr>
          <p:cNvSpPr/>
          <p:nvPr/>
        </p:nvSpPr>
        <p:spPr>
          <a:xfrm>
            <a:off x="2840853" y="3178206"/>
            <a:ext cx="1003177" cy="4882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소주병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74DDA2-77ED-41EF-8AE4-025ECE18743A}"/>
              </a:ext>
            </a:extLst>
          </p:cNvPr>
          <p:cNvSpPr/>
          <p:nvPr/>
        </p:nvSpPr>
        <p:spPr>
          <a:xfrm>
            <a:off x="1837677" y="2059619"/>
            <a:ext cx="630315" cy="4350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쓰레기통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3FFB05-9556-4A05-A8B3-76AA7BF4260E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2152835" y="2494625"/>
            <a:ext cx="13316" cy="4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3948A4-589C-43C1-BFFE-B8BB7AFAE28B}"/>
              </a:ext>
            </a:extLst>
          </p:cNvPr>
          <p:cNvSpPr/>
          <p:nvPr/>
        </p:nvSpPr>
        <p:spPr>
          <a:xfrm>
            <a:off x="1972321" y="2939987"/>
            <a:ext cx="1411550" cy="1953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찢어진 일기장</a:t>
            </a:r>
          </a:p>
        </p:txBody>
      </p:sp>
    </p:spTree>
    <p:extLst>
      <p:ext uri="{BB962C8B-B14F-4D97-AF65-F5344CB8AC3E}">
        <p14:creationId xmlns:p14="http://schemas.microsoft.com/office/powerpoint/2010/main" val="158325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AE7A8-E203-433B-B2E8-50D93DFF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236" y="1784412"/>
            <a:ext cx="4331563" cy="439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일기장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100" dirty="0"/>
              <a:t>1999</a:t>
            </a:r>
            <a:r>
              <a:rPr lang="ko-KR" altLang="ko-KR" sz="1100" dirty="0"/>
              <a:t>년</a:t>
            </a:r>
            <a:r>
              <a:rPr lang="en-US" altLang="ko-KR" sz="1100" dirty="0"/>
              <a:t> 8</a:t>
            </a:r>
            <a:r>
              <a:rPr lang="ko-KR" altLang="ko-KR" sz="1100" dirty="0"/>
              <a:t>월</a:t>
            </a:r>
            <a:r>
              <a:rPr lang="en-US" altLang="ko-KR" sz="1100" dirty="0"/>
              <a:t> 23</a:t>
            </a:r>
            <a:r>
              <a:rPr lang="ko-KR" altLang="ko-KR" sz="1100" dirty="0"/>
              <a:t>일</a:t>
            </a:r>
            <a:r>
              <a:rPr lang="en-US" altLang="ko-KR" sz="1100" dirty="0"/>
              <a:t>. </a:t>
            </a:r>
            <a:r>
              <a:rPr lang="ko-KR" altLang="ko-KR" sz="1100" dirty="0"/>
              <a:t>크리스의 예전 집 방</a:t>
            </a:r>
          </a:p>
          <a:p>
            <a:pPr marL="0" indent="0">
              <a:buNone/>
            </a:pPr>
            <a:r>
              <a:rPr lang="ko-KR" altLang="ko-KR" sz="1100" dirty="0"/>
              <a:t>일기를 쓰기 싫다</a:t>
            </a:r>
            <a:r>
              <a:rPr lang="en-US" altLang="ko-KR" sz="1100" dirty="0"/>
              <a:t>. </a:t>
            </a:r>
            <a:r>
              <a:rPr lang="ko-KR" altLang="ko-KR" sz="1100" dirty="0"/>
              <a:t>검사할 엄마 아빠도 없다</a:t>
            </a:r>
            <a:r>
              <a:rPr lang="en-US" altLang="ko-KR" sz="1100" dirty="0"/>
              <a:t>. </a:t>
            </a:r>
            <a:r>
              <a:rPr lang="ko-KR" altLang="ko-KR" sz="1100" dirty="0" err="1"/>
              <a:t>길라이</a:t>
            </a:r>
            <a:r>
              <a:rPr lang="ko-KR" altLang="ko-KR" sz="1100" dirty="0"/>
              <a:t> 이모가 엄마</a:t>
            </a:r>
            <a:r>
              <a:rPr lang="en-US" altLang="ko-KR" sz="1100" dirty="0"/>
              <a:t>, </a:t>
            </a:r>
            <a:r>
              <a:rPr lang="ko-KR" altLang="ko-KR" sz="1100" dirty="0"/>
              <a:t>아빠는 아주 먼 여행을 간다고 했다 내가 어른이 되면 온다고 했다고 손에</a:t>
            </a:r>
            <a:r>
              <a:rPr lang="en-US" altLang="ko-KR" sz="1100" dirty="0"/>
              <a:t> '</a:t>
            </a:r>
            <a:r>
              <a:rPr lang="ko-KR" altLang="ko-KR" sz="1100" dirty="0"/>
              <a:t>이것</a:t>
            </a:r>
            <a:r>
              <a:rPr lang="en-US" altLang="ko-KR" sz="1100" dirty="0"/>
              <a:t>'(</a:t>
            </a:r>
            <a:r>
              <a:rPr lang="ko-KR" altLang="ko-KR" sz="1100" dirty="0"/>
              <a:t>펜던트</a:t>
            </a:r>
            <a:r>
              <a:rPr lang="en-US" altLang="ko-KR" sz="1100" dirty="0"/>
              <a:t>) </a:t>
            </a:r>
            <a:r>
              <a:rPr lang="ko-KR" altLang="ko-KR" sz="1100" dirty="0"/>
              <a:t>을 </a:t>
            </a:r>
            <a:r>
              <a:rPr lang="ko-KR" altLang="ko-KR" sz="1100" dirty="0" err="1"/>
              <a:t>쥐어주면서</a:t>
            </a:r>
            <a:r>
              <a:rPr lang="en-US" altLang="ko-KR" sz="1100" dirty="0"/>
              <a:t>....(</a:t>
            </a:r>
            <a:r>
              <a:rPr lang="ko-KR" altLang="ko-KR" sz="1100" dirty="0"/>
              <a:t>찢어진 일기장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가족사진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펜던트를 얻을 수 있음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할아버지의 금고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펜던트를 통하여 할아버지의 금고를 열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쪽지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200" b="1" dirty="0"/>
              <a:t>명심해</a:t>
            </a:r>
            <a:r>
              <a:rPr lang="en-US" altLang="ko-KR" sz="1200" b="1" dirty="0"/>
              <a:t>..CA</a:t>
            </a:r>
          </a:p>
          <a:p>
            <a:pPr marL="0" indent="0">
              <a:buNone/>
            </a:pPr>
            <a:r>
              <a:rPr lang="ko-KR" altLang="en-US" sz="1200" dirty="0"/>
              <a:t>후회하는 사람이 가장 바라는 것은 간절한 시간일 </a:t>
            </a:r>
            <a:r>
              <a:rPr lang="ko-KR" altLang="en-US" sz="1200" dirty="0" err="1"/>
              <a:t>테지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시간을 </a:t>
            </a:r>
            <a:r>
              <a:rPr lang="ko-KR" altLang="en-US" sz="1200" dirty="0" err="1"/>
              <a:t>돌리는건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어려울테니깐</a:t>
            </a:r>
            <a:r>
              <a:rPr lang="en-US" altLang="ko-KR" sz="1200" dirty="0"/>
              <a:t>…</a:t>
            </a:r>
            <a:r>
              <a:rPr lang="ko-KR" altLang="en-US" sz="1200" dirty="0"/>
              <a:t>가장 오른쪽에 있는 사람의 열쇠를</a:t>
            </a:r>
            <a:r>
              <a:rPr lang="en-US" altLang="ko-KR" sz="1200" dirty="0"/>
              <a:t>..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FF0000"/>
                </a:solidFill>
              </a:rPr>
              <a:t>시계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할아버지의 손목시계를 얻을 수 있음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364A9C-4D0B-4709-800D-096E690E751C}"/>
              </a:ext>
            </a:extLst>
          </p:cNvPr>
          <p:cNvSpPr/>
          <p:nvPr/>
        </p:nvSpPr>
        <p:spPr>
          <a:xfrm>
            <a:off x="898359" y="1892968"/>
            <a:ext cx="6076020" cy="4283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42E093-4E0E-4E95-B7E5-AEBA4E1C16BE}"/>
              </a:ext>
            </a:extLst>
          </p:cNvPr>
          <p:cNvSpPr/>
          <p:nvPr/>
        </p:nvSpPr>
        <p:spPr>
          <a:xfrm>
            <a:off x="3062797" y="5779363"/>
            <a:ext cx="1684820" cy="39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B60265-571B-4F10-8E74-D4107B89C9BD}"/>
              </a:ext>
            </a:extLst>
          </p:cNvPr>
          <p:cNvSpPr/>
          <p:nvPr/>
        </p:nvSpPr>
        <p:spPr>
          <a:xfrm>
            <a:off x="6712649" y="5038966"/>
            <a:ext cx="24106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4875FA-302E-4FFD-856D-22590C138F6A}"/>
              </a:ext>
            </a:extLst>
          </p:cNvPr>
          <p:cNvSpPr/>
          <p:nvPr/>
        </p:nvSpPr>
        <p:spPr>
          <a:xfrm>
            <a:off x="3258912" y="5709389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일기장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443E0654-106F-421C-B5DA-F7B0275B02F9}"/>
              </a:ext>
            </a:extLst>
          </p:cNvPr>
          <p:cNvSpPr/>
          <p:nvPr/>
        </p:nvSpPr>
        <p:spPr>
          <a:xfrm>
            <a:off x="6533239" y="2773465"/>
            <a:ext cx="415636" cy="17622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창문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50CCB1-E5D5-4249-9B3A-B293F80FD655}"/>
              </a:ext>
            </a:extLst>
          </p:cNvPr>
          <p:cNvSpPr/>
          <p:nvPr/>
        </p:nvSpPr>
        <p:spPr>
          <a:xfrm>
            <a:off x="914400" y="2698811"/>
            <a:ext cx="1597981" cy="2787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침대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CC3C26-B89B-4636-8961-A9E77CA3E76F}"/>
              </a:ext>
            </a:extLst>
          </p:cNvPr>
          <p:cNvSpPr/>
          <p:nvPr/>
        </p:nvSpPr>
        <p:spPr>
          <a:xfrm>
            <a:off x="914400" y="1899821"/>
            <a:ext cx="6072326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7B0E13-C9ED-4638-B176-190CD8DC4896}"/>
              </a:ext>
            </a:extLst>
          </p:cNvPr>
          <p:cNvSpPr/>
          <p:nvPr/>
        </p:nvSpPr>
        <p:spPr>
          <a:xfrm>
            <a:off x="1029811" y="5841507"/>
            <a:ext cx="1162973" cy="3373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가족사진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8C59BD-13EE-4668-9668-CE278BA7B289}"/>
              </a:ext>
            </a:extLst>
          </p:cNvPr>
          <p:cNvSpPr/>
          <p:nvPr/>
        </p:nvSpPr>
        <p:spPr>
          <a:xfrm>
            <a:off x="2840854" y="2911876"/>
            <a:ext cx="1890944" cy="14825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크리스가 가지고 놀던 장난감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021086-7490-45E7-B1B8-1A544AC4CB81}"/>
              </a:ext>
            </a:extLst>
          </p:cNvPr>
          <p:cNvSpPr/>
          <p:nvPr/>
        </p:nvSpPr>
        <p:spPr>
          <a:xfrm>
            <a:off x="4742961" y="2923279"/>
            <a:ext cx="796705" cy="8586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FF0000"/>
                </a:solidFill>
              </a:rPr>
              <a:t>할아버지의 금고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9D4C4F-D322-4176-BAB2-9097914353D1}"/>
              </a:ext>
            </a:extLst>
          </p:cNvPr>
          <p:cNvSpPr/>
          <p:nvPr/>
        </p:nvSpPr>
        <p:spPr>
          <a:xfrm>
            <a:off x="4918229" y="2743200"/>
            <a:ext cx="443884" cy="4172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쪽지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AAC2B9-2FBC-40C9-9EBC-F247FACF3112}"/>
              </a:ext>
            </a:extLst>
          </p:cNvPr>
          <p:cNvSpPr/>
          <p:nvPr/>
        </p:nvSpPr>
        <p:spPr>
          <a:xfrm>
            <a:off x="5399102" y="2753557"/>
            <a:ext cx="443884" cy="4172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시계</a:t>
            </a:r>
          </a:p>
        </p:txBody>
      </p:sp>
    </p:spTree>
    <p:extLst>
      <p:ext uri="{BB962C8B-B14F-4D97-AF65-F5344CB8AC3E}">
        <p14:creationId xmlns:p14="http://schemas.microsoft.com/office/powerpoint/2010/main" val="83947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튜토리얼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151" y="2077244"/>
            <a:ext cx="4540249" cy="4351338"/>
          </a:xfrm>
        </p:spPr>
        <p:txBody>
          <a:bodyPr/>
          <a:lstStyle/>
          <a:p>
            <a:r>
              <a:rPr lang="ko-KR" altLang="en-US" dirty="0"/>
              <a:t>동굴 내부에서 시작하며 기본 조작 등을 숙지하며 동굴밖으로 나와서 마을로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3FAB1A-3178-40D6-AD2A-7674E888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574"/>
            <a:ext cx="5856817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42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AE7A8-E203-433B-B2E8-50D93DFF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236" y="1784412"/>
            <a:ext cx="4331563" cy="439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일기장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2007</a:t>
            </a:r>
            <a:r>
              <a:rPr lang="ko-KR" altLang="ko-KR" sz="1200" dirty="0"/>
              <a:t>년</a:t>
            </a:r>
            <a:r>
              <a:rPr lang="en-US" altLang="ko-KR" sz="1200" dirty="0"/>
              <a:t> 6</a:t>
            </a:r>
            <a:r>
              <a:rPr lang="ko-KR" altLang="ko-KR" sz="1200" dirty="0"/>
              <a:t>월</a:t>
            </a:r>
            <a:r>
              <a:rPr lang="en-US" altLang="ko-KR" sz="1200" dirty="0"/>
              <a:t> 24</a:t>
            </a:r>
            <a:r>
              <a:rPr lang="ko-KR" altLang="ko-KR" sz="1200" dirty="0"/>
              <a:t>일</a:t>
            </a:r>
            <a:r>
              <a:rPr lang="en-US" altLang="ko-KR" sz="1200" dirty="0"/>
              <a:t>. </a:t>
            </a:r>
            <a:r>
              <a:rPr lang="ko-KR" altLang="ko-KR" sz="1200" dirty="0"/>
              <a:t>크리스의 방</a:t>
            </a:r>
          </a:p>
          <a:p>
            <a:pPr marL="0" indent="0">
              <a:buNone/>
            </a:pPr>
            <a:r>
              <a:rPr lang="ko-KR" altLang="ko-KR" sz="1200" dirty="0"/>
              <a:t>도무지 알 수가 없다</a:t>
            </a:r>
            <a:r>
              <a:rPr lang="en-US" altLang="ko-KR" sz="1200" dirty="0"/>
              <a:t>. </a:t>
            </a:r>
            <a:r>
              <a:rPr lang="ko-KR" altLang="ko-KR" sz="1200" dirty="0"/>
              <a:t>나한태만 왜 이런 일이 생기는 걸까 이제 나 </a:t>
            </a:r>
            <a:r>
              <a:rPr lang="ko-KR" altLang="ko-KR" sz="1200" dirty="0" err="1"/>
              <a:t>혼자다</a:t>
            </a:r>
            <a:r>
              <a:rPr lang="en-US" altLang="ko-KR" sz="1200" dirty="0"/>
              <a:t>... </a:t>
            </a:r>
            <a:r>
              <a:rPr lang="ko-KR" altLang="ko-KR" sz="1200" dirty="0"/>
              <a:t>동생이 너무 보고싶다</a:t>
            </a:r>
            <a:r>
              <a:rPr lang="en-US" altLang="ko-KR" sz="1200" dirty="0"/>
              <a:t>...</a:t>
            </a:r>
            <a:endParaRPr lang="ko-KR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타임머신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200" b="1" dirty="0"/>
              <a:t>가장 후회하는 순간으로 돌아가서 그곳에서 한가지의 물건을  가져올 수 있습니다</a:t>
            </a:r>
            <a:r>
              <a:rPr lang="en-US" altLang="ko-KR" sz="1200" b="1" dirty="0"/>
              <a:t>. </a:t>
            </a:r>
          </a:p>
          <a:p>
            <a:pPr marL="0" indent="0">
              <a:buNone/>
            </a:pPr>
            <a:r>
              <a:rPr lang="ko-KR" altLang="en-US" sz="1200" b="1" dirty="0"/>
              <a:t>선택</a:t>
            </a: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dirty="0"/>
              <a:t>1999</a:t>
            </a:r>
            <a:r>
              <a:rPr lang="ko-KR" altLang="ko-KR" sz="1200" dirty="0"/>
              <a:t>년</a:t>
            </a:r>
            <a:r>
              <a:rPr lang="en-US" altLang="ko-KR" sz="1200" dirty="0"/>
              <a:t> 8</a:t>
            </a:r>
            <a:r>
              <a:rPr lang="ko-KR" altLang="ko-KR" sz="1200" dirty="0"/>
              <a:t>월</a:t>
            </a:r>
            <a:r>
              <a:rPr lang="en-US" altLang="ko-KR" sz="1200" dirty="0"/>
              <a:t> 23</a:t>
            </a:r>
            <a:r>
              <a:rPr lang="ko-KR" altLang="ko-KR" sz="1200" dirty="0"/>
              <a:t>일</a:t>
            </a:r>
            <a:r>
              <a:rPr lang="en-US" altLang="ko-KR" sz="1200" dirty="0"/>
              <a:t>. </a:t>
            </a:r>
            <a:r>
              <a:rPr lang="ko-KR" altLang="ko-KR" sz="1200" dirty="0"/>
              <a:t>크리스의 예전 집 방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-</a:t>
            </a:r>
            <a:r>
              <a:rPr lang="ko-KR" altLang="en-US" sz="1200" dirty="0"/>
              <a:t>시계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-</a:t>
            </a:r>
            <a:r>
              <a:rPr lang="ko-KR" altLang="en-US" sz="1200" dirty="0"/>
              <a:t>쪽지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2009</a:t>
            </a:r>
            <a:r>
              <a:rPr lang="ko-KR" altLang="ko-KR" sz="1200" dirty="0"/>
              <a:t>년</a:t>
            </a:r>
            <a:r>
              <a:rPr lang="en-US" altLang="ko-KR" sz="1200" dirty="0"/>
              <a:t> 7</a:t>
            </a:r>
            <a:r>
              <a:rPr lang="ko-KR" altLang="ko-KR" sz="1200" dirty="0"/>
              <a:t>월</a:t>
            </a:r>
            <a:r>
              <a:rPr lang="en-US" altLang="ko-KR" sz="1200" dirty="0"/>
              <a:t> 6</a:t>
            </a:r>
            <a:r>
              <a:rPr lang="ko-KR" altLang="ko-KR" sz="1200" dirty="0"/>
              <a:t>일</a:t>
            </a:r>
            <a:r>
              <a:rPr lang="en-US" altLang="ko-KR" sz="1200" dirty="0"/>
              <a:t>. </a:t>
            </a:r>
            <a:r>
              <a:rPr lang="ko-KR" altLang="ko-KR" sz="1200" dirty="0"/>
              <a:t>크리스의 방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찢어진 일기장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2007</a:t>
            </a:r>
            <a:r>
              <a:rPr lang="ko-KR" altLang="en-US" sz="1200" dirty="0"/>
              <a:t>년 </a:t>
            </a:r>
            <a:r>
              <a:rPr lang="en-US" altLang="ko-KR" sz="1200" dirty="0"/>
              <a:t>6</a:t>
            </a:r>
            <a:r>
              <a:rPr lang="ko-KR" altLang="en-US" sz="1200" dirty="0"/>
              <a:t>월 </a:t>
            </a:r>
            <a:r>
              <a:rPr lang="en-US" altLang="ko-KR" sz="1200" dirty="0"/>
              <a:t>23</a:t>
            </a:r>
            <a:r>
              <a:rPr lang="ko-KR" altLang="en-US" sz="1200" dirty="0"/>
              <a:t>일 크리스의 방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-</a:t>
            </a:r>
            <a:r>
              <a:rPr lang="ko-KR" altLang="en-US" sz="1200" dirty="0" err="1"/>
              <a:t>동생의편지</a:t>
            </a:r>
            <a:endParaRPr lang="en-US" altLang="ko-KR" sz="1200" dirty="0"/>
          </a:p>
          <a:p>
            <a:pPr marL="0" indent="0">
              <a:buNone/>
            </a:pPr>
            <a:endParaRPr lang="ko-KR" altLang="ko-KR" sz="1200" dirty="0"/>
          </a:p>
          <a:p>
            <a:pPr marL="0" indent="0">
              <a:buNone/>
            </a:pPr>
            <a:endParaRPr lang="ko-KR" altLang="ko-KR" sz="1200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364A9C-4D0B-4709-800D-096E690E751C}"/>
              </a:ext>
            </a:extLst>
          </p:cNvPr>
          <p:cNvSpPr/>
          <p:nvPr/>
        </p:nvSpPr>
        <p:spPr>
          <a:xfrm>
            <a:off x="898359" y="1892968"/>
            <a:ext cx="6076020" cy="4283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42E093-4E0E-4E95-B7E5-AEBA4E1C16BE}"/>
              </a:ext>
            </a:extLst>
          </p:cNvPr>
          <p:cNvSpPr/>
          <p:nvPr/>
        </p:nvSpPr>
        <p:spPr>
          <a:xfrm>
            <a:off x="924462" y="3100648"/>
            <a:ext cx="671581" cy="181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B60265-571B-4F10-8E74-D4107B89C9BD}"/>
              </a:ext>
            </a:extLst>
          </p:cNvPr>
          <p:cNvSpPr/>
          <p:nvPr/>
        </p:nvSpPr>
        <p:spPr>
          <a:xfrm>
            <a:off x="897775" y="2011680"/>
            <a:ext cx="24106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4875FA-302E-4FFD-856D-22590C138F6A}"/>
              </a:ext>
            </a:extLst>
          </p:cNvPr>
          <p:cNvSpPr/>
          <p:nvPr/>
        </p:nvSpPr>
        <p:spPr>
          <a:xfrm>
            <a:off x="1083883" y="3232520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일기장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443E0654-106F-421C-B5DA-F7B0275B02F9}"/>
              </a:ext>
            </a:extLst>
          </p:cNvPr>
          <p:cNvSpPr/>
          <p:nvPr/>
        </p:nvSpPr>
        <p:spPr>
          <a:xfrm>
            <a:off x="6542117" y="2036618"/>
            <a:ext cx="415636" cy="17622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창문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50CCB1-E5D5-4249-9B3A-B293F80FD655}"/>
              </a:ext>
            </a:extLst>
          </p:cNvPr>
          <p:cNvSpPr/>
          <p:nvPr/>
        </p:nvSpPr>
        <p:spPr>
          <a:xfrm>
            <a:off x="4651899" y="1882066"/>
            <a:ext cx="1597981" cy="2787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침대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CC3C26-B89B-4636-8961-A9E77CA3E76F}"/>
              </a:ext>
            </a:extLst>
          </p:cNvPr>
          <p:cNvSpPr/>
          <p:nvPr/>
        </p:nvSpPr>
        <p:spPr>
          <a:xfrm>
            <a:off x="896645" y="5539666"/>
            <a:ext cx="6072326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562A5C-472B-4975-BD4C-0BA28BAEDB2B}"/>
              </a:ext>
            </a:extLst>
          </p:cNvPr>
          <p:cNvSpPr/>
          <p:nvPr/>
        </p:nvSpPr>
        <p:spPr>
          <a:xfrm>
            <a:off x="1140109" y="5614696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다른책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869863-50FA-4862-A4F2-817492AB0453}"/>
              </a:ext>
            </a:extLst>
          </p:cNvPr>
          <p:cNvSpPr/>
          <p:nvPr/>
        </p:nvSpPr>
        <p:spPr>
          <a:xfrm>
            <a:off x="4550613" y="5607298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다른책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160CFD-B6F8-400E-9D31-ED63F7233357}"/>
              </a:ext>
            </a:extLst>
          </p:cNvPr>
          <p:cNvSpPr/>
          <p:nvPr/>
        </p:nvSpPr>
        <p:spPr>
          <a:xfrm>
            <a:off x="2678903" y="5608777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다른책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7B0E13-C9ED-4638-B176-190CD8DC4896}"/>
              </a:ext>
            </a:extLst>
          </p:cNvPr>
          <p:cNvSpPr/>
          <p:nvPr/>
        </p:nvSpPr>
        <p:spPr>
          <a:xfrm>
            <a:off x="2645546" y="1899821"/>
            <a:ext cx="1296139" cy="4172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가족사진</a:t>
            </a:r>
          </a:p>
        </p:txBody>
      </p:sp>
      <p:sp>
        <p:nvSpPr>
          <p:cNvPr id="20" name="별: 꼭짓점 7개 19">
            <a:extLst>
              <a:ext uri="{FF2B5EF4-FFF2-40B4-BE49-F238E27FC236}">
                <a16:creationId xmlns:a16="http://schemas.microsoft.com/office/drawing/2014/main" id="{39D52DAC-9307-4AD9-A86B-E3B3C566A522}"/>
              </a:ext>
            </a:extLst>
          </p:cNvPr>
          <p:cNvSpPr/>
          <p:nvPr/>
        </p:nvSpPr>
        <p:spPr>
          <a:xfrm>
            <a:off x="2370338" y="3293616"/>
            <a:ext cx="1216241" cy="1065320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타임머신</a:t>
            </a:r>
          </a:p>
        </p:txBody>
      </p:sp>
    </p:spTree>
    <p:extLst>
      <p:ext uri="{BB962C8B-B14F-4D97-AF65-F5344CB8AC3E}">
        <p14:creationId xmlns:p14="http://schemas.microsoft.com/office/powerpoint/2010/main" val="124080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AE7A8-E203-433B-B2E8-50D93DFF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236" y="1784412"/>
            <a:ext cx="4331563" cy="4927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일기장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000" dirty="0"/>
              <a:t>2013</a:t>
            </a:r>
            <a:r>
              <a:rPr lang="ko-KR" altLang="en-US" sz="1000" dirty="0"/>
              <a:t>년 </a:t>
            </a:r>
            <a:r>
              <a:rPr lang="en-US" altLang="ko-KR" sz="1000" dirty="0"/>
              <a:t>10</a:t>
            </a:r>
            <a:r>
              <a:rPr lang="ko-KR" altLang="en-US" sz="1000" dirty="0"/>
              <a:t>월 </a:t>
            </a:r>
            <a:r>
              <a:rPr lang="en-US" altLang="ko-KR" sz="1000" dirty="0"/>
              <a:t>10</a:t>
            </a:r>
            <a:r>
              <a:rPr lang="ko-KR" altLang="en-US" sz="1000" dirty="0"/>
              <a:t>일 크리스의 방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오늘은 </a:t>
            </a:r>
            <a:r>
              <a:rPr lang="en-US" altLang="ko-KR" sz="1000" dirty="0"/>
              <a:t>12</a:t>
            </a:r>
            <a:r>
              <a:rPr lang="ko-KR" altLang="en-US" sz="1000" dirty="0"/>
              <a:t>시부터 시계가 </a:t>
            </a:r>
            <a:r>
              <a:rPr lang="ko-KR" altLang="en-US" sz="1000" dirty="0" err="1"/>
              <a:t>고장났다</a:t>
            </a:r>
            <a:r>
              <a:rPr lang="en-US" altLang="ko-KR" sz="1000" dirty="0"/>
              <a:t>. </a:t>
            </a:r>
            <a:r>
              <a:rPr lang="ko-KR" altLang="en-US" sz="1000" dirty="0"/>
              <a:t>시계는 멈추어 있지만 할아버지의 손목시계가 </a:t>
            </a:r>
            <a:r>
              <a:rPr lang="ko-KR" altLang="en-US" sz="1000" dirty="0" err="1"/>
              <a:t>가르키던</a:t>
            </a:r>
            <a:r>
              <a:rPr lang="ko-KR" altLang="en-US" sz="1000" dirty="0"/>
              <a:t> 시간의 의미는 </a:t>
            </a:r>
            <a:r>
              <a:rPr lang="ko-KR" altLang="en-US" sz="1000" dirty="0" err="1"/>
              <a:t>뭘까</a:t>
            </a:r>
            <a:r>
              <a:rPr lang="en-US" altLang="ko-KR" sz="1000" dirty="0"/>
              <a:t>…</a:t>
            </a:r>
          </a:p>
          <a:p>
            <a:pPr marL="0" indent="0">
              <a:buNone/>
            </a:pPr>
            <a:r>
              <a:rPr lang="ko-KR" altLang="en-US" sz="1000" dirty="0"/>
              <a:t>책장을 마주보고 </a:t>
            </a:r>
            <a:r>
              <a:rPr lang="ko-KR" altLang="en-US" sz="1000" dirty="0" err="1"/>
              <a:t>섰을때</a:t>
            </a:r>
            <a:r>
              <a:rPr lang="ko-KR" altLang="en-US" sz="1000" dirty="0"/>
              <a:t> 가장 오른쪽에 있는 사람의 열쇠라는 할아버지의 쪽지 내용은 </a:t>
            </a:r>
            <a:r>
              <a:rPr lang="ko-KR" altLang="en-US" sz="1000" dirty="0" err="1"/>
              <a:t>뭘까</a:t>
            </a:r>
            <a:r>
              <a:rPr lang="en-US" altLang="ko-KR" sz="1000" dirty="0"/>
              <a:t>..</a:t>
            </a:r>
          </a:p>
          <a:p>
            <a:pPr marL="0" indent="0">
              <a:buNone/>
            </a:pPr>
            <a:r>
              <a:rPr lang="ko-KR" altLang="en-US" sz="1000" dirty="0"/>
              <a:t>오늘따라 생각이 많아지네</a:t>
            </a:r>
            <a:r>
              <a:rPr lang="en-US" altLang="ko-KR" sz="1000" dirty="0"/>
              <a:t>… </a:t>
            </a:r>
            <a:r>
              <a:rPr lang="ko-KR" altLang="en-US" sz="1000" dirty="0"/>
              <a:t>도대체 나에게 무슨 물음을 </a:t>
            </a:r>
            <a:r>
              <a:rPr lang="ko-KR" altLang="en-US" sz="1000" dirty="0" err="1"/>
              <a:t>주신걸까</a:t>
            </a:r>
            <a:r>
              <a:rPr lang="en-US" altLang="ko-KR" sz="1000" dirty="0"/>
              <a:t>…. </a:t>
            </a: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시계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/>
              <a:t>손목시계의 시간은 </a:t>
            </a:r>
            <a:r>
              <a:rPr lang="en-US" altLang="ko-KR" sz="1000" b="1" dirty="0"/>
              <a:t>6</a:t>
            </a:r>
            <a:r>
              <a:rPr lang="ko-KR" altLang="en-US" sz="1000" b="1" dirty="0"/>
              <a:t>시정각을 </a:t>
            </a:r>
            <a:r>
              <a:rPr lang="ko-KR" altLang="en-US" sz="1000" b="1" dirty="0" err="1"/>
              <a:t>가르키고</a:t>
            </a:r>
            <a:r>
              <a:rPr lang="ko-KR" altLang="en-US" sz="1000" b="1" dirty="0"/>
              <a:t> 있고 방안에 시계는 </a:t>
            </a:r>
            <a:r>
              <a:rPr lang="en-US" altLang="ko-KR" sz="1000" b="1" dirty="0"/>
              <a:t>12</a:t>
            </a:r>
            <a:r>
              <a:rPr lang="ko-KR" altLang="en-US" sz="1000" b="1" dirty="0"/>
              <a:t>시를 </a:t>
            </a:r>
            <a:r>
              <a:rPr lang="ko-KR" altLang="en-US" sz="1000" b="1" dirty="0" err="1"/>
              <a:t>가르키고</a:t>
            </a:r>
            <a:r>
              <a:rPr lang="ko-KR" altLang="en-US" sz="1000" b="1" dirty="0"/>
              <a:t> 있다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시계의 시간을 손목시계의 시간과 맞추면 가족사진이 그만큼 각도로 돌아간다</a:t>
            </a:r>
            <a:r>
              <a:rPr lang="en-US" altLang="ko-KR" sz="1000" b="1" dirty="0"/>
              <a:t>.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가족사진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/>
              <a:t>손목시계에 맞춰 돌리면 시계는 오른쪽으로 </a:t>
            </a:r>
            <a:r>
              <a:rPr lang="en-US" altLang="ko-KR" sz="1000" b="1" dirty="0"/>
              <a:t>180 </a:t>
            </a:r>
            <a:r>
              <a:rPr lang="ko-KR" altLang="en-US" sz="1000" b="1" dirty="0"/>
              <a:t>회전하게 된다</a:t>
            </a:r>
            <a:r>
              <a:rPr lang="en-US" altLang="ko-KR" sz="1000" b="1" dirty="0"/>
              <a:t>.</a:t>
            </a: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거울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000" b="1" dirty="0"/>
              <a:t>좌우가 반대로 보이는 가족사진이 나타난다</a:t>
            </a:r>
            <a:r>
              <a:rPr lang="en-US" altLang="ko-KR" sz="1000" b="1" dirty="0"/>
              <a:t>.</a:t>
            </a:r>
          </a:p>
          <a:p>
            <a:pPr marL="0" indent="0">
              <a:buNone/>
            </a:pPr>
            <a:r>
              <a:rPr lang="ko-KR" altLang="en-US" sz="1000" b="1" dirty="0">
                <a:solidFill>
                  <a:srgbClr val="FF0000"/>
                </a:solidFill>
              </a:rPr>
              <a:t>아버지 유품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힌트</a:t>
            </a:r>
            <a:r>
              <a:rPr lang="en-US" altLang="ko-KR" sz="1000" b="1" dirty="0">
                <a:solidFill>
                  <a:srgbClr val="FF0000"/>
                </a:solidFill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</a:rPr>
              <a:t>명심해</a:t>
            </a:r>
            <a:r>
              <a:rPr lang="en-US" altLang="ko-KR" sz="1000" b="1" dirty="0">
                <a:solidFill>
                  <a:srgbClr val="FF0000"/>
                </a:solidFill>
              </a:rPr>
              <a:t>.)</a:t>
            </a:r>
          </a:p>
          <a:p>
            <a:pPr marL="0" indent="0">
              <a:buNone/>
            </a:pPr>
            <a:r>
              <a:rPr lang="ko-KR" altLang="en-US" sz="1000" b="1" dirty="0"/>
              <a:t>아버지의 유품을 열기위해 열쇠로 먼저 열면 자물쇠와 비밀번호가 나옴</a:t>
            </a:r>
            <a:endParaRPr lang="en-US" altLang="ko-KR" sz="1000" b="1" dirty="0"/>
          </a:p>
          <a:p>
            <a:pPr marL="0" indent="0">
              <a:buNone/>
            </a:pPr>
            <a:r>
              <a:rPr lang="ko-KR" altLang="en-US" sz="1000" b="1" dirty="0"/>
              <a:t>자물쇠 비밀번호 </a:t>
            </a:r>
            <a:r>
              <a:rPr lang="en-US" altLang="ko-KR" sz="1000" b="1" dirty="0"/>
              <a:t>ESCAPE </a:t>
            </a:r>
            <a:r>
              <a:rPr lang="ko-KR" altLang="en-US" sz="1000" b="1" dirty="0"/>
              <a:t>인데 타임머신을 타고 가져온 물건에 </a:t>
            </a:r>
            <a:r>
              <a:rPr lang="ko-KR" altLang="en-US" sz="1000" b="1" dirty="0" err="1"/>
              <a:t>써있는</a:t>
            </a:r>
            <a:r>
              <a:rPr lang="ko-KR" altLang="en-US" sz="1000" b="1" dirty="0"/>
              <a:t> 알파벳 두개만 나타나지고 나머진 기억으로 </a:t>
            </a:r>
            <a:r>
              <a:rPr lang="ko-KR" altLang="en-US" sz="1000" b="1" dirty="0" err="1"/>
              <a:t>맞춰야함</a:t>
            </a:r>
            <a:r>
              <a:rPr lang="ko-KR" altLang="en-US" sz="1000" b="1" dirty="0"/>
              <a:t> 이미 선택했고 되돌아갈 수 없다</a:t>
            </a:r>
            <a:r>
              <a:rPr lang="en-US" altLang="ko-KR" sz="1000" b="1" dirty="0"/>
              <a:t>. </a:t>
            </a:r>
          </a:p>
          <a:p>
            <a:pPr marL="0" indent="0">
              <a:buNone/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364A9C-4D0B-4709-800D-096E690E751C}"/>
              </a:ext>
            </a:extLst>
          </p:cNvPr>
          <p:cNvSpPr/>
          <p:nvPr/>
        </p:nvSpPr>
        <p:spPr>
          <a:xfrm>
            <a:off x="898359" y="1892968"/>
            <a:ext cx="6076020" cy="4283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42E093-4E0E-4E95-B7E5-AEBA4E1C16BE}"/>
              </a:ext>
            </a:extLst>
          </p:cNvPr>
          <p:cNvSpPr/>
          <p:nvPr/>
        </p:nvSpPr>
        <p:spPr>
          <a:xfrm>
            <a:off x="3587764" y="1902162"/>
            <a:ext cx="671581" cy="181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B60265-571B-4F10-8E74-D4107B89C9BD}"/>
              </a:ext>
            </a:extLst>
          </p:cNvPr>
          <p:cNvSpPr/>
          <p:nvPr/>
        </p:nvSpPr>
        <p:spPr>
          <a:xfrm>
            <a:off x="924407" y="1949536"/>
            <a:ext cx="24106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4875FA-302E-4FFD-856D-22590C138F6A}"/>
              </a:ext>
            </a:extLst>
          </p:cNvPr>
          <p:cNvSpPr/>
          <p:nvPr/>
        </p:nvSpPr>
        <p:spPr>
          <a:xfrm>
            <a:off x="3649529" y="2078423"/>
            <a:ext cx="324196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일기장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443E0654-106F-421C-B5DA-F7B0275B02F9}"/>
              </a:ext>
            </a:extLst>
          </p:cNvPr>
          <p:cNvSpPr/>
          <p:nvPr/>
        </p:nvSpPr>
        <p:spPr>
          <a:xfrm>
            <a:off x="6542117" y="2036618"/>
            <a:ext cx="415636" cy="17622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창문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50CCB1-E5D5-4249-9B3A-B293F80FD655}"/>
              </a:ext>
            </a:extLst>
          </p:cNvPr>
          <p:cNvSpPr/>
          <p:nvPr/>
        </p:nvSpPr>
        <p:spPr>
          <a:xfrm>
            <a:off x="1411549" y="1899820"/>
            <a:ext cx="1597981" cy="2787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침대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CC3C26-B89B-4636-8961-A9E77CA3E76F}"/>
              </a:ext>
            </a:extLst>
          </p:cNvPr>
          <p:cNvSpPr/>
          <p:nvPr/>
        </p:nvSpPr>
        <p:spPr>
          <a:xfrm>
            <a:off x="896645" y="5539666"/>
            <a:ext cx="6072326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562A5C-472B-4975-BD4C-0BA28BAEDB2B}"/>
              </a:ext>
            </a:extLst>
          </p:cNvPr>
          <p:cNvSpPr/>
          <p:nvPr/>
        </p:nvSpPr>
        <p:spPr>
          <a:xfrm>
            <a:off x="971433" y="5605817"/>
            <a:ext cx="608794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MOTHER </a:t>
            </a:r>
            <a:r>
              <a:rPr lang="ko-KR" altLang="en-US" sz="1000" dirty="0">
                <a:solidFill>
                  <a:srgbClr val="FF0000"/>
                </a:solidFill>
              </a:rPr>
              <a:t>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869863-50FA-4862-A4F2-817492AB0453}"/>
              </a:ext>
            </a:extLst>
          </p:cNvPr>
          <p:cNvSpPr/>
          <p:nvPr/>
        </p:nvSpPr>
        <p:spPr>
          <a:xfrm>
            <a:off x="2508749" y="5598420"/>
            <a:ext cx="909154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FATHER </a:t>
            </a:r>
            <a:r>
              <a:rPr lang="ko-KR" altLang="en-US" sz="1000" dirty="0">
                <a:solidFill>
                  <a:srgbClr val="FF0000"/>
                </a:solidFill>
              </a:rPr>
              <a:t>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160CFD-B6F8-400E-9D31-ED63F7233357}"/>
              </a:ext>
            </a:extLst>
          </p:cNvPr>
          <p:cNvSpPr/>
          <p:nvPr/>
        </p:nvSpPr>
        <p:spPr>
          <a:xfrm>
            <a:off x="1702359" y="5599898"/>
            <a:ext cx="667979" cy="432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SISTER </a:t>
            </a:r>
            <a:r>
              <a:rPr lang="ko-KR" altLang="en-US" sz="1000" dirty="0">
                <a:solidFill>
                  <a:srgbClr val="FF0000"/>
                </a:solidFill>
              </a:rPr>
              <a:t>키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7B0E13-C9ED-4638-B176-190CD8DC4896}"/>
              </a:ext>
            </a:extLst>
          </p:cNvPr>
          <p:cNvSpPr/>
          <p:nvPr/>
        </p:nvSpPr>
        <p:spPr>
          <a:xfrm>
            <a:off x="4678533" y="1899822"/>
            <a:ext cx="1296139" cy="2752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가족사진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8491E0-AA3F-421D-B540-7CD57027053E}"/>
              </a:ext>
            </a:extLst>
          </p:cNvPr>
          <p:cNvSpPr/>
          <p:nvPr/>
        </p:nvSpPr>
        <p:spPr>
          <a:xfrm>
            <a:off x="5202316" y="5157925"/>
            <a:ext cx="656947" cy="3817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거울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AFC3C6-B678-4BBE-815C-631D9C82A036}"/>
              </a:ext>
            </a:extLst>
          </p:cNvPr>
          <p:cNvSpPr/>
          <p:nvPr/>
        </p:nvSpPr>
        <p:spPr>
          <a:xfrm>
            <a:off x="6427433" y="3968319"/>
            <a:ext cx="550415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별: 꼭짓점 7개 23">
            <a:extLst>
              <a:ext uri="{FF2B5EF4-FFF2-40B4-BE49-F238E27FC236}">
                <a16:creationId xmlns:a16="http://schemas.microsoft.com/office/drawing/2014/main" id="{28BD0383-4B68-4AD4-ACE8-0D017E04FFAF}"/>
              </a:ext>
            </a:extLst>
          </p:cNvPr>
          <p:cNvSpPr/>
          <p:nvPr/>
        </p:nvSpPr>
        <p:spPr>
          <a:xfrm>
            <a:off x="3382392" y="3710865"/>
            <a:ext cx="1136341" cy="69245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rgbClr val="FF0000"/>
                </a:solidFill>
              </a:rPr>
              <a:t>아버지유품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2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063B2-C733-4964-8610-B20E599E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퍼즐 </a:t>
            </a:r>
            <a:r>
              <a:rPr lang="en-US" altLang="ko-KR" dirty="0"/>
              <a:t>– </a:t>
            </a:r>
            <a:r>
              <a:rPr lang="ko-KR" altLang="en-US" dirty="0"/>
              <a:t>스테이지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0D254-9476-4FB6-9450-A6E52D623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2" y="1828799"/>
            <a:ext cx="4393707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퍼즐 이동기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400" dirty="0"/>
              <a:t>퍼즐</a:t>
            </a:r>
            <a:r>
              <a:rPr lang="en-US" altLang="ko-KR" sz="1400" dirty="0"/>
              <a:t>(</a:t>
            </a:r>
            <a:r>
              <a:rPr lang="ko-KR" altLang="en-US" sz="1400" dirty="0"/>
              <a:t>퍼즐은 상자형</a:t>
            </a:r>
            <a:r>
              <a:rPr lang="en-US" altLang="ko-KR" sz="1400" dirty="0"/>
              <a:t>)</a:t>
            </a:r>
            <a:r>
              <a:rPr lang="ko-KR" altLang="en-US" sz="1400" dirty="0"/>
              <a:t>이동기를 플레이어는 이용하여 퍼즐들을 이동하여 탈출할 수 있는 길을 만들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길을 만들어서 이동할 시 플레이어는 탈출하여 단서 </a:t>
            </a:r>
            <a:r>
              <a:rPr lang="en-US" altLang="ko-KR" sz="1400" dirty="0"/>
              <a:t>1</a:t>
            </a:r>
            <a:r>
              <a:rPr lang="ko-KR" altLang="en-US" sz="1400" dirty="0"/>
              <a:t>를 획득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단서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/>
              <a:t>을 획득하면 스테이지 클리어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6370-7B65-4F84-BE1A-C3D434A02BB8}"/>
              </a:ext>
            </a:extLst>
          </p:cNvPr>
          <p:cNvSpPr/>
          <p:nvPr/>
        </p:nvSpPr>
        <p:spPr>
          <a:xfrm>
            <a:off x="834501" y="1828799"/>
            <a:ext cx="6072327" cy="37463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별: 꼭짓점 7개 23">
            <a:extLst>
              <a:ext uri="{FF2B5EF4-FFF2-40B4-BE49-F238E27FC236}">
                <a16:creationId xmlns:a16="http://schemas.microsoft.com/office/drawing/2014/main" id="{16C83DD0-1CF6-45C3-AD8B-EE49F007A555}"/>
              </a:ext>
            </a:extLst>
          </p:cNvPr>
          <p:cNvSpPr/>
          <p:nvPr/>
        </p:nvSpPr>
        <p:spPr>
          <a:xfrm>
            <a:off x="6063449" y="3124939"/>
            <a:ext cx="914399" cy="1207363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단서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91F423-25F5-4396-844A-CD5252FA0B40}"/>
              </a:ext>
            </a:extLst>
          </p:cNvPr>
          <p:cNvSpPr/>
          <p:nvPr/>
        </p:nvSpPr>
        <p:spPr>
          <a:xfrm>
            <a:off x="2032987" y="466077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1CE19F-AD36-4B66-BA26-9FC69B78C041}"/>
              </a:ext>
            </a:extLst>
          </p:cNvPr>
          <p:cNvSpPr/>
          <p:nvPr/>
        </p:nvSpPr>
        <p:spPr>
          <a:xfrm>
            <a:off x="3019888" y="367683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7F83BD-BDD4-4E41-AA0B-60164E24BD34}"/>
              </a:ext>
            </a:extLst>
          </p:cNvPr>
          <p:cNvSpPr/>
          <p:nvPr/>
        </p:nvSpPr>
        <p:spPr>
          <a:xfrm>
            <a:off x="3925411" y="460899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DD2A04-EE68-43A3-8D98-2D656EF90649}"/>
              </a:ext>
            </a:extLst>
          </p:cNvPr>
          <p:cNvSpPr/>
          <p:nvPr/>
        </p:nvSpPr>
        <p:spPr>
          <a:xfrm>
            <a:off x="3012490" y="271064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2FCF15-590D-4840-8F53-58E18A9C044F}"/>
              </a:ext>
            </a:extLst>
          </p:cNvPr>
          <p:cNvSpPr/>
          <p:nvPr/>
        </p:nvSpPr>
        <p:spPr>
          <a:xfrm>
            <a:off x="2007833" y="2726925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49028E-75E5-4F8A-827C-4ECDD064C53E}"/>
              </a:ext>
            </a:extLst>
          </p:cNvPr>
          <p:cNvSpPr/>
          <p:nvPr/>
        </p:nvSpPr>
        <p:spPr>
          <a:xfrm>
            <a:off x="3987553" y="271804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0394CE-98CE-4E34-8CBB-A22F210F6FD4}"/>
              </a:ext>
            </a:extLst>
          </p:cNvPr>
          <p:cNvSpPr/>
          <p:nvPr/>
        </p:nvSpPr>
        <p:spPr>
          <a:xfrm>
            <a:off x="3987554" y="175925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BC158A-5C2F-4A1D-AF3E-E5F7E7A4F6BC}"/>
              </a:ext>
            </a:extLst>
          </p:cNvPr>
          <p:cNvSpPr/>
          <p:nvPr/>
        </p:nvSpPr>
        <p:spPr>
          <a:xfrm>
            <a:off x="870012" y="2166152"/>
            <a:ext cx="1083075" cy="719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퍼즐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이동기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E0C5A0-3FCD-403E-B41F-2EA65D85C99A}"/>
              </a:ext>
            </a:extLst>
          </p:cNvPr>
          <p:cNvSpPr/>
          <p:nvPr/>
        </p:nvSpPr>
        <p:spPr>
          <a:xfrm>
            <a:off x="3003611" y="1778494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82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063B2-C733-4964-8610-B20E599E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퍼즐 </a:t>
            </a:r>
            <a:r>
              <a:rPr lang="en-US" altLang="ko-KR" dirty="0"/>
              <a:t>– </a:t>
            </a:r>
            <a:r>
              <a:rPr lang="ko-KR" altLang="en-US" dirty="0"/>
              <a:t>스테이지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0D254-9476-4FB6-9450-A6E52D623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2" y="1828799"/>
            <a:ext cx="4393707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체스판</a:t>
            </a:r>
            <a:r>
              <a:rPr lang="ko-KR" altLang="en-US" sz="1400" dirty="0"/>
              <a:t>이 존재하고 플레이어는 체스판의 말들의 위치를 옮길 수 있다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ko-KR" altLang="en-US" sz="1400" dirty="0"/>
              <a:t>체스판의 기물의 공격범위인 땅을 밟을 경우 사망하게 된다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ko-KR" altLang="en-US" sz="1400" dirty="0"/>
              <a:t>단서</a:t>
            </a:r>
            <a:r>
              <a:rPr lang="en-US" altLang="ko-KR" sz="1400" dirty="0"/>
              <a:t>2</a:t>
            </a:r>
            <a:r>
              <a:rPr lang="ko-KR" altLang="en-US" sz="1400" dirty="0"/>
              <a:t>가 있는 곳까지 쭉 갈 수 있도록 체스판을 배치하여 건너편으로 건너간다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단서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/>
              <a:t>을 획득하면 스테이지 클리어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6370-7B65-4F84-BE1A-C3D434A02BB8}"/>
              </a:ext>
            </a:extLst>
          </p:cNvPr>
          <p:cNvSpPr/>
          <p:nvPr/>
        </p:nvSpPr>
        <p:spPr>
          <a:xfrm>
            <a:off x="834501" y="1828799"/>
            <a:ext cx="6072327" cy="37463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65E-F11A-4BE0-AEAE-9DA0053437EF}"/>
              </a:ext>
            </a:extLst>
          </p:cNvPr>
          <p:cNvSpPr/>
          <p:nvPr/>
        </p:nvSpPr>
        <p:spPr>
          <a:xfrm>
            <a:off x="2503502" y="1837677"/>
            <a:ext cx="2689933" cy="37463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1889C-4F62-4E07-A3CD-7A97DCF0DE5F}"/>
              </a:ext>
            </a:extLst>
          </p:cNvPr>
          <p:cNvSpPr/>
          <p:nvPr/>
        </p:nvSpPr>
        <p:spPr>
          <a:xfrm>
            <a:off x="852256" y="3036164"/>
            <a:ext cx="1020932" cy="568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체스판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별: 꼭짓점 7개 23">
            <a:extLst>
              <a:ext uri="{FF2B5EF4-FFF2-40B4-BE49-F238E27FC236}">
                <a16:creationId xmlns:a16="http://schemas.microsoft.com/office/drawing/2014/main" id="{16C83DD0-1CF6-45C3-AD8B-EE49F007A555}"/>
              </a:ext>
            </a:extLst>
          </p:cNvPr>
          <p:cNvSpPr/>
          <p:nvPr/>
        </p:nvSpPr>
        <p:spPr>
          <a:xfrm>
            <a:off x="5956917" y="3045040"/>
            <a:ext cx="914399" cy="1207363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단서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12523F-53C2-4EBC-BF03-8D3533617C16}"/>
              </a:ext>
            </a:extLst>
          </p:cNvPr>
          <p:cNvSpPr/>
          <p:nvPr/>
        </p:nvSpPr>
        <p:spPr>
          <a:xfrm>
            <a:off x="2041864" y="1837678"/>
            <a:ext cx="3577701" cy="37730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실물체스판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62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063B2-C733-4964-8610-B20E599E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퍼즐 </a:t>
            </a:r>
            <a:r>
              <a:rPr lang="en-US" altLang="ko-KR" dirty="0"/>
              <a:t>– </a:t>
            </a:r>
            <a:r>
              <a:rPr lang="ko-KR" altLang="en-US" dirty="0"/>
              <a:t>스테이지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0D254-9476-4FB6-9450-A6E52D623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2" y="1828799"/>
            <a:ext cx="4393707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가이드</a:t>
            </a:r>
            <a:r>
              <a:rPr lang="en-US" altLang="ko-KR" sz="1400" dirty="0"/>
              <a:t>:</a:t>
            </a:r>
          </a:p>
          <a:p>
            <a:pPr marL="0" indent="0">
              <a:buNone/>
            </a:pPr>
            <a:r>
              <a:rPr lang="ko-KR" altLang="en-US" sz="1400" dirty="0"/>
              <a:t>사칙연산과 정수로 </a:t>
            </a:r>
            <a:r>
              <a:rPr lang="ko-KR" altLang="en-US" sz="1400" dirty="0" err="1"/>
              <a:t>써있는</a:t>
            </a:r>
            <a:r>
              <a:rPr lang="ko-KR" altLang="en-US" sz="1400" dirty="0"/>
              <a:t> 판자의 연산결과는 단서 </a:t>
            </a:r>
            <a:r>
              <a:rPr lang="en-US" altLang="ko-KR" sz="1400" dirty="0"/>
              <a:t>3</a:t>
            </a:r>
            <a:r>
              <a:rPr lang="ko-KR" altLang="en-US" sz="1400" dirty="0"/>
              <a:t>의 비밀번호이다</a:t>
            </a:r>
            <a:r>
              <a:rPr lang="en-US" altLang="ko-KR" sz="1400" dirty="0"/>
              <a:t>. (</a:t>
            </a:r>
            <a:r>
              <a:rPr lang="ko-KR" altLang="en-US" sz="1400" dirty="0"/>
              <a:t>숫자에서 숫자로 이동할 경우 숫자는 </a:t>
            </a:r>
            <a:r>
              <a:rPr lang="en-US" altLang="ko-KR" sz="1400" dirty="0"/>
              <a:t>+</a:t>
            </a:r>
            <a:r>
              <a:rPr lang="ko-KR" altLang="en-US" sz="1400" dirty="0"/>
              <a:t>를 기본으로 하고 </a:t>
            </a:r>
            <a:r>
              <a:rPr lang="ko-KR" altLang="en-US" sz="1400" dirty="0" err="1"/>
              <a:t>연산자에서연산자로</a:t>
            </a:r>
            <a:r>
              <a:rPr lang="ko-KR" altLang="en-US" sz="1400" dirty="0"/>
              <a:t> 갈 경우 마지막 연산을 기본으로 한다</a:t>
            </a:r>
            <a:r>
              <a:rPr lang="en-US" altLang="ko-KR" sz="1400" dirty="0"/>
              <a:t>.)</a:t>
            </a:r>
          </a:p>
          <a:p>
            <a:pPr marL="0" indent="0">
              <a:buNone/>
            </a:pPr>
            <a:r>
              <a:rPr lang="ko-KR" altLang="en-US" sz="1400" dirty="0"/>
              <a:t>판자가 있고 뒤에서는 눈사태가 밀려온다</a:t>
            </a:r>
            <a:r>
              <a:rPr lang="en-US" altLang="ko-KR" sz="1400" dirty="0"/>
              <a:t>. </a:t>
            </a:r>
            <a:r>
              <a:rPr lang="ko-KR" altLang="en-US" sz="1400" dirty="0"/>
              <a:t>플레이어는 판자를 밟고 이동 하여 </a:t>
            </a:r>
            <a:r>
              <a:rPr lang="ko-KR" altLang="en-US" sz="1400" dirty="0" err="1"/>
              <a:t>연산된</a:t>
            </a:r>
            <a:r>
              <a:rPr lang="ko-KR" altLang="en-US" sz="1400" dirty="0"/>
              <a:t> 결과로 단서</a:t>
            </a:r>
            <a:r>
              <a:rPr lang="en-US" altLang="ko-KR" sz="1400" dirty="0"/>
              <a:t>3</a:t>
            </a:r>
            <a:r>
              <a:rPr lang="ko-KR" altLang="en-US" sz="1400" dirty="0"/>
              <a:t>의 열쇠를 열어 단서 </a:t>
            </a:r>
            <a:r>
              <a:rPr lang="en-US" altLang="ko-KR" sz="1400" dirty="0"/>
              <a:t>3</a:t>
            </a:r>
            <a:r>
              <a:rPr lang="ko-KR" altLang="en-US" sz="1400" dirty="0"/>
              <a:t>을 획득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단서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/>
              <a:t>을 획득하면 스테이지 클리어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6370-7B65-4F84-BE1A-C3D434A02BB8}"/>
              </a:ext>
            </a:extLst>
          </p:cNvPr>
          <p:cNvSpPr/>
          <p:nvPr/>
        </p:nvSpPr>
        <p:spPr>
          <a:xfrm>
            <a:off x="834501" y="1828799"/>
            <a:ext cx="6072327" cy="37463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1889C-4F62-4E07-A3CD-7A97DCF0DE5F}"/>
              </a:ext>
            </a:extLst>
          </p:cNvPr>
          <p:cNvSpPr/>
          <p:nvPr/>
        </p:nvSpPr>
        <p:spPr>
          <a:xfrm>
            <a:off x="2831979" y="3107183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AF19D3-36F3-4408-B0B9-7A97BA264869}"/>
              </a:ext>
            </a:extLst>
          </p:cNvPr>
          <p:cNvSpPr/>
          <p:nvPr/>
        </p:nvSpPr>
        <p:spPr>
          <a:xfrm>
            <a:off x="3295098" y="3579179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_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A500F6-736F-48C9-809C-A3ED8B6B98A0}"/>
              </a:ext>
            </a:extLst>
          </p:cNvPr>
          <p:cNvSpPr/>
          <p:nvPr/>
        </p:nvSpPr>
        <p:spPr>
          <a:xfrm>
            <a:off x="3287700" y="2257886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+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1ED793-8ACA-4D3E-9146-30E0F3526F9A}"/>
              </a:ext>
            </a:extLst>
          </p:cNvPr>
          <p:cNvSpPr/>
          <p:nvPr/>
        </p:nvSpPr>
        <p:spPr>
          <a:xfrm>
            <a:off x="3706429" y="3138255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A70F27-297E-4FAF-B56B-18BAF0422790}"/>
              </a:ext>
            </a:extLst>
          </p:cNvPr>
          <p:cNvSpPr/>
          <p:nvPr/>
        </p:nvSpPr>
        <p:spPr>
          <a:xfrm>
            <a:off x="3716786" y="4000869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11A3C5-0947-48B1-9B6A-DF30B110FF01}"/>
              </a:ext>
            </a:extLst>
          </p:cNvPr>
          <p:cNvSpPr/>
          <p:nvPr/>
        </p:nvSpPr>
        <p:spPr>
          <a:xfrm>
            <a:off x="4206538" y="2235693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/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778BF9-A717-4E90-8152-283C34B5CC2B}"/>
              </a:ext>
            </a:extLst>
          </p:cNvPr>
          <p:cNvSpPr/>
          <p:nvPr/>
        </p:nvSpPr>
        <p:spPr>
          <a:xfrm>
            <a:off x="4216896" y="3204838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6E2F94-D0D4-45D1-93F4-B9430DC7A25F}"/>
              </a:ext>
            </a:extLst>
          </p:cNvPr>
          <p:cNvSpPr/>
          <p:nvPr/>
        </p:nvSpPr>
        <p:spPr>
          <a:xfrm>
            <a:off x="4866445" y="2558247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F6B763-BD55-40B9-B4F2-6FC577B1DDFF}"/>
              </a:ext>
            </a:extLst>
          </p:cNvPr>
          <p:cNvSpPr/>
          <p:nvPr/>
        </p:nvSpPr>
        <p:spPr>
          <a:xfrm>
            <a:off x="1990080" y="3738978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4B5B2D-5D7F-476E-B951-DBEB52B79478}"/>
              </a:ext>
            </a:extLst>
          </p:cNvPr>
          <p:cNvSpPr/>
          <p:nvPr/>
        </p:nvSpPr>
        <p:spPr>
          <a:xfrm>
            <a:off x="2426566" y="3127898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5F3506-FBB4-4CF7-B3A3-5ADE076B2110}"/>
              </a:ext>
            </a:extLst>
          </p:cNvPr>
          <p:cNvSpPr/>
          <p:nvPr/>
        </p:nvSpPr>
        <p:spPr>
          <a:xfrm>
            <a:off x="1990080" y="2718045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D07FB3-9578-443F-AD43-3A050A48DF8D}"/>
              </a:ext>
            </a:extLst>
          </p:cNvPr>
          <p:cNvSpPr/>
          <p:nvPr/>
        </p:nvSpPr>
        <p:spPr>
          <a:xfrm>
            <a:off x="1990081" y="4635622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26AE42-2998-4AFD-A449-F9816D875AEE}"/>
              </a:ext>
            </a:extLst>
          </p:cNvPr>
          <p:cNvSpPr/>
          <p:nvPr/>
        </p:nvSpPr>
        <p:spPr>
          <a:xfrm>
            <a:off x="5249664" y="3021365"/>
            <a:ext cx="292961" cy="736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=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10E84F-D776-4914-A92D-312EE6E4F797}"/>
              </a:ext>
            </a:extLst>
          </p:cNvPr>
          <p:cNvSpPr/>
          <p:nvPr/>
        </p:nvSpPr>
        <p:spPr>
          <a:xfrm>
            <a:off x="843379" y="1908699"/>
            <a:ext cx="1003176" cy="36132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A96935-78D4-4C42-BD53-C0F93D040630}"/>
              </a:ext>
            </a:extLst>
          </p:cNvPr>
          <p:cNvSpPr/>
          <p:nvPr/>
        </p:nvSpPr>
        <p:spPr>
          <a:xfrm>
            <a:off x="5761607" y="1828800"/>
            <a:ext cx="1136342" cy="37019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별: 꼭짓점 7개 23">
            <a:extLst>
              <a:ext uri="{FF2B5EF4-FFF2-40B4-BE49-F238E27FC236}">
                <a16:creationId xmlns:a16="http://schemas.microsoft.com/office/drawing/2014/main" id="{16C83DD0-1CF6-45C3-AD8B-EE49F007A555}"/>
              </a:ext>
            </a:extLst>
          </p:cNvPr>
          <p:cNvSpPr/>
          <p:nvPr/>
        </p:nvSpPr>
        <p:spPr>
          <a:xfrm>
            <a:off x="6063449" y="2965141"/>
            <a:ext cx="914399" cy="1207363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단서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DD6569-FB68-42F0-AEE5-299128722DCF}"/>
              </a:ext>
            </a:extLst>
          </p:cNvPr>
          <p:cNvSpPr/>
          <p:nvPr/>
        </p:nvSpPr>
        <p:spPr>
          <a:xfrm>
            <a:off x="949911" y="2210540"/>
            <a:ext cx="426128" cy="4527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91F423-25F5-4396-844A-CD5252FA0B40}"/>
              </a:ext>
            </a:extLst>
          </p:cNvPr>
          <p:cNvSpPr/>
          <p:nvPr/>
        </p:nvSpPr>
        <p:spPr>
          <a:xfrm>
            <a:off x="878890" y="195308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가이드</a:t>
            </a:r>
          </a:p>
        </p:txBody>
      </p:sp>
    </p:spTree>
    <p:extLst>
      <p:ext uri="{BB962C8B-B14F-4D97-AF65-F5344CB8AC3E}">
        <p14:creationId xmlns:p14="http://schemas.microsoft.com/office/powerpoint/2010/main" val="4023698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063B2-C733-4964-8610-B20E599E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퍼즐 </a:t>
            </a:r>
            <a:r>
              <a:rPr lang="en-US" altLang="ko-KR" dirty="0"/>
              <a:t>– </a:t>
            </a:r>
            <a:r>
              <a:rPr lang="ko-KR" altLang="en-US" dirty="0"/>
              <a:t>스테이지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0D254-9476-4FB6-9450-A6E52D623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2" y="1828799"/>
            <a:ext cx="4393707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레이저를 플레이어</a:t>
            </a:r>
            <a:r>
              <a:rPr lang="en-US" altLang="ko-KR" sz="1400" dirty="0"/>
              <a:t>1 </a:t>
            </a:r>
            <a:r>
              <a:rPr lang="ko-KR" altLang="en-US" sz="1400" dirty="0"/>
              <a:t>이 발사하고 굴절 되는 거울의 각도를 조정하여 나무박스를 파괴하여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단서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/>
              <a:t>을 획득하면 스테이지 클리어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AD1AF6A-0CE7-4F5E-92A1-091766A737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7039" y="1593850"/>
            <a:ext cx="573151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18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063B2-C733-4964-8610-B20E599E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퍼즐 </a:t>
            </a:r>
            <a:r>
              <a:rPr lang="en-US" altLang="ko-KR" dirty="0"/>
              <a:t>– </a:t>
            </a:r>
            <a:r>
              <a:rPr lang="ko-KR" altLang="en-US" dirty="0"/>
              <a:t>스테이지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0D254-9476-4FB6-9450-A6E52D623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2" y="1828799"/>
            <a:ext cx="4393707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단서들은 그림 한 개의 조각조각들의 모음이다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조각조각을 모은 그림의 퍼즐 조각을 맞추어 하나의 그림으로 완성시키면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그 그림을 통하여 여러 개의 그림 중에서 해당하는 그림의 문을 통과하면 다음 테마로 이동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6370-7B65-4F84-BE1A-C3D434A02BB8}"/>
              </a:ext>
            </a:extLst>
          </p:cNvPr>
          <p:cNvSpPr/>
          <p:nvPr/>
        </p:nvSpPr>
        <p:spPr>
          <a:xfrm>
            <a:off x="834501" y="1828799"/>
            <a:ext cx="6072327" cy="37463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65E-F11A-4BE0-AEAE-9DA0053437EF}"/>
              </a:ext>
            </a:extLst>
          </p:cNvPr>
          <p:cNvSpPr/>
          <p:nvPr/>
        </p:nvSpPr>
        <p:spPr>
          <a:xfrm>
            <a:off x="923278" y="2885243"/>
            <a:ext cx="1473693" cy="13138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그림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1579C6-18A7-49C9-9AC6-E175C378B0F5}"/>
              </a:ext>
            </a:extLst>
          </p:cNvPr>
          <p:cNvSpPr/>
          <p:nvPr/>
        </p:nvSpPr>
        <p:spPr>
          <a:xfrm>
            <a:off x="3179686" y="4271639"/>
            <a:ext cx="1473693" cy="13138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그림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44F5A5-5929-4061-A240-71D87665AC78}"/>
              </a:ext>
            </a:extLst>
          </p:cNvPr>
          <p:cNvSpPr/>
          <p:nvPr/>
        </p:nvSpPr>
        <p:spPr>
          <a:xfrm>
            <a:off x="5453850" y="4255364"/>
            <a:ext cx="1473693" cy="13138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그림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F4CC7A-36F2-4417-B74A-3F22FC20EB77}"/>
              </a:ext>
            </a:extLst>
          </p:cNvPr>
          <p:cNvSpPr/>
          <p:nvPr/>
        </p:nvSpPr>
        <p:spPr>
          <a:xfrm>
            <a:off x="5402063" y="1886506"/>
            <a:ext cx="1473693" cy="13138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그림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1CCE6-35DD-4C62-A7BE-B01E26635D87}"/>
              </a:ext>
            </a:extLst>
          </p:cNvPr>
          <p:cNvSpPr/>
          <p:nvPr/>
        </p:nvSpPr>
        <p:spPr>
          <a:xfrm>
            <a:off x="3206319" y="1830280"/>
            <a:ext cx="1473693" cy="13138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그림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6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목표 도달</a:t>
            </a:r>
            <a:r>
              <a:rPr lang="en-US" altLang="ko-KR" dirty="0"/>
              <a:t> </a:t>
            </a:r>
            <a:r>
              <a:rPr lang="ko-KR" altLang="en-US" dirty="0"/>
              <a:t>테마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133" y="1690688"/>
            <a:ext cx="5257800" cy="4351338"/>
          </a:xfrm>
        </p:spPr>
        <p:txBody>
          <a:bodyPr/>
          <a:lstStyle/>
          <a:p>
            <a:r>
              <a:rPr lang="ko-KR" altLang="en-US" dirty="0"/>
              <a:t>해당 테마는 입구와 출구 사이가 낭떠러지로 공중에 떠있는 타일로 길이 가려져 있다</a:t>
            </a:r>
            <a:r>
              <a:rPr lang="en-US" altLang="ko-KR" dirty="0"/>
              <a:t>.</a:t>
            </a:r>
            <a:r>
              <a:rPr lang="ko-KR" altLang="en-US" dirty="0"/>
              <a:t> 주어진 규칙에 맞게 타일을 밟아 건너편에 도달할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68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목표도달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플레이어는 스타팅 포인트에서 색을 적색</a:t>
            </a:r>
            <a:r>
              <a:rPr lang="en-US" altLang="ko-KR" dirty="0"/>
              <a:t>, </a:t>
            </a:r>
            <a:r>
              <a:rPr lang="ko-KR" altLang="en-US" dirty="0"/>
              <a:t>파란색 중 </a:t>
            </a:r>
            <a:r>
              <a:rPr lang="ko-KR" altLang="en-US" dirty="0" err="1"/>
              <a:t>택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하여 자신의 색과 같은 타일만을 밟고 이동할 수 있다</a:t>
            </a:r>
            <a:r>
              <a:rPr lang="en-US" altLang="ko-KR" dirty="0"/>
              <a:t>. </a:t>
            </a:r>
            <a:r>
              <a:rPr lang="ko-KR" altLang="en-US" dirty="0"/>
              <a:t>플레이어의 색은 </a:t>
            </a:r>
            <a:r>
              <a:rPr lang="en-US" altLang="ko-KR" dirty="0"/>
              <a:t>10</a:t>
            </a:r>
            <a:r>
              <a:rPr lang="ko-KR" altLang="en-US" dirty="0"/>
              <a:t>초마다 바뀐다</a:t>
            </a:r>
            <a:r>
              <a:rPr lang="en-US" altLang="ko-KR" dirty="0"/>
              <a:t>. </a:t>
            </a:r>
            <a:r>
              <a:rPr lang="ko-KR" altLang="en-US" dirty="0"/>
              <a:t>그리고  체인지 존이 존재하는데</a:t>
            </a:r>
            <a:r>
              <a:rPr lang="en-US" altLang="ko-KR" dirty="0"/>
              <a:t>, </a:t>
            </a:r>
            <a:r>
              <a:rPr lang="ko-KR" altLang="en-US" dirty="0" err="1"/>
              <a:t>양색</a:t>
            </a:r>
            <a:r>
              <a:rPr lang="ko-KR" altLang="en-US" dirty="0"/>
              <a:t> 모두 밟을 수 있다</a:t>
            </a:r>
            <a:r>
              <a:rPr lang="en-US" altLang="ko-KR" dirty="0"/>
              <a:t>.(</a:t>
            </a:r>
            <a:r>
              <a:rPr lang="ko-KR" altLang="en-US" dirty="0" err="1"/>
              <a:t>세이프존</a:t>
            </a:r>
            <a:r>
              <a:rPr lang="en-US" altLang="ko-KR" dirty="0"/>
              <a:t>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6242CA6-DDC7-46E6-A0D8-60213C4029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73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목표도달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번스테이지의</a:t>
            </a:r>
            <a:r>
              <a:rPr lang="ko-KR" altLang="en-US" dirty="0"/>
              <a:t> 체인지존</a:t>
            </a:r>
            <a:r>
              <a:rPr lang="en-US" altLang="ko-KR" dirty="0"/>
              <a:t>(</a:t>
            </a:r>
            <a:r>
              <a:rPr lang="ko-KR" altLang="en-US" dirty="0" err="1"/>
              <a:t>세이프존</a:t>
            </a:r>
            <a:r>
              <a:rPr lang="en-US" altLang="ko-KR" dirty="0"/>
              <a:t>)</a:t>
            </a:r>
            <a:r>
              <a:rPr lang="ko-KR" altLang="en-US" dirty="0"/>
              <a:t>에서 상호작용 하는 체인지 존의 </a:t>
            </a:r>
            <a:r>
              <a:rPr lang="ko-KR" altLang="en-US" dirty="0" err="1"/>
              <a:t>타일색을</a:t>
            </a:r>
            <a:r>
              <a:rPr lang="ko-KR" altLang="en-US" dirty="0"/>
              <a:t> 바꿀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21D93-11F1-43E9-A871-4B0B83A16D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7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46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목표도달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554" y="1755284"/>
            <a:ext cx="5257800" cy="4351338"/>
          </a:xfrm>
        </p:spPr>
        <p:txBody>
          <a:bodyPr/>
          <a:lstStyle/>
          <a:p>
            <a:r>
              <a:rPr lang="ko-KR" altLang="en-US" dirty="0"/>
              <a:t>플레이어는 스타팅 포인트에서 색을 적색</a:t>
            </a:r>
            <a:r>
              <a:rPr lang="en-US" altLang="ko-KR" dirty="0"/>
              <a:t>, </a:t>
            </a:r>
            <a:r>
              <a:rPr lang="ko-KR" altLang="en-US" dirty="0"/>
              <a:t>파란색 중 </a:t>
            </a:r>
            <a:r>
              <a:rPr lang="ko-KR" altLang="en-US" dirty="0" err="1"/>
              <a:t>택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하여 자신의 색과 같은 타일만을 밟고 이동할 수 있다</a:t>
            </a:r>
            <a:r>
              <a:rPr lang="en-US" altLang="ko-KR" dirty="0"/>
              <a:t>. </a:t>
            </a:r>
            <a:r>
              <a:rPr lang="ko-KR" altLang="en-US" dirty="0"/>
              <a:t>플레이어의 색은 </a:t>
            </a:r>
            <a:r>
              <a:rPr lang="en-US" altLang="ko-KR" dirty="0"/>
              <a:t>10</a:t>
            </a:r>
            <a:r>
              <a:rPr lang="ko-KR" altLang="en-US" dirty="0"/>
              <a:t>초마다 바뀐다</a:t>
            </a:r>
            <a:r>
              <a:rPr lang="en-US" altLang="ko-KR" dirty="0"/>
              <a:t>. </a:t>
            </a:r>
            <a:r>
              <a:rPr lang="ko-KR" altLang="en-US" dirty="0"/>
              <a:t>그리고  체인지 존이 존재하는데</a:t>
            </a:r>
            <a:r>
              <a:rPr lang="en-US" altLang="ko-KR" dirty="0"/>
              <a:t>, </a:t>
            </a:r>
            <a:r>
              <a:rPr lang="ko-KR" altLang="en-US" dirty="0" err="1"/>
              <a:t>양색</a:t>
            </a:r>
            <a:r>
              <a:rPr lang="ko-KR" altLang="en-US" dirty="0"/>
              <a:t> 모두 밟을 수 있다</a:t>
            </a:r>
            <a:r>
              <a:rPr lang="en-US" altLang="ko-KR" dirty="0"/>
              <a:t>.(</a:t>
            </a:r>
            <a:r>
              <a:rPr lang="ko-KR" altLang="en-US" dirty="0" err="1"/>
              <a:t>세이프존</a:t>
            </a:r>
            <a:r>
              <a:rPr lang="en-US" altLang="ko-KR" dirty="0"/>
              <a:t>) </a:t>
            </a:r>
            <a:r>
              <a:rPr lang="ko-KR" altLang="en-US" dirty="0" err="1"/>
              <a:t>봇들이</a:t>
            </a:r>
            <a:r>
              <a:rPr lang="ko-KR" altLang="en-US" dirty="0"/>
              <a:t> 날아다니며 맞을 시 </a:t>
            </a:r>
            <a:r>
              <a:rPr lang="ko-KR" altLang="en-US" dirty="0" err="1"/>
              <a:t>넉백효과</a:t>
            </a:r>
            <a:r>
              <a:rPr lang="ko-KR" altLang="en-US" dirty="0"/>
              <a:t> 적용</a:t>
            </a:r>
            <a:r>
              <a:rPr lang="en-US" altLang="ko-KR" dirty="0"/>
              <a:t>. </a:t>
            </a:r>
            <a:r>
              <a:rPr lang="ko-KR" altLang="en-US" dirty="0"/>
              <a:t>체인지존에서 상대방 체인지존 앞의 타일 색을 바꿔줄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6183FE-FB1A-4DED-A4F1-9FFF6C807F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66" y="1690687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92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목표도달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err="1"/>
              <a:t>번스테이지에</a:t>
            </a:r>
            <a:r>
              <a:rPr lang="ko-KR" altLang="en-US" dirty="0"/>
              <a:t> 있던 </a:t>
            </a:r>
            <a:r>
              <a:rPr lang="ko-KR" altLang="en-US" dirty="0" err="1"/>
              <a:t>봇들의</a:t>
            </a:r>
            <a:r>
              <a:rPr lang="ko-KR" altLang="en-US" dirty="0"/>
              <a:t> 움직임이 곡선운동으로 변하며 예측하기 힘들어진다</a:t>
            </a:r>
            <a:r>
              <a:rPr lang="en-US" altLang="ko-KR" dirty="0"/>
              <a:t>.</a:t>
            </a:r>
            <a:r>
              <a:rPr lang="ko-KR" altLang="en-US" dirty="0"/>
              <a:t> 또한 </a:t>
            </a:r>
            <a:r>
              <a:rPr lang="ko-KR" altLang="en-US" dirty="0" err="1"/>
              <a:t>타일중</a:t>
            </a:r>
            <a:r>
              <a:rPr lang="ko-KR" altLang="en-US" dirty="0"/>
              <a:t> </a:t>
            </a:r>
            <a:r>
              <a:rPr lang="ko-KR" altLang="en-US" dirty="0" err="1"/>
              <a:t>금간타일이</a:t>
            </a:r>
            <a:r>
              <a:rPr lang="ko-KR" altLang="en-US" dirty="0"/>
              <a:t> 존재하고</a:t>
            </a:r>
            <a:r>
              <a:rPr lang="en-US" altLang="ko-KR" dirty="0"/>
              <a:t>, </a:t>
            </a:r>
            <a:r>
              <a:rPr lang="ko-KR" altLang="en-US" dirty="0"/>
              <a:t>단 이 타일은 </a:t>
            </a:r>
            <a:r>
              <a:rPr lang="en-US" altLang="ko-KR" dirty="0"/>
              <a:t>1</a:t>
            </a:r>
            <a:r>
              <a:rPr lang="ko-KR" altLang="en-US" dirty="0"/>
              <a:t>초 밟고 있으면 부서져 나락으로 빠지게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E16BAD-E1A4-4487-A070-4063BA36E7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60" y="1800224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368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목표도달</a:t>
            </a:r>
            <a:r>
              <a:rPr lang="en-US" altLang="ko-KR" dirty="0"/>
              <a:t> – </a:t>
            </a:r>
            <a:r>
              <a:rPr lang="ko-KR" altLang="en-US" dirty="0"/>
              <a:t>스테이지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 dirty="0" err="1"/>
              <a:t>봇들에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가 추가되어 일정 반경 안에 플레이어가 있을 시 따라가 공격하게 된다</a:t>
            </a:r>
            <a:r>
              <a:rPr lang="en-US" altLang="ko-KR" dirty="0"/>
              <a:t>. AI</a:t>
            </a:r>
            <a:r>
              <a:rPr lang="ko-KR" altLang="en-US" dirty="0"/>
              <a:t>에게 공격 </a:t>
            </a:r>
            <a:r>
              <a:rPr lang="ko-KR" altLang="en-US" dirty="0" err="1"/>
              <a:t>받았</a:t>
            </a:r>
            <a:r>
              <a:rPr lang="ko-KR" altLang="en-US" dirty="0"/>
              <a:t> 을 시 </a:t>
            </a:r>
            <a:r>
              <a:rPr lang="en-US" altLang="ko-KR" dirty="0"/>
              <a:t>3</a:t>
            </a:r>
            <a:r>
              <a:rPr lang="ko-KR" altLang="en-US" dirty="0"/>
              <a:t>초간 </a:t>
            </a:r>
            <a:r>
              <a:rPr lang="en-US" altLang="ko-KR" dirty="0"/>
              <a:t>AI</a:t>
            </a:r>
            <a:r>
              <a:rPr lang="ko-KR" altLang="en-US" dirty="0"/>
              <a:t>의 인지에서 벗어나게 된다</a:t>
            </a:r>
            <a:r>
              <a:rPr lang="en-US" altLang="ko-KR" dirty="0"/>
              <a:t>.(</a:t>
            </a:r>
            <a:r>
              <a:rPr lang="ko-KR" altLang="en-US" dirty="0"/>
              <a:t>무적효과</a:t>
            </a:r>
            <a:r>
              <a:rPr lang="en-US" altLang="ko-KR" dirty="0"/>
              <a:t>) </a:t>
            </a:r>
            <a:r>
              <a:rPr lang="ko-KR" altLang="en-US" dirty="0"/>
              <a:t>스테이지 </a:t>
            </a:r>
            <a:r>
              <a:rPr lang="en-US" altLang="ko-KR" dirty="0"/>
              <a:t>4</a:t>
            </a:r>
            <a:r>
              <a:rPr lang="ko-KR" altLang="en-US" dirty="0"/>
              <a:t>에서 위아래로 움직이는 타일이 추가된다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AF70BF-C4AD-46E6-BA89-45CE3FBD47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12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A94D-67FD-444F-872B-5CE8963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미로</a:t>
            </a:r>
            <a:r>
              <a:rPr lang="en-US" altLang="ko-KR" dirty="0"/>
              <a:t> </a:t>
            </a:r>
            <a:r>
              <a:rPr lang="ko-KR" altLang="en-US" dirty="0"/>
              <a:t>테마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C5E279F-D258-4F79-93BD-5F6B285B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133" y="1690688"/>
            <a:ext cx="5257800" cy="4351338"/>
          </a:xfrm>
        </p:spPr>
        <p:txBody>
          <a:bodyPr/>
          <a:lstStyle/>
          <a:p>
            <a:r>
              <a:rPr lang="ko-KR" altLang="en-US" dirty="0"/>
              <a:t>미로 테마에 해당하는 건물로 들어오면 일반 미로인 스테이지</a:t>
            </a:r>
            <a:r>
              <a:rPr lang="en-US" altLang="ko-KR" dirty="0"/>
              <a:t>1</a:t>
            </a:r>
            <a:r>
              <a:rPr lang="ko-KR" altLang="en-US" dirty="0"/>
              <a:t>로 시작된다</a:t>
            </a:r>
            <a:r>
              <a:rPr lang="en-US" altLang="ko-KR" dirty="0"/>
              <a:t>. </a:t>
            </a:r>
            <a:r>
              <a:rPr lang="ko-KR" altLang="ko-KR" dirty="0"/>
              <a:t>미로를 통과하고 나</a:t>
            </a:r>
            <a:r>
              <a:rPr lang="ko-KR" altLang="en-US" dirty="0"/>
              <a:t>면 대기실로 이동한다</a:t>
            </a:r>
            <a:r>
              <a:rPr lang="en-US" altLang="ko-KR" dirty="0"/>
              <a:t>. </a:t>
            </a:r>
            <a:r>
              <a:rPr lang="ko-KR" altLang="en-US" dirty="0"/>
              <a:t>책상의 </a:t>
            </a:r>
            <a:r>
              <a:rPr lang="en-US" altLang="ko-KR" dirty="0"/>
              <a:t>GPS</a:t>
            </a:r>
            <a:r>
              <a:rPr lang="ko-KR" altLang="en-US" dirty="0"/>
              <a:t>기계와 전등 스위치를 이용해서 남은 스테이지를 클리어한다</a:t>
            </a:r>
            <a:r>
              <a:rPr lang="en-US" altLang="ko-KR" dirty="0"/>
              <a:t>. </a:t>
            </a:r>
            <a:r>
              <a:rPr lang="ko-KR" altLang="en-US" dirty="0"/>
              <a:t>스테이지를 모두 클리어하면 숨겨져 있던 문이 나타나면서 스테이지</a:t>
            </a:r>
            <a:r>
              <a:rPr lang="en-US" altLang="ko-KR" dirty="0"/>
              <a:t>5</a:t>
            </a:r>
            <a:r>
              <a:rPr lang="ko-KR" altLang="en-US" dirty="0"/>
              <a:t>를 진행할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내용 개체 틀 15">
            <a:extLst>
              <a:ext uri="{FF2B5EF4-FFF2-40B4-BE49-F238E27FC236}">
                <a16:creationId xmlns:a16="http://schemas.microsoft.com/office/drawing/2014/main" id="{88789FEA-8488-46A9-8CF7-08239D16217A}"/>
              </a:ext>
            </a:extLst>
          </p:cNvPr>
          <p:cNvSpPr txBox="1">
            <a:spLocks/>
          </p:cNvSpPr>
          <p:nvPr/>
        </p:nvSpPr>
        <p:spPr>
          <a:xfrm>
            <a:off x="8456082" y="5456765"/>
            <a:ext cx="1727200" cy="737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대기실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B420E3-771D-4C7C-AA3B-080366967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82" y="955145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5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1401</Words>
  <Application>Microsoft Office PowerPoint</Application>
  <PresentationFormat>와이드스크린</PresentationFormat>
  <Paragraphs>228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스테이지 세부 기획 </vt:lpstr>
      <vt:lpstr>튜토리얼</vt:lpstr>
      <vt:lpstr>목표 도달 테마</vt:lpstr>
      <vt:lpstr>목표도달 – 스테이지 1</vt:lpstr>
      <vt:lpstr>목표도달 – 스테이지 2</vt:lpstr>
      <vt:lpstr>목표도달 – 스테이지 3</vt:lpstr>
      <vt:lpstr>목표도달 – 스테이지 4</vt:lpstr>
      <vt:lpstr>목표도달 – 스테이지 5</vt:lpstr>
      <vt:lpstr>미로 테마</vt:lpstr>
      <vt:lpstr>미로 스테이지 요소</vt:lpstr>
      <vt:lpstr>미로 – 스테이지 1</vt:lpstr>
      <vt:lpstr>미로 – 스테이지 1 예시</vt:lpstr>
      <vt:lpstr>미로 – 스테이지 2</vt:lpstr>
      <vt:lpstr>미로 – 스테이지 3</vt:lpstr>
      <vt:lpstr>미로 – 스테이지 4</vt:lpstr>
      <vt:lpstr>미로 – 스테이지 5</vt:lpstr>
      <vt:lpstr>스토리 – 스테이지 1</vt:lpstr>
      <vt:lpstr>스토리 – 스테이지 2</vt:lpstr>
      <vt:lpstr>스토리 – 스테이지 3</vt:lpstr>
      <vt:lpstr>스토리 – 스테이지 4</vt:lpstr>
      <vt:lpstr>스토리 – 스테이지 5</vt:lpstr>
      <vt:lpstr>퍼즐 – 스테이지1</vt:lpstr>
      <vt:lpstr>퍼즐 – 스테이지2</vt:lpstr>
      <vt:lpstr>퍼즐 – 스테이지3</vt:lpstr>
      <vt:lpstr>퍼즐 – 스테이지4</vt:lpstr>
      <vt:lpstr>퍼즐 – 스테이지5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스테이지 세부 기획</dc:title>
  <dc:creator>곽범식</dc:creator>
  <cp:lastModifiedBy>곽범식</cp:lastModifiedBy>
  <cp:revision>34</cp:revision>
  <dcterms:created xsi:type="dcterms:W3CDTF">2018-01-15T02:57:32Z</dcterms:created>
  <dcterms:modified xsi:type="dcterms:W3CDTF">2018-03-08T05:32:55Z</dcterms:modified>
</cp:coreProperties>
</file>