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0" r:id="rId4"/>
    <p:sldId id="271" r:id="rId5"/>
    <p:sldId id="282" r:id="rId6"/>
    <p:sldId id="272" r:id="rId7"/>
    <p:sldId id="267" r:id="rId8"/>
    <p:sldId id="281" r:id="rId9"/>
    <p:sldId id="283" r:id="rId10"/>
    <p:sldId id="285" r:id="rId11"/>
    <p:sldId id="286" r:id="rId12"/>
    <p:sldId id="287" r:id="rId13"/>
    <p:sldId id="284" r:id="rId14"/>
    <p:sldId id="275" r:id="rId15"/>
    <p:sldId id="273" r:id="rId16"/>
    <p:sldId id="276" r:id="rId17"/>
    <p:sldId id="278" r:id="rId18"/>
    <p:sldId id="279" r:id="rId19"/>
    <p:sldId id="288" r:id="rId20"/>
    <p:sldId id="26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E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5232" autoAdjust="0"/>
  </p:normalViewPr>
  <p:slideViewPr>
    <p:cSldViewPr>
      <p:cViewPr varScale="1">
        <p:scale>
          <a:sx n="97" d="100"/>
          <a:sy n="97" d="100"/>
        </p:scale>
        <p:origin x="3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7A5FA-FD57-4E3F-BAD8-F646CCFEA17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B82FF26-BB92-4995-8C60-2C984E8786E9}">
      <dgm:prSet phldrT="[텍스트]"/>
      <dgm:spPr>
        <a:solidFill>
          <a:schemeClr val="tx1"/>
        </a:solidFill>
      </dgm:spPr>
      <dgm:t>
        <a:bodyPr/>
        <a:lstStyle/>
        <a:p>
          <a:pPr latinLnBrk="1"/>
          <a:r>
            <a:rPr lang="ko-KR" altLang="en-US" dirty="0"/>
            <a:t>역할</a:t>
          </a:r>
        </a:p>
      </dgm:t>
    </dgm:pt>
    <dgm:pt modelId="{559D4A7A-2773-4CA8-86A8-1DCAB5470F7E}" type="parTrans" cxnId="{FE9FDEE5-53F5-4A71-8E8E-B093654DFB9E}">
      <dgm:prSet/>
      <dgm:spPr/>
      <dgm:t>
        <a:bodyPr/>
        <a:lstStyle/>
        <a:p>
          <a:pPr latinLnBrk="1"/>
          <a:endParaRPr lang="ko-KR" altLang="en-US"/>
        </a:p>
      </dgm:t>
    </dgm:pt>
    <dgm:pt modelId="{DC3CC726-657F-4A7F-AD89-B8989E329611}" type="sibTrans" cxnId="{FE9FDEE5-53F5-4A71-8E8E-B093654DFB9E}">
      <dgm:prSet/>
      <dgm:spPr/>
      <dgm:t>
        <a:bodyPr/>
        <a:lstStyle/>
        <a:p>
          <a:pPr latinLnBrk="1"/>
          <a:endParaRPr lang="ko-KR" altLang="en-US"/>
        </a:p>
      </dgm:t>
    </dgm:pt>
    <dgm:pt modelId="{6798DA30-02B0-49CC-B623-E6FE64E2B381}">
      <dgm:prSet phldrT="[텍스트]" custT="1"/>
      <dgm:spPr>
        <a:solidFill>
          <a:schemeClr val="tx1"/>
        </a:solidFill>
      </dgm:spPr>
      <dgm:t>
        <a:bodyPr/>
        <a:lstStyle/>
        <a:p>
          <a:pPr latinLnBrk="1"/>
          <a:r>
            <a:rPr lang="ko-KR" altLang="en-US" sz="2100" b="1" dirty="0"/>
            <a:t>그래픽</a:t>
          </a:r>
          <a:r>
            <a:rPr lang="en-US" altLang="ko-KR" sz="2100" b="1" dirty="0"/>
            <a:t>(</a:t>
          </a:r>
          <a:r>
            <a:rPr lang="ko-KR" altLang="en-US" sz="2100" b="1" dirty="0" err="1"/>
            <a:t>하승표</a:t>
          </a:r>
          <a:r>
            <a:rPr lang="en-US" altLang="ko-KR" sz="2100" b="1" dirty="0"/>
            <a:t>)</a:t>
          </a:r>
        </a:p>
        <a:p>
          <a:pPr latinLnBrk="1"/>
          <a:r>
            <a:rPr lang="ko-KR" altLang="en-US" sz="1500" dirty="0"/>
            <a:t>캐릭터</a:t>
          </a:r>
          <a:r>
            <a:rPr lang="en-US" altLang="ko-KR" sz="1500" dirty="0"/>
            <a:t>, </a:t>
          </a:r>
          <a:r>
            <a:rPr lang="ko-KR" altLang="en-US" sz="1500" dirty="0"/>
            <a:t>맵 모델링</a:t>
          </a:r>
          <a:endParaRPr lang="en-US" altLang="ko-KR" sz="1500" dirty="0"/>
        </a:p>
        <a:p>
          <a:pPr latinLnBrk="1"/>
          <a:r>
            <a:rPr lang="ko-KR" altLang="en-US" sz="1500" dirty="0"/>
            <a:t>캐릭터 애니메이션 제작</a:t>
          </a:r>
        </a:p>
      </dgm:t>
    </dgm:pt>
    <dgm:pt modelId="{C6CE10AC-51CE-4CAA-9A30-2E4A2ACB609B}" type="parTrans" cxnId="{7FF8385A-6B32-4242-A8FC-99DC39B1F6AA}">
      <dgm:prSet/>
      <dgm:spPr/>
      <dgm:t>
        <a:bodyPr/>
        <a:lstStyle/>
        <a:p>
          <a:pPr latinLnBrk="1"/>
          <a:endParaRPr lang="ko-KR" altLang="en-US"/>
        </a:p>
      </dgm:t>
    </dgm:pt>
    <dgm:pt modelId="{6E89EA6E-6001-4BAD-B89B-28ECEE8F9D9D}" type="sibTrans" cxnId="{7FF8385A-6B32-4242-A8FC-99DC39B1F6AA}">
      <dgm:prSet/>
      <dgm:spPr/>
      <dgm:t>
        <a:bodyPr/>
        <a:lstStyle/>
        <a:p>
          <a:pPr latinLnBrk="1"/>
          <a:endParaRPr lang="ko-KR" altLang="en-US"/>
        </a:p>
      </dgm:t>
    </dgm:pt>
    <dgm:pt modelId="{35777EFB-97C4-462F-BA66-73A6A8D0B78A}">
      <dgm:prSet phldrT="[텍스트]" custT="1"/>
      <dgm:spPr>
        <a:solidFill>
          <a:schemeClr val="tx1"/>
        </a:solidFill>
      </dgm:spPr>
      <dgm:t>
        <a:bodyPr/>
        <a:lstStyle/>
        <a:p>
          <a:pPr latinLnBrk="1"/>
          <a:r>
            <a:rPr lang="ko-KR" altLang="en-US" sz="2100" b="1" dirty="0"/>
            <a:t>클라이언트</a:t>
          </a:r>
          <a:r>
            <a:rPr lang="en-US" altLang="ko-KR" sz="2100" b="1" dirty="0"/>
            <a:t>(</a:t>
          </a:r>
          <a:r>
            <a:rPr lang="ko-KR" altLang="en-US" sz="2100" b="1" dirty="0"/>
            <a:t>여도현</a:t>
          </a:r>
          <a:r>
            <a:rPr lang="en-US" altLang="ko-KR" sz="2100" b="1" dirty="0"/>
            <a:t>)</a:t>
          </a:r>
        </a:p>
        <a:p>
          <a:pPr latinLnBrk="1"/>
          <a:r>
            <a:rPr lang="ko-KR" altLang="en-US" sz="1500" dirty="0"/>
            <a:t>프레임워크 설계 및</a:t>
          </a:r>
          <a:r>
            <a:rPr lang="en-US" altLang="ko-KR" sz="1500" dirty="0"/>
            <a:t> </a:t>
          </a:r>
          <a:r>
            <a:rPr lang="ko-KR" altLang="en-US" sz="1500" dirty="0"/>
            <a:t>구현 </a:t>
          </a:r>
          <a:endParaRPr lang="en-US" altLang="ko-KR" sz="1500" dirty="0"/>
        </a:p>
        <a:p>
          <a:pPr latinLnBrk="1"/>
          <a:r>
            <a:rPr lang="ko-KR" altLang="en-US" sz="1500" dirty="0"/>
            <a:t>캐릭터 조작</a:t>
          </a:r>
          <a:r>
            <a:rPr lang="en-US" altLang="ko-KR" sz="1500" dirty="0"/>
            <a:t> </a:t>
          </a:r>
          <a:endParaRPr lang="ko-KR" altLang="en-US" sz="1500" dirty="0"/>
        </a:p>
      </dgm:t>
    </dgm:pt>
    <dgm:pt modelId="{FE574156-76B1-4EE0-980C-86CB37D06465}" type="parTrans" cxnId="{D56E6C58-39CE-421F-BF39-AF2E460F1538}">
      <dgm:prSet/>
      <dgm:spPr/>
      <dgm:t>
        <a:bodyPr/>
        <a:lstStyle/>
        <a:p>
          <a:pPr latinLnBrk="1"/>
          <a:endParaRPr lang="ko-KR" altLang="en-US"/>
        </a:p>
      </dgm:t>
    </dgm:pt>
    <dgm:pt modelId="{6D7FD01B-F88B-4014-A7D6-5435E752BEB0}" type="sibTrans" cxnId="{D56E6C58-39CE-421F-BF39-AF2E460F1538}">
      <dgm:prSet/>
      <dgm:spPr/>
      <dgm:t>
        <a:bodyPr/>
        <a:lstStyle/>
        <a:p>
          <a:pPr latinLnBrk="1"/>
          <a:endParaRPr lang="ko-KR" altLang="en-US"/>
        </a:p>
      </dgm:t>
    </dgm:pt>
    <dgm:pt modelId="{DB9350A2-4D97-41AB-93FB-98602E096C09}">
      <dgm:prSet phldrT="[텍스트]" custT="1"/>
      <dgm:spPr>
        <a:solidFill>
          <a:schemeClr val="tx1"/>
        </a:solidFill>
      </dgm:spPr>
      <dgm:t>
        <a:bodyPr/>
        <a:lstStyle/>
        <a:p>
          <a:pPr latinLnBrk="1"/>
          <a:r>
            <a:rPr lang="ko-KR" altLang="en-US" sz="2100" b="1" dirty="0"/>
            <a:t>클라이언트</a:t>
          </a:r>
          <a:r>
            <a:rPr lang="en-US" altLang="ko-KR" sz="2100" b="1" dirty="0"/>
            <a:t>(</a:t>
          </a:r>
          <a:r>
            <a:rPr lang="ko-KR" altLang="en-US" sz="2100" b="1" dirty="0"/>
            <a:t>곽범식</a:t>
          </a:r>
          <a:r>
            <a:rPr lang="en-US" altLang="ko-KR" sz="2100" b="1" dirty="0"/>
            <a:t>)</a:t>
          </a:r>
        </a:p>
        <a:p>
          <a:pPr latinLnBrk="1"/>
          <a:r>
            <a:rPr lang="ko-KR" altLang="en-US" sz="1500" dirty="0"/>
            <a:t>프레임워크 설계 및</a:t>
          </a:r>
          <a:r>
            <a:rPr lang="en-US" altLang="ko-KR" sz="1500" dirty="0"/>
            <a:t> </a:t>
          </a:r>
          <a:r>
            <a:rPr lang="ko-KR" altLang="en-US" sz="1500" dirty="0"/>
            <a:t>구현 </a:t>
          </a:r>
          <a:endParaRPr lang="en-US" altLang="ko-KR" sz="1500" dirty="0"/>
        </a:p>
        <a:p>
          <a:pPr latinLnBrk="1"/>
          <a:r>
            <a:rPr lang="ko-KR" altLang="en-US" sz="1500" dirty="0"/>
            <a:t>캐릭터 조작</a:t>
          </a:r>
          <a:r>
            <a:rPr lang="en-US" altLang="ko-KR" sz="1500" dirty="0"/>
            <a:t> </a:t>
          </a:r>
          <a:r>
            <a:rPr lang="ko-KR" altLang="en-US" sz="1500" dirty="0"/>
            <a:t> </a:t>
          </a:r>
        </a:p>
      </dgm:t>
    </dgm:pt>
    <dgm:pt modelId="{DFEBC605-F47B-43ED-9001-932381705C71}" type="parTrans" cxnId="{FA8979C2-D79F-4628-A7DF-E5E5D3343105}">
      <dgm:prSet/>
      <dgm:spPr/>
      <dgm:t>
        <a:bodyPr/>
        <a:lstStyle/>
        <a:p>
          <a:pPr latinLnBrk="1"/>
          <a:endParaRPr lang="ko-KR" altLang="en-US"/>
        </a:p>
      </dgm:t>
    </dgm:pt>
    <dgm:pt modelId="{1C5C068A-FD6A-45C8-8FD3-D1E48C7B9A05}" type="sibTrans" cxnId="{FA8979C2-D79F-4628-A7DF-E5E5D3343105}">
      <dgm:prSet/>
      <dgm:spPr/>
      <dgm:t>
        <a:bodyPr/>
        <a:lstStyle/>
        <a:p>
          <a:pPr latinLnBrk="1"/>
          <a:endParaRPr lang="ko-KR" altLang="en-US"/>
        </a:p>
      </dgm:t>
    </dgm:pt>
    <dgm:pt modelId="{A80C4656-6141-4511-BF5D-9639D26855AB}" type="pres">
      <dgm:prSet presAssocID="{B337A5FA-FD57-4E3F-BAD8-F646CCFEA17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808CA5C-52DF-461F-A913-5FEC61B229E3}" type="pres">
      <dgm:prSet presAssocID="{2B82FF26-BB92-4995-8C60-2C984E8786E9}" presName="singleCycle" presStyleCnt="0"/>
      <dgm:spPr/>
    </dgm:pt>
    <dgm:pt modelId="{3D04F1EA-DB16-4C9B-804D-E37C0A3BCE96}" type="pres">
      <dgm:prSet presAssocID="{2B82FF26-BB92-4995-8C60-2C984E8786E9}" presName="singleCenter" presStyleLbl="node1" presStyleIdx="0" presStyleCnt="4" custScaleX="66667" custScaleY="45712" custLinFactNeighborY="-10537">
        <dgm:presLayoutVars>
          <dgm:chMax val="7"/>
          <dgm:chPref val="7"/>
        </dgm:presLayoutVars>
      </dgm:prSet>
      <dgm:spPr/>
    </dgm:pt>
    <dgm:pt modelId="{6CA1E815-5D48-4810-8927-DA8213C30FD5}" type="pres">
      <dgm:prSet presAssocID="{C6CE10AC-51CE-4CAA-9A30-2E4A2ACB609B}" presName="Name56" presStyleLbl="parChTrans1D2" presStyleIdx="0" presStyleCnt="3"/>
      <dgm:spPr/>
    </dgm:pt>
    <dgm:pt modelId="{E641A826-6A54-4FFA-A510-DFF7A7005E9C}" type="pres">
      <dgm:prSet presAssocID="{6798DA30-02B0-49CC-B623-E6FE64E2B381}" presName="text0" presStyleLbl="node1" presStyleIdx="1" presStyleCnt="4" custScaleX="338309" custScaleY="180063" custRadScaleRad="91322" custRadScaleInc="0">
        <dgm:presLayoutVars>
          <dgm:bulletEnabled val="1"/>
        </dgm:presLayoutVars>
      </dgm:prSet>
      <dgm:spPr/>
    </dgm:pt>
    <dgm:pt modelId="{FD9CEF62-53B9-4599-922B-838DCEB5F14F}" type="pres">
      <dgm:prSet presAssocID="{FE574156-76B1-4EE0-980C-86CB37D06465}" presName="Name56" presStyleLbl="parChTrans1D2" presStyleIdx="1" presStyleCnt="3"/>
      <dgm:spPr/>
    </dgm:pt>
    <dgm:pt modelId="{9820A808-11DF-4448-80DD-D37119D5538F}" type="pres">
      <dgm:prSet presAssocID="{35777EFB-97C4-462F-BA66-73A6A8D0B78A}" presName="text0" presStyleLbl="node1" presStyleIdx="2" presStyleCnt="4" custScaleX="338309" custScaleY="180063">
        <dgm:presLayoutVars>
          <dgm:bulletEnabled val="1"/>
        </dgm:presLayoutVars>
      </dgm:prSet>
      <dgm:spPr/>
    </dgm:pt>
    <dgm:pt modelId="{14D65C66-F61B-4538-BA54-F648DD3E98FE}" type="pres">
      <dgm:prSet presAssocID="{DFEBC605-F47B-43ED-9001-932381705C71}" presName="Name56" presStyleLbl="parChTrans1D2" presStyleIdx="2" presStyleCnt="3"/>
      <dgm:spPr/>
    </dgm:pt>
    <dgm:pt modelId="{99599349-8BEC-4D49-AA1E-099B6167FE26}" type="pres">
      <dgm:prSet presAssocID="{DB9350A2-4D97-41AB-93FB-98602E096C09}" presName="text0" presStyleLbl="node1" presStyleIdx="3" presStyleCnt="4" custScaleX="338309" custScaleY="180063">
        <dgm:presLayoutVars>
          <dgm:bulletEnabled val="1"/>
        </dgm:presLayoutVars>
      </dgm:prSet>
      <dgm:spPr/>
    </dgm:pt>
  </dgm:ptLst>
  <dgm:cxnLst>
    <dgm:cxn modelId="{BE74E709-4066-43DA-B81B-8D0D0118E8D6}" type="presOf" srcId="{C6CE10AC-51CE-4CAA-9A30-2E4A2ACB609B}" destId="{6CA1E815-5D48-4810-8927-DA8213C30FD5}" srcOrd="0" destOrd="0" presId="urn:microsoft.com/office/officeart/2008/layout/RadialCluster"/>
    <dgm:cxn modelId="{79E9DE36-3184-4DEE-8F10-88A97E5BA431}" type="presOf" srcId="{2B82FF26-BB92-4995-8C60-2C984E8786E9}" destId="{3D04F1EA-DB16-4C9B-804D-E37C0A3BCE96}" srcOrd="0" destOrd="0" presId="urn:microsoft.com/office/officeart/2008/layout/RadialCluster"/>
    <dgm:cxn modelId="{CAD7F272-5D0C-4790-81F9-BD928C98F2A6}" type="presOf" srcId="{6798DA30-02B0-49CC-B623-E6FE64E2B381}" destId="{E641A826-6A54-4FFA-A510-DFF7A7005E9C}" srcOrd="0" destOrd="0" presId="urn:microsoft.com/office/officeart/2008/layout/RadialCluster"/>
    <dgm:cxn modelId="{0AE86F73-1078-45F8-B165-33EE800792A8}" type="presOf" srcId="{B337A5FA-FD57-4E3F-BAD8-F646CCFEA174}" destId="{A80C4656-6141-4511-BF5D-9639D26855AB}" srcOrd="0" destOrd="0" presId="urn:microsoft.com/office/officeart/2008/layout/RadialCluster"/>
    <dgm:cxn modelId="{D56E6C58-39CE-421F-BF39-AF2E460F1538}" srcId="{2B82FF26-BB92-4995-8C60-2C984E8786E9}" destId="{35777EFB-97C4-462F-BA66-73A6A8D0B78A}" srcOrd="1" destOrd="0" parTransId="{FE574156-76B1-4EE0-980C-86CB37D06465}" sibTransId="{6D7FD01B-F88B-4014-A7D6-5435E752BEB0}"/>
    <dgm:cxn modelId="{7FF8385A-6B32-4242-A8FC-99DC39B1F6AA}" srcId="{2B82FF26-BB92-4995-8C60-2C984E8786E9}" destId="{6798DA30-02B0-49CC-B623-E6FE64E2B381}" srcOrd="0" destOrd="0" parTransId="{C6CE10AC-51CE-4CAA-9A30-2E4A2ACB609B}" sibTransId="{6E89EA6E-6001-4BAD-B89B-28ECEE8F9D9D}"/>
    <dgm:cxn modelId="{FA8979C2-D79F-4628-A7DF-E5E5D3343105}" srcId="{2B82FF26-BB92-4995-8C60-2C984E8786E9}" destId="{DB9350A2-4D97-41AB-93FB-98602E096C09}" srcOrd="2" destOrd="0" parTransId="{DFEBC605-F47B-43ED-9001-932381705C71}" sibTransId="{1C5C068A-FD6A-45C8-8FD3-D1E48C7B9A05}"/>
    <dgm:cxn modelId="{EA8DFFD6-8FA2-44C6-A17F-8518418BD19F}" type="presOf" srcId="{35777EFB-97C4-462F-BA66-73A6A8D0B78A}" destId="{9820A808-11DF-4448-80DD-D37119D5538F}" srcOrd="0" destOrd="0" presId="urn:microsoft.com/office/officeart/2008/layout/RadialCluster"/>
    <dgm:cxn modelId="{03FC0EE2-7C98-40E0-BEE2-8F808EECA964}" type="presOf" srcId="{DFEBC605-F47B-43ED-9001-932381705C71}" destId="{14D65C66-F61B-4538-BA54-F648DD3E98FE}" srcOrd="0" destOrd="0" presId="urn:microsoft.com/office/officeart/2008/layout/RadialCluster"/>
    <dgm:cxn modelId="{FE9FDEE5-53F5-4A71-8E8E-B093654DFB9E}" srcId="{B337A5FA-FD57-4E3F-BAD8-F646CCFEA174}" destId="{2B82FF26-BB92-4995-8C60-2C984E8786E9}" srcOrd="0" destOrd="0" parTransId="{559D4A7A-2773-4CA8-86A8-1DCAB5470F7E}" sibTransId="{DC3CC726-657F-4A7F-AD89-B8989E329611}"/>
    <dgm:cxn modelId="{0037D5EB-8954-44D6-8B0A-DC2264EBD91A}" type="presOf" srcId="{DB9350A2-4D97-41AB-93FB-98602E096C09}" destId="{99599349-8BEC-4D49-AA1E-099B6167FE26}" srcOrd="0" destOrd="0" presId="urn:microsoft.com/office/officeart/2008/layout/RadialCluster"/>
    <dgm:cxn modelId="{23D138F8-C384-43FE-9380-7E8BC6D03C99}" type="presOf" srcId="{FE574156-76B1-4EE0-980C-86CB37D06465}" destId="{FD9CEF62-53B9-4599-922B-838DCEB5F14F}" srcOrd="0" destOrd="0" presId="urn:microsoft.com/office/officeart/2008/layout/RadialCluster"/>
    <dgm:cxn modelId="{54562422-49C9-4A05-A53A-A59B91764BC0}" type="presParOf" srcId="{A80C4656-6141-4511-BF5D-9639D26855AB}" destId="{C808CA5C-52DF-461F-A913-5FEC61B229E3}" srcOrd="0" destOrd="0" presId="urn:microsoft.com/office/officeart/2008/layout/RadialCluster"/>
    <dgm:cxn modelId="{D4EF8A8D-E5A3-4E1A-91E9-DC9C25B44392}" type="presParOf" srcId="{C808CA5C-52DF-461F-A913-5FEC61B229E3}" destId="{3D04F1EA-DB16-4C9B-804D-E37C0A3BCE96}" srcOrd="0" destOrd="0" presId="urn:microsoft.com/office/officeart/2008/layout/RadialCluster"/>
    <dgm:cxn modelId="{7D4C8F3A-2F7C-4F37-A9AC-821DAEEA14E2}" type="presParOf" srcId="{C808CA5C-52DF-461F-A913-5FEC61B229E3}" destId="{6CA1E815-5D48-4810-8927-DA8213C30FD5}" srcOrd="1" destOrd="0" presId="urn:microsoft.com/office/officeart/2008/layout/RadialCluster"/>
    <dgm:cxn modelId="{B20E79A6-A033-43F5-94CE-0694E92EC4F7}" type="presParOf" srcId="{C808CA5C-52DF-461F-A913-5FEC61B229E3}" destId="{E641A826-6A54-4FFA-A510-DFF7A7005E9C}" srcOrd="2" destOrd="0" presId="urn:microsoft.com/office/officeart/2008/layout/RadialCluster"/>
    <dgm:cxn modelId="{0B9988F4-A51A-4D46-BC33-15662B6C6F1C}" type="presParOf" srcId="{C808CA5C-52DF-461F-A913-5FEC61B229E3}" destId="{FD9CEF62-53B9-4599-922B-838DCEB5F14F}" srcOrd="3" destOrd="0" presId="urn:microsoft.com/office/officeart/2008/layout/RadialCluster"/>
    <dgm:cxn modelId="{EABEB203-D9F5-4821-BFFE-94DAF1C5BAD4}" type="presParOf" srcId="{C808CA5C-52DF-461F-A913-5FEC61B229E3}" destId="{9820A808-11DF-4448-80DD-D37119D5538F}" srcOrd="4" destOrd="0" presId="urn:microsoft.com/office/officeart/2008/layout/RadialCluster"/>
    <dgm:cxn modelId="{F5E5B5B9-1438-4887-B4B2-88A166E371F3}" type="presParOf" srcId="{C808CA5C-52DF-461F-A913-5FEC61B229E3}" destId="{14D65C66-F61B-4538-BA54-F648DD3E98FE}" srcOrd="5" destOrd="0" presId="urn:microsoft.com/office/officeart/2008/layout/RadialCluster"/>
    <dgm:cxn modelId="{52F93571-3DD8-41D8-B8CA-17EFADA19556}" type="presParOf" srcId="{C808CA5C-52DF-461F-A913-5FEC61B229E3}" destId="{99599349-8BEC-4D49-AA1E-099B6167FE2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4F1EA-DB16-4C9B-804D-E37C0A3BCE96}">
      <dsp:nvSpPr>
        <dsp:cNvPr id="0" name=""/>
        <dsp:cNvSpPr/>
      </dsp:nvSpPr>
      <dsp:spPr>
        <a:xfrm>
          <a:off x="3240357" y="2427723"/>
          <a:ext cx="1080125" cy="740616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역할</a:t>
          </a:r>
        </a:p>
      </dsp:txBody>
      <dsp:txXfrm>
        <a:off x="3276511" y="2463877"/>
        <a:ext cx="1007817" cy="668308"/>
      </dsp:txXfrm>
    </dsp:sp>
    <dsp:sp modelId="{6CA1E815-5D48-4810-8927-DA8213C30FD5}">
      <dsp:nvSpPr>
        <dsp:cNvPr id="0" name=""/>
        <dsp:cNvSpPr/>
      </dsp:nvSpPr>
      <dsp:spPr>
        <a:xfrm rot="16200000">
          <a:off x="3579873" y="2227177"/>
          <a:ext cx="4010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109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1A826-6A54-4FFA-A510-DFF7A7005E9C}">
      <dsp:nvSpPr>
        <dsp:cNvPr id="0" name=""/>
        <dsp:cNvSpPr/>
      </dsp:nvSpPr>
      <dsp:spPr>
        <a:xfrm>
          <a:off x="1944213" y="72010"/>
          <a:ext cx="3672413" cy="1954620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/>
            <a:t>그래픽</a:t>
          </a:r>
          <a:r>
            <a:rPr lang="en-US" altLang="ko-KR" sz="2100" b="1" kern="1200" dirty="0"/>
            <a:t>(</a:t>
          </a:r>
          <a:r>
            <a:rPr lang="ko-KR" altLang="en-US" sz="2100" b="1" kern="1200" dirty="0" err="1"/>
            <a:t>하승표</a:t>
          </a:r>
          <a:r>
            <a:rPr lang="en-US" altLang="ko-KR" sz="2100" b="1" kern="1200" dirty="0"/>
            <a:t>)</a:t>
          </a: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캐릭터</a:t>
          </a:r>
          <a:r>
            <a:rPr lang="en-US" altLang="ko-KR" sz="1500" kern="1200" dirty="0"/>
            <a:t>, </a:t>
          </a:r>
          <a:r>
            <a:rPr lang="ko-KR" altLang="en-US" sz="1500" kern="1200" dirty="0"/>
            <a:t>맵 모델링</a:t>
          </a:r>
          <a:endParaRPr lang="en-US" altLang="ko-KR" sz="1500" kern="1200" dirty="0"/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캐릭터 애니메이션 제작</a:t>
          </a:r>
        </a:p>
      </dsp:txBody>
      <dsp:txXfrm>
        <a:off x="2039630" y="167427"/>
        <a:ext cx="3481579" cy="1763786"/>
      </dsp:txXfrm>
    </dsp:sp>
    <dsp:sp modelId="{FD9CEF62-53B9-4599-922B-838DCEB5F14F}">
      <dsp:nvSpPr>
        <dsp:cNvPr id="0" name=""/>
        <dsp:cNvSpPr/>
      </dsp:nvSpPr>
      <dsp:spPr>
        <a:xfrm rot="2362527">
          <a:off x="4156198" y="3379166"/>
          <a:ext cx="6646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465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0A808-11DF-4448-80DD-D37119D5538F}">
      <dsp:nvSpPr>
        <dsp:cNvPr id="0" name=""/>
        <dsp:cNvSpPr/>
      </dsp:nvSpPr>
      <dsp:spPr>
        <a:xfrm>
          <a:off x="4100043" y="3589993"/>
          <a:ext cx="3672413" cy="1954620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/>
            <a:t>클라이언트</a:t>
          </a:r>
          <a:r>
            <a:rPr lang="en-US" altLang="ko-KR" sz="2100" b="1" kern="1200" dirty="0"/>
            <a:t>(</a:t>
          </a:r>
          <a:r>
            <a:rPr lang="ko-KR" altLang="en-US" sz="2100" b="1" kern="1200" dirty="0"/>
            <a:t>여도현</a:t>
          </a:r>
          <a:r>
            <a:rPr lang="en-US" altLang="ko-KR" sz="2100" b="1" kern="1200" dirty="0"/>
            <a:t>)</a:t>
          </a: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프레임워크 설계 및</a:t>
          </a:r>
          <a:r>
            <a:rPr lang="en-US" altLang="ko-KR" sz="1500" kern="1200" dirty="0"/>
            <a:t> </a:t>
          </a:r>
          <a:r>
            <a:rPr lang="ko-KR" altLang="en-US" sz="1500" kern="1200" dirty="0"/>
            <a:t>구현 </a:t>
          </a:r>
          <a:endParaRPr lang="en-US" altLang="ko-KR" sz="1500" kern="1200" dirty="0"/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캐릭터 조작</a:t>
          </a:r>
          <a:r>
            <a:rPr lang="en-US" altLang="ko-KR" sz="1500" kern="1200" dirty="0"/>
            <a:t> </a:t>
          </a:r>
          <a:endParaRPr lang="ko-KR" altLang="en-US" sz="1500" kern="1200" dirty="0"/>
        </a:p>
      </dsp:txBody>
      <dsp:txXfrm>
        <a:off x="4195460" y="3685410"/>
        <a:ext cx="3481579" cy="1763786"/>
      </dsp:txXfrm>
    </dsp:sp>
    <dsp:sp modelId="{14D65C66-F61B-4538-BA54-F648DD3E98FE}">
      <dsp:nvSpPr>
        <dsp:cNvPr id="0" name=""/>
        <dsp:cNvSpPr/>
      </dsp:nvSpPr>
      <dsp:spPr>
        <a:xfrm rot="8437473">
          <a:off x="2739990" y="3379166"/>
          <a:ext cx="6646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465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99349-8BEC-4D49-AA1E-099B6167FE26}">
      <dsp:nvSpPr>
        <dsp:cNvPr id="0" name=""/>
        <dsp:cNvSpPr/>
      </dsp:nvSpPr>
      <dsp:spPr>
        <a:xfrm>
          <a:off x="-211617" y="3589993"/>
          <a:ext cx="3672413" cy="1954620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/>
            <a:t>클라이언트</a:t>
          </a:r>
          <a:r>
            <a:rPr lang="en-US" altLang="ko-KR" sz="2100" b="1" kern="1200" dirty="0"/>
            <a:t>(</a:t>
          </a:r>
          <a:r>
            <a:rPr lang="ko-KR" altLang="en-US" sz="2100" b="1" kern="1200" dirty="0"/>
            <a:t>곽범식</a:t>
          </a:r>
          <a:r>
            <a:rPr lang="en-US" altLang="ko-KR" sz="2100" b="1" kern="1200" dirty="0"/>
            <a:t>)</a:t>
          </a: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프레임워크 설계 및</a:t>
          </a:r>
          <a:r>
            <a:rPr lang="en-US" altLang="ko-KR" sz="1500" kern="1200" dirty="0"/>
            <a:t> </a:t>
          </a:r>
          <a:r>
            <a:rPr lang="ko-KR" altLang="en-US" sz="1500" kern="1200" dirty="0"/>
            <a:t>구현 </a:t>
          </a:r>
          <a:endParaRPr lang="en-US" altLang="ko-KR" sz="1500" kern="1200" dirty="0"/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캐릭터 조작</a:t>
          </a:r>
          <a:r>
            <a:rPr lang="en-US" altLang="ko-KR" sz="1500" kern="1200" dirty="0"/>
            <a:t> </a:t>
          </a:r>
          <a:r>
            <a:rPr lang="ko-KR" altLang="en-US" sz="1500" kern="1200" dirty="0"/>
            <a:t> </a:t>
          </a:r>
        </a:p>
      </dsp:txBody>
      <dsp:txXfrm>
        <a:off x="-116200" y="3685410"/>
        <a:ext cx="3481579" cy="1763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899E2-7AE6-49A4-842C-84E4EEB9EB84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A99BE-FEA2-4D93-A465-FE0B8788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A99BE-FEA2-4D93-A465-FE0B8788BD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0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5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6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3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7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8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1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69F0-698D-4260-B13F-6755FC79E005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4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6.png"/><Relationship Id="rId7" Type="http://schemas.openxmlformats.org/officeDocument/2006/relationships/image" Target="../media/image22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3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../&#51068;&#44592;&#51109;.pptx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.naver.com/search.naver?where=nexearch&amp;sm=top_hty&amp;fbm=1&amp;ie=utf8&amp;query=%EC%84%9C%EB%B8%8C%EC%A0%9D%ED%8A%B8+1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gif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png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2492896"/>
            <a:ext cx="4499992" cy="13681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9791" y="2792251"/>
            <a:ext cx="3937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NIGHTMARE</a:t>
            </a:r>
            <a:endParaRPr lang="ko-KR" altLang="en-US" sz="4400" b="1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3488057"/>
            <a:ext cx="2454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2010181042 </a:t>
            </a:r>
            <a:r>
              <a:rPr lang="ko-KR" altLang="en-US" sz="2000" dirty="0" err="1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하승표</a:t>
            </a:r>
            <a:endParaRPr lang="en-US" altLang="ko-KR" sz="2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2013182003 </a:t>
            </a:r>
            <a:r>
              <a:rPr lang="ko-KR" altLang="en-US" sz="2000" dirty="0" err="1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곽범식</a:t>
            </a:r>
            <a:endParaRPr lang="en-US" altLang="ko-KR" sz="2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2014182025 </a:t>
            </a:r>
            <a:r>
              <a:rPr lang="ko-KR" altLang="en-US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여도현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62B7342-82E5-486A-B92E-E4717DBEC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59193"/>
              </p:ext>
            </p:extLst>
          </p:nvPr>
        </p:nvGraphicFramePr>
        <p:xfrm>
          <a:off x="5652120" y="5445223"/>
          <a:ext cx="25439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972">
                  <a:extLst>
                    <a:ext uri="{9D8B030D-6E8A-4147-A177-3AD203B41FA5}">
                      <a16:colId xmlns:a16="http://schemas.microsoft.com/office/drawing/2014/main" val="3195722382"/>
                    </a:ext>
                  </a:extLst>
                </a:gridCol>
                <a:gridCol w="1271972">
                  <a:extLst>
                    <a:ext uri="{9D8B030D-6E8A-4147-A177-3AD203B41FA5}">
                      <a16:colId xmlns:a16="http://schemas.microsoft.com/office/drawing/2014/main" val="1012503582"/>
                    </a:ext>
                  </a:extLst>
                </a:gridCol>
              </a:tblGrid>
              <a:tr h="287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교 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 서 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34587"/>
                  </a:ext>
                </a:extLst>
              </a:tr>
              <a:tr h="502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 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ko-KR" altLang="en-US" b="1" dirty="0"/>
                        <a:t>이 용 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837186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1669ED-3E81-4DC3-8AC6-9F4ABEE560D1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5652120" y="5948143"/>
            <a:ext cx="25439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B3B0F2-FB9F-4664-AA1D-91DBCEA70773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924092" y="5445223"/>
            <a:ext cx="0" cy="1005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90500"/>
      </p:ext>
    </p:extLst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33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 및 특징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1DC65-0B61-4A5C-B935-4B547DEAB276}"/>
              </a:ext>
            </a:extLst>
          </p:cNvPr>
          <p:cNvSpPr/>
          <p:nvPr/>
        </p:nvSpPr>
        <p:spPr>
          <a:xfrm>
            <a:off x="323528" y="1124744"/>
            <a:ext cx="2736304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/>
              <a:t>퍼즐 예시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6D286D4-717E-4183-AF73-5AF1804462A6}"/>
              </a:ext>
            </a:extLst>
          </p:cNvPr>
          <p:cNvSpPr/>
          <p:nvPr/>
        </p:nvSpPr>
        <p:spPr>
          <a:xfrm>
            <a:off x="179512" y="1844824"/>
            <a:ext cx="8712968" cy="47627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90967A9E-1A4D-47BB-835A-E082AD95A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95671">
            <a:off x="6481348" y="3103631"/>
            <a:ext cx="838317" cy="646972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0F42A470-EA56-4E56-A960-2FC9947D4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517232"/>
            <a:ext cx="838317" cy="646972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2EC52836-BDE9-4A8B-953C-F45C6D4DC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0364">
            <a:off x="5718332" y="4954522"/>
            <a:ext cx="813187" cy="642888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2A352633-6C08-4A92-87F9-53D9EE01D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519743"/>
            <a:ext cx="838317" cy="642889"/>
          </a:xfrm>
          <a:prstGeom prst="rect">
            <a:avLst/>
          </a:prstGeom>
        </p:spPr>
      </p:pic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6FF07CC-95FA-4772-BD40-FBD33D442B95}"/>
              </a:ext>
            </a:extLst>
          </p:cNvPr>
          <p:cNvCxnSpPr>
            <a:stCxn id="110" idx="1"/>
            <a:endCxn id="111" idx="3"/>
          </p:cNvCxnSpPr>
          <p:nvPr/>
        </p:nvCxnSpPr>
        <p:spPr>
          <a:xfrm flipH="1">
            <a:off x="1737909" y="3615707"/>
            <a:ext cx="4788261" cy="2225011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그림 114">
            <a:extLst>
              <a:ext uri="{FF2B5EF4-FFF2-40B4-BE49-F238E27FC236}">
                <a16:creationId xmlns:a16="http://schemas.microsoft.com/office/drawing/2014/main" id="{FE6C3768-C530-49C7-AA31-9AD75DA34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9557" y="2195489"/>
            <a:ext cx="669807" cy="809738"/>
          </a:xfrm>
          <a:prstGeom prst="rect">
            <a:avLst/>
          </a:prstGeom>
        </p:spPr>
      </p:pic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B024DF7-16B2-4066-9A08-F70DEBC47136}"/>
              </a:ext>
            </a:extLst>
          </p:cNvPr>
          <p:cNvCxnSpPr>
            <a:stCxn id="111" idx="0"/>
            <a:endCxn id="115" idx="3"/>
          </p:cNvCxnSpPr>
          <p:nvPr/>
        </p:nvCxnSpPr>
        <p:spPr>
          <a:xfrm flipH="1" flipV="1">
            <a:off x="1304461" y="2935262"/>
            <a:ext cx="14290" cy="258197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그림 116">
            <a:extLst>
              <a:ext uri="{FF2B5EF4-FFF2-40B4-BE49-F238E27FC236}">
                <a16:creationId xmlns:a16="http://schemas.microsoft.com/office/drawing/2014/main" id="{37E86C45-5B98-4842-810B-9C112A3E2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9148" y="2276872"/>
            <a:ext cx="838317" cy="646972"/>
          </a:xfrm>
          <a:prstGeom prst="rect">
            <a:avLst/>
          </a:prstGeom>
        </p:spPr>
      </p:pic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F6E6865B-6EA8-4DC1-8773-2B0A6876FE4C}"/>
              </a:ext>
            </a:extLst>
          </p:cNvPr>
          <p:cNvCxnSpPr>
            <a:stCxn id="115" idx="0"/>
            <a:endCxn id="117" idx="3"/>
          </p:cNvCxnSpPr>
          <p:nvPr/>
        </p:nvCxnSpPr>
        <p:spPr>
          <a:xfrm flipV="1">
            <a:off x="1709330" y="2600358"/>
            <a:ext cx="3839818" cy="1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74A5B2D-0431-41E1-86B6-C838DD300713}"/>
              </a:ext>
            </a:extLst>
          </p:cNvPr>
          <p:cNvCxnSpPr>
            <a:stCxn id="117" idx="0"/>
            <a:endCxn id="112" idx="0"/>
          </p:cNvCxnSpPr>
          <p:nvPr/>
        </p:nvCxnSpPr>
        <p:spPr>
          <a:xfrm flipH="1">
            <a:off x="5945205" y="2923844"/>
            <a:ext cx="23101" cy="2085614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48320EE-D073-4457-B50A-BA02F504E793}"/>
              </a:ext>
            </a:extLst>
          </p:cNvPr>
          <p:cNvCxnSpPr>
            <a:stCxn id="112" idx="0"/>
            <a:endCxn id="113" idx="2"/>
          </p:cNvCxnSpPr>
          <p:nvPr/>
        </p:nvCxnSpPr>
        <p:spPr>
          <a:xfrm flipH="1" flipV="1">
            <a:off x="3118951" y="4162632"/>
            <a:ext cx="2826254" cy="84682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11055C7-3BB9-4A01-9244-9ED601B7555D}"/>
              </a:ext>
            </a:extLst>
          </p:cNvPr>
          <p:cNvSpPr txBox="1"/>
          <p:nvPr/>
        </p:nvSpPr>
        <p:spPr>
          <a:xfrm>
            <a:off x="6588224" y="3933056"/>
            <a:ext cx="223224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레이저</a:t>
            </a:r>
            <a:endParaRPr lang="en-US" altLang="ko-KR" sz="1400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플레이어가 눌러줘야 레이저가 발사됨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8604884-3FF8-4CF0-ADC1-BC6A85B5C225}"/>
              </a:ext>
            </a:extLst>
          </p:cNvPr>
          <p:cNvSpPr txBox="1"/>
          <p:nvPr/>
        </p:nvSpPr>
        <p:spPr>
          <a:xfrm>
            <a:off x="323528" y="1916832"/>
            <a:ext cx="273630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각도 조절 가능한 거울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DB95CD3-73D7-4972-AC6D-0220E94BC303}"/>
              </a:ext>
            </a:extLst>
          </p:cNvPr>
          <p:cNvSpPr txBox="1"/>
          <p:nvPr/>
        </p:nvSpPr>
        <p:spPr>
          <a:xfrm>
            <a:off x="6084168" y="5661248"/>
            <a:ext cx="27363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각도 조절은 가능 하나 플레이어가 잡고 있어야 각도가 유지되는 거울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7CDB7D2-C7FE-40FE-803E-21843DD98310}"/>
              </a:ext>
            </a:extLst>
          </p:cNvPr>
          <p:cNvSpPr txBox="1"/>
          <p:nvPr/>
        </p:nvSpPr>
        <p:spPr>
          <a:xfrm>
            <a:off x="1979712" y="2924944"/>
            <a:ext cx="27003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나무박스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레이저가 도달해야 스테이지 </a:t>
            </a:r>
            <a:r>
              <a:rPr lang="ko-KR" altLang="en-US" sz="1400" b="1" dirty="0" err="1"/>
              <a:t>클리어되며</a:t>
            </a:r>
            <a:r>
              <a:rPr lang="ko-KR" altLang="en-US" sz="1400" b="1" dirty="0"/>
              <a:t> 단서획득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04F94569-89EC-429E-9DA2-0A8DC3B2B844}"/>
              </a:ext>
            </a:extLst>
          </p:cNvPr>
          <p:cNvSpPr/>
          <p:nvPr/>
        </p:nvSpPr>
        <p:spPr>
          <a:xfrm>
            <a:off x="3851920" y="1916832"/>
            <a:ext cx="122413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Californian FB" panose="0207040306080B030204" pitchFamily="18" charset="0"/>
              </a:rPr>
              <a:t>4.00 </a:t>
            </a:r>
            <a:r>
              <a:rPr lang="en-US" altLang="ko-KR" sz="1100" b="1" dirty="0">
                <a:solidFill>
                  <a:srgbClr val="FF0000"/>
                </a:solidFill>
                <a:latin typeface="Californian FB" panose="0207040306080B030204" pitchFamily="18" charset="0"/>
              </a:rPr>
              <a:t>Sec</a:t>
            </a:r>
            <a:endParaRPr lang="ko-KR" altLang="en-US" sz="1100" b="1" dirty="0">
              <a:solidFill>
                <a:srgbClr val="FF0000"/>
              </a:solidFill>
              <a:latin typeface="Californian FB" panose="0207040306080B030204" pitchFamily="18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58224E1-7472-4EEB-8778-5CB7BDECB75A}"/>
              </a:ext>
            </a:extLst>
          </p:cNvPr>
          <p:cNvSpPr txBox="1"/>
          <p:nvPr/>
        </p:nvSpPr>
        <p:spPr>
          <a:xfrm>
            <a:off x="5148064" y="1916832"/>
            <a:ext cx="273630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발사시</a:t>
            </a:r>
            <a:r>
              <a:rPr lang="ko-KR" altLang="en-US" sz="1400" b="1" dirty="0"/>
              <a:t> 레이저가 지속되는 시간</a:t>
            </a:r>
          </a:p>
        </p:txBody>
      </p:sp>
      <p:pic>
        <p:nvPicPr>
          <p:cNvPr id="149" name="그래픽 148" descr="남자">
            <a:extLst>
              <a:ext uri="{FF2B5EF4-FFF2-40B4-BE49-F238E27FC236}">
                <a16:creationId xmlns:a16="http://schemas.microsoft.com/office/drawing/2014/main" id="{B42D9772-E1A3-4C2F-B9D5-3F75675B68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4208" y="4941168"/>
            <a:ext cx="720080" cy="720080"/>
          </a:xfrm>
          <a:prstGeom prst="rect">
            <a:avLst/>
          </a:prstGeom>
        </p:spPr>
      </p:pic>
      <p:pic>
        <p:nvPicPr>
          <p:cNvPr id="150" name="그래픽 149" descr="남자">
            <a:extLst>
              <a:ext uri="{FF2B5EF4-FFF2-40B4-BE49-F238E27FC236}">
                <a16:creationId xmlns:a16="http://schemas.microsoft.com/office/drawing/2014/main" id="{BD679F95-1B6A-4D4D-8AA0-BA6B26919A5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08304" y="2636912"/>
            <a:ext cx="720080" cy="720080"/>
          </a:xfrm>
          <a:prstGeom prst="rect">
            <a:avLst/>
          </a:prstGeom>
        </p:spPr>
      </p:pic>
      <p:sp>
        <p:nvSpPr>
          <p:cNvPr id="151" name="타원 150">
            <a:extLst>
              <a:ext uri="{FF2B5EF4-FFF2-40B4-BE49-F238E27FC236}">
                <a16:creationId xmlns:a16="http://schemas.microsoft.com/office/drawing/2014/main" id="{BA7CCD25-C217-4D5F-8E48-B40ACFAB54A2}"/>
              </a:ext>
            </a:extLst>
          </p:cNvPr>
          <p:cNvSpPr/>
          <p:nvPr/>
        </p:nvSpPr>
        <p:spPr>
          <a:xfrm>
            <a:off x="6948264" y="5229200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76977C2E-FCB8-4779-ABFD-FD6FA7FD6753}"/>
              </a:ext>
            </a:extLst>
          </p:cNvPr>
          <p:cNvSpPr/>
          <p:nvPr/>
        </p:nvSpPr>
        <p:spPr>
          <a:xfrm>
            <a:off x="7236296" y="4941168"/>
            <a:ext cx="1440160" cy="5760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</a:t>
            </a:r>
            <a:r>
              <a:rPr lang="ko-KR" altLang="en-US" sz="1200" b="1" dirty="0">
                <a:solidFill>
                  <a:schemeClr val="tx1"/>
                </a:solidFill>
              </a:rPr>
              <a:t>키를 </a:t>
            </a:r>
            <a:r>
              <a:rPr lang="ko-KR" altLang="en-US" sz="1200" b="1" dirty="0" err="1">
                <a:solidFill>
                  <a:schemeClr val="tx1"/>
                </a:solidFill>
              </a:rPr>
              <a:t>눌르고</a:t>
            </a:r>
            <a:r>
              <a:rPr lang="ko-KR" altLang="en-US" sz="1200" b="1" dirty="0">
                <a:solidFill>
                  <a:schemeClr val="tx1"/>
                </a:solidFill>
              </a:rPr>
              <a:t> 마우스로 각도 조절</a:t>
            </a: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B0161195-7AFD-404F-A8DF-1A3F5CF384F8}"/>
              </a:ext>
            </a:extLst>
          </p:cNvPr>
          <p:cNvSpPr/>
          <p:nvPr/>
        </p:nvSpPr>
        <p:spPr>
          <a:xfrm>
            <a:off x="7236296" y="2924944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BCCD7D8F-11B9-4EA7-BD02-027A6D6E8CF2}"/>
              </a:ext>
            </a:extLst>
          </p:cNvPr>
          <p:cNvSpPr/>
          <p:nvPr/>
        </p:nvSpPr>
        <p:spPr>
          <a:xfrm>
            <a:off x="7380312" y="3356992"/>
            <a:ext cx="1440160" cy="5760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</a:t>
            </a:r>
            <a:r>
              <a:rPr lang="ko-KR" altLang="en-US" sz="1200" b="1" dirty="0">
                <a:solidFill>
                  <a:schemeClr val="tx1"/>
                </a:solidFill>
              </a:rPr>
              <a:t>키를 눌러서 레이저 발사 가능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93CFB240-9E71-46DB-BB11-A305437AAD19}"/>
              </a:ext>
            </a:extLst>
          </p:cNvPr>
          <p:cNvSpPr/>
          <p:nvPr/>
        </p:nvSpPr>
        <p:spPr>
          <a:xfrm>
            <a:off x="1979712" y="5805264"/>
            <a:ext cx="1440160" cy="5760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한번 설정한 각도는 유지된다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72AC7E4A-9326-43DA-A836-1B8D8C556898}"/>
              </a:ext>
            </a:extLst>
          </p:cNvPr>
          <p:cNvSpPr/>
          <p:nvPr/>
        </p:nvSpPr>
        <p:spPr>
          <a:xfrm>
            <a:off x="3563888" y="3501008"/>
            <a:ext cx="1440160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나무박스가 파괴되며 안에 있는 퍼즐 조각을 획득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6709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33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 및 특징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14B81D-66B9-499B-BB3D-26B64D3D07ED}"/>
              </a:ext>
            </a:extLst>
          </p:cNvPr>
          <p:cNvSpPr txBox="1">
            <a:spLocks/>
          </p:cNvSpPr>
          <p:nvPr/>
        </p:nvSpPr>
        <p:spPr>
          <a:xfrm>
            <a:off x="5148064" y="2060848"/>
            <a:ext cx="3726677" cy="30676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1DC65-0B61-4A5C-B935-4B547DEAB276}"/>
              </a:ext>
            </a:extLst>
          </p:cNvPr>
          <p:cNvSpPr/>
          <p:nvPr/>
        </p:nvSpPr>
        <p:spPr>
          <a:xfrm>
            <a:off x="323528" y="836712"/>
            <a:ext cx="273630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/>
              <a:t>미로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6473AD-2A12-4498-A4DD-CC2314B66798}"/>
              </a:ext>
            </a:extLst>
          </p:cNvPr>
          <p:cNvSpPr/>
          <p:nvPr/>
        </p:nvSpPr>
        <p:spPr>
          <a:xfrm>
            <a:off x="4027428" y="3244334"/>
            <a:ext cx="1336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9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5D2DB1-E660-48AC-A708-6B3F26958B37}"/>
              </a:ext>
            </a:extLst>
          </p:cNvPr>
          <p:cNvSpPr/>
          <p:nvPr/>
        </p:nvSpPr>
        <p:spPr>
          <a:xfrm>
            <a:off x="35496" y="1700808"/>
            <a:ext cx="9108504" cy="51125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800" b="1" i="1" dirty="0"/>
          </a:p>
          <a:p>
            <a:endParaRPr lang="en-US" altLang="ko-KR" sz="2800" b="1" i="1" dirty="0"/>
          </a:p>
          <a:p>
            <a:endParaRPr lang="en-US" altLang="ko-KR" sz="2800" b="1" i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C312FB-C166-49EF-9CA4-CAB15D281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412776"/>
            <a:ext cx="9037512" cy="537321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38BECC-13A0-4086-907D-0C53A487033F}"/>
              </a:ext>
            </a:extLst>
          </p:cNvPr>
          <p:cNvCxnSpPr>
            <a:cxnSpLocks/>
          </p:cNvCxnSpPr>
          <p:nvPr/>
        </p:nvCxnSpPr>
        <p:spPr>
          <a:xfrm>
            <a:off x="1331640" y="5733256"/>
            <a:ext cx="0" cy="288032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1B8E04D-CD0B-43FD-A1BF-25778AAC5012}"/>
              </a:ext>
            </a:extLst>
          </p:cNvPr>
          <p:cNvCxnSpPr>
            <a:cxnSpLocks/>
          </p:cNvCxnSpPr>
          <p:nvPr/>
        </p:nvCxnSpPr>
        <p:spPr>
          <a:xfrm flipH="1">
            <a:off x="1043608" y="5733256"/>
            <a:ext cx="576064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C853FE1-AF5F-4A39-8965-67B88B88BBE7}"/>
              </a:ext>
            </a:extLst>
          </p:cNvPr>
          <p:cNvCxnSpPr>
            <a:cxnSpLocks/>
          </p:cNvCxnSpPr>
          <p:nvPr/>
        </p:nvCxnSpPr>
        <p:spPr>
          <a:xfrm>
            <a:off x="2267744" y="3861048"/>
            <a:ext cx="0" cy="288032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588E1D5-9668-400E-9856-F2413ABD315F}"/>
              </a:ext>
            </a:extLst>
          </p:cNvPr>
          <p:cNvCxnSpPr>
            <a:cxnSpLocks/>
          </p:cNvCxnSpPr>
          <p:nvPr/>
        </p:nvCxnSpPr>
        <p:spPr>
          <a:xfrm flipH="1">
            <a:off x="1979712" y="3861048"/>
            <a:ext cx="576064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7EF66B-F1BE-4BD3-AD04-925C763A9AA2}"/>
              </a:ext>
            </a:extLst>
          </p:cNvPr>
          <p:cNvCxnSpPr>
            <a:cxnSpLocks/>
          </p:cNvCxnSpPr>
          <p:nvPr/>
        </p:nvCxnSpPr>
        <p:spPr>
          <a:xfrm>
            <a:off x="3491880" y="4149080"/>
            <a:ext cx="0" cy="288032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5B95ED1-A11F-4888-AF03-D7D8481B4E29}"/>
              </a:ext>
            </a:extLst>
          </p:cNvPr>
          <p:cNvCxnSpPr>
            <a:cxnSpLocks/>
          </p:cNvCxnSpPr>
          <p:nvPr/>
        </p:nvCxnSpPr>
        <p:spPr>
          <a:xfrm flipH="1">
            <a:off x="3203848" y="4149080"/>
            <a:ext cx="576064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68F22AA-E640-446C-9142-12EC3ADA125C}"/>
              </a:ext>
            </a:extLst>
          </p:cNvPr>
          <p:cNvCxnSpPr>
            <a:cxnSpLocks/>
          </p:cNvCxnSpPr>
          <p:nvPr/>
        </p:nvCxnSpPr>
        <p:spPr>
          <a:xfrm>
            <a:off x="5940152" y="3645024"/>
            <a:ext cx="0" cy="288032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E3080D3-205F-4F90-8F46-20D3357CC5AC}"/>
              </a:ext>
            </a:extLst>
          </p:cNvPr>
          <p:cNvCxnSpPr>
            <a:cxnSpLocks/>
          </p:cNvCxnSpPr>
          <p:nvPr/>
        </p:nvCxnSpPr>
        <p:spPr>
          <a:xfrm flipH="1">
            <a:off x="5652120" y="3645024"/>
            <a:ext cx="576064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F1C1702-A47B-4286-9C12-87FFAFC42CDE}"/>
              </a:ext>
            </a:extLst>
          </p:cNvPr>
          <p:cNvCxnSpPr>
            <a:cxnSpLocks/>
          </p:cNvCxnSpPr>
          <p:nvPr/>
        </p:nvCxnSpPr>
        <p:spPr>
          <a:xfrm>
            <a:off x="5508104" y="2348880"/>
            <a:ext cx="0" cy="288032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70CA68-1A5A-4719-B554-CA3ECC1C02F3}"/>
              </a:ext>
            </a:extLst>
          </p:cNvPr>
          <p:cNvCxnSpPr>
            <a:cxnSpLocks/>
          </p:cNvCxnSpPr>
          <p:nvPr/>
        </p:nvCxnSpPr>
        <p:spPr>
          <a:xfrm flipH="1">
            <a:off x="5220072" y="2348880"/>
            <a:ext cx="576064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5FFDB97-52AA-4615-A2E6-B8E6157AE3A6}"/>
              </a:ext>
            </a:extLst>
          </p:cNvPr>
          <p:cNvCxnSpPr>
            <a:cxnSpLocks/>
          </p:cNvCxnSpPr>
          <p:nvPr/>
        </p:nvCxnSpPr>
        <p:spPr>
          <a:xfrm>
            <a:off x="7594255" y="2103026"/>
            <a:ext cx="2081" cy="245854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D8DA56F-7B88-4469-9B2E-A7A2E4A8EFD2}"/>
              </a:ext>
            </a:extLst>
          </p:cNvPr>
          <p:cNvCxnSpPr>
            <a:cxnSpLocks/>
          </p:cNvCxnSpPr>
          <p:nvPr/>
        </p:nvCxnSpPr>
        <p:spPr>
          <a:xfrm flipH="1">
            <a:off x="7308304" y="2060848"/>
            <a:ext cx="576064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B9E1A21-6519-4494-B107-C1FBDEC4DA35}"/>
              </a:ext>
            </a:extLst>
          </p:cNvPr>
          <p:cNvCxnSpPr>
            <a:cxnSpLocks/>
          </p:cNvCxnSpPr>
          <p:nvPr/>
        </p:nvCxnSpPr>
        <p:spPr>
          <a:xfrm>
            <a:off x="6804248" y="2564904"/>
            <a:ext cx="0" cy="576064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D5785BA-23FE-4958-9FA5-EE50FFEB5094}"/>
              </a:ext>
            </a:extLst>
          </p:cNvPr>
          <p:cNvCxnSpPr>
            <a:cxnSpLocks/>
          </p:cNvCxnSpPr>
          <p:nvPr/>
        </p:nvCxnSpPr>
        <p:spPr>
          <a:xfrm flipH="1">
            <a:off x="6588224" y="2852936"/>
            <a:ext cx="216024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DB61AC1-FD52-4687-9FD6-2212BC08D173}"/>
              </a:ext>
            </a:extLst>
          </p:cNvPr>
          <p:cNvCxnSpPr>
            <a:cxnSpLocks/>
          </p:cNvCxnSpPr>
          <p:nvPr/>
        </p:nvCxnSpPr>
        <p:spPr>
          <a:xfrm>
            <a:off x="4283968" y="5445224"/>
            <a:ext cx="0" cy="576064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CC2CBE7-0DB1-43C9-9856-97BA6FC7AA77}"/>
              </a:ext>
            </a:extLst>
          </p:cNvPr>
          <p:cNvCxnSpPr>
            <a:cxnSpLocks/>
          </p:cNvCxnSpPr>
          <p:nvPr/>
        </p:nvCxnSpPr>
        <p:spPr>
          <a:xfrm flipH="1">
            <a:off x="4067944" y="5733256"/>
            <a:ext cx="216024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02DE5BC-3BF5-42BB-9377-AE8C22367832}"/>
              </a:ext>
            </a:extLst>
          </p:cNvPr>
          <p:cNvCxnSpPr>
            <a:cxnSpLocks/>
          </p:cNvCxnSpPr>
          <p:nvPr/>
        </p:nvCxnSpPr>
        <p:spPr>
          <a:xfrm>
            <a:off x="7591566" y="2636912"/>
            <a:ext cx="0" cy="576064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EAE6727-4B0F-408F-9E5F-E58546272A83}"/>
              </a:ext>
            </a:extLst>
          </p:cNvPr>
          <p:cNvCxnSpPr>
            <a:cxnSpLocks/>
          </p:cNvCxnSpPr>
          <p:nvPr/>
        </p:nvCxnSpPr>
        <p:spPr>
          <a:xfrm flipH="1">
            <a:off x="7596336" y="2852936"/>
            <a:ext cx="211254" cy="9569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50A56C0-B05C-4287-964C-6AD843F7BBB6}"/>
              </a:ext>
            </a:extLst>
          </p:cNvPr>
          <p:cNvCxnSpPr>
            <a:cxnSpLocks/>
          </p:cNvCxnSpPr>
          <p:nvPr/>
        </p:nvCxnSpPr>
        <p:spPr>
          <a:xfrm>
            <a:off x="2627784" y="3933056"/>
            <a:ext cx="0" cy="576064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9254BC7-2E3E-4031-BBD9-AF273D6CACA8}"/>
              </a:ext>
            </a:extLst>
          </p:cNvPr>
          <p:cNvCxnSpPr>
            <a:cxnSpLocks/>
          </p:cNvCxnSpPr>
          <p:nvPr/>
        </p:nvCxnSpPr>
        <p:spPr>
          <a:xfrm flipH="1">
            <a:off x="2632554" y="4149080"/>
            <a:ext cx="211254" cy="9569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73EDB2D-029C-4025-ADB0-3F990D154BD2}"/>
              </a:ext>
            </a:extLst>
          </p:cNvPr>
          <p:cNvCxnSpPr>
            <a:cxnSpLocks/>
          </p:cNvCxnSpPr>
          <p:nvPr/>
        </p:nvCxnSpPr>
        <p:spPr>
          <a:xfrm>
            <a:off x="5071286" y="3284984"/>
            <a:ext cx="0" cy="576064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1063F24-4EB7-46D0-AD8B-2C1EF337A7D9}"/>
              </a:ext>
            </a:extLst>
          </p:cNvPr>
          <p:cNvCxnSpPr>
            <a:cxnSpLocks/>
          </p:cNvCxnSpPr>
          <p:nvPr/>
        </p:nvCxnSpPr>
        <p:spPr>
          <a:xfrm flipH="1">
            <a:off x="5076056" y="3294553"/>
            <a:ext cx="360040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A8992DD-337C-4D6A-B689-1ADA55E3F489}"/>
              </a:ext>
            </a:extLst>
          </p:cNvPr>
          <p:cNvCxnSpPr>
            <a:cxnSpLocks/>
          </p:cNvCxnSpPr>
          <p:nvPr/>
        </p:nvCxnSpPr>
        <p:spPr>
          <a:xfrm>
            <a:off x="3419872" y="6021288"/>
            <a:ext cx="0" cy="288032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90E8D98-A0FF-47EA-9732-A5862858CFA4}"/>
              </a:ext>
            </a:extLst>
          </p:cNvPr>
          <p:cNvCxnSpPr>
            <a:cxnSpLocks/>
          </p:cNvCxnSpPr>
          <p:nvPr/>
        </p:nvCxnSpPr>
        <p:spPr>
          <a:xfrm flipH="1">
            <a:off x="3131840" y="6309320"/>
            <a:ext cx="576064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8AAE2EA-C230-481B-9FC5-3DE43BE743B8}"/>
              </a:ext>
            </a:extLst>
          </p:cNvPr>
          <p:cNvCxnSpPr>
            <a:cxnSpLocks/>
          </p:cNvCxnSpPr>
          <p:nvPr/>
        </p:nvCxnSpPr>
        <p:spPr>
          <a:xfrm>
            <a:off x="2555776" y="5733256"/>
            <a:ext cx="0" cy="288032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447FBB7-062A-460E-AEC5-C637DB0FEE09}"/>
              </a:ext>
            </a:extLst>
          </p:cNvPr>
          <p:cNvCxnSpPr>
            <a:cxnSpLocks/>
          </p:cNvCxnSpPr>
          <p:nvPr/>
        </p:nvCxnSpPr>
        <p:spPr>
          <a:xfrm flipH="1">
            <a:off x="2267744" y="6021288"/>
            <a:ext cx="576064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4020268-3EA5-484E-9AD3-C20B3D5DBB3F}"/>
              </a:ext>
            </a:extLst>
          </p:cNvPr>
          <p:cNvCxnSpPr>
            <a:cxnSpLocks/>
          </p:cNvCxnSpPr>
          <p:nvPr/>
        </p:nvCxnSpPr>
        <p:spPr>
          <a:xfrm flipH="1">
            <a:off x="1403648" y="3573016"/>
            <a:ext cx="1" cy="288032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5AA323C-CE6C-41CA-B940-066C44E9600F}"/>
              </a:ext>
            </a:extLst>
          </p:cNvPr>
          <p:cNvCxnSpPr>
            <a:cxnSpLocks/>
          </p:cNvCxnSpPr>
          <p:nvPr/>
        </p:nvCxnSpPr>
        <p:spPr>
          <a:xfrm flipH="1">
            <a:off x="1043608" y="3573016"/>
            <a:ext cx="360040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BA50F43-6280-4339-A7C8-F41CA8EB5865}"/>
              </a:ext>
            </a:extLst>
          </p:cNvPr>
          <p:cNvSpPr/>
          <p:nvPr/>
        </p:nvSpPr>
        <p:spPr>
          <a:xfrm>
            <a:off x="683568" y="3933056"/>
            <a:ext cx="936104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</a:t>
            </a:r>
            <a:r>
              <a:rPr lang="ko-KR" altLang="en-US" sz="1200" b="1" dirty="0"/>
              <a:t>회전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가능한 벽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83309A2-AFE4-4274-ACDA-DDE9472E7697}"/>
              </a:ext>
            </a:extLst>
          </p:cNvPr>
          <p:cNvSpPr/>
          <p:nvPr/>
        </p:nvSpPr>
        <p:spPr>
          <a:xfrm>
            <a:off x="5004048" y="1988840"/>
            <a:ext cx="936104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</a:t>
            </a:r>
            <a:r>
              <a:rPr lang="ko-KR" altLang="en-US" sz="1200" b="1" dirty="0"/>
              <a:t>회전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가능한 벽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96D91FFE-5B66-4697-9DCF-25B1267F9294}"/>
              </a:ext>
            </a:extLst>
          </p:cNvPr>
          <p:cNvSpPr/>
          <p:nvPr/>
        </p:nvSpPr>
        <p:spPr>
          <a:xfrm>
            <a:off x="6012160" y="3717032"/>
            <a:ext cx="936104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</a:t>
            </a:r>
            <a:r>
              <a:rPr lang="ko-KR" altLang="en-US" sz="1200" b="1" dirty="0"/>
              <a:t>회전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가능한 벽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D67D1505-FEE6-483A-8A1C-EF490073ADEC}"/>
              </a:ext>
            </a:extLst>
          </p:cNvPr>
          <p:cNvSpPr/>
          <p:nvPr/>
        </p:nvSpPr>
        <p:spPr>
          <a:xfrm>
            <a:off x="2207067" y="4592459"/>
            <a:ext cx="936104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</a:t>
            </a:r>
            <a:r>
              <a:rPr lang="ko-KR" altLang="en-US" sz="1200" b="1" dirty="0"/>
              <a:t>회전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가능한 벽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BE2CE4D-B4A6-477E-AC56-8075B3320C86}"/>
              </a:ext>
            </a:extLst>
          </p:cNvPr>
          <p:cNvSpPr/>
          <p:nvPr/>
        </p:nvSpPr>
        <p:spPr>
          <a:xfrm>
            <a:off x="3779912" y="4149080"/>
            <a:ext cx="936104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</a:t>
            </a:r>
            <a:r>
              <a:rPr lang="ko-KR" altLang="en-US" sz="1200" b="1" dirty="0"/>
              <a:t>회전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가능한 벽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53F0878-9C5E-4A3A-AB05-DE2847CACC1A}"/>
              </a:ext>
            </a:extLst>
          </p:cNvPr>
          <p:cNvSpPr/>
          <p:nvPr/>
        </p:nvSpPr>
        <p:spPr>
          <a:xfrm>
            <a:off x="4355976" y="5661248"/>
            <a:ext cx="936104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</a:t>
            </a:r>
            <a:r>
              <a:rPr lang="ko-KR" altLang="en-US" sz="1200" b="1" dirty="0"/>
              <a:t>회전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가능한 벽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F51FED24-AA45-498E-8D8A-67956F12A7DE}"/>
              </a:ext>
            </a:extLst>
          </p:cNvPr>
          <p:cNvSpPr/>
          <p:nvPr/>
        </p:nvSpPr>
        <p:spPr>
          <a:xfrm>
            <a:off x="3059832" y="6381328"/>
            <a:ext cx="936104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</a:t>
            </a:r>
            <a:r>
              <a:rPr lang="ko-KR" altLang="en-US" sz="1200" b="1" dirty="0"/>
              <a:t>회전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가능한 벽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5E634A4-9939-4B19-B9D1-07F22B0240B7}"/>
              </a:ext>
            </a:extLst>
          </p:cNvPr>
          <p:cNvSpPr/>
          <p:nvPr/>
        </p:nvSpPr>
        <p:spPr>
          <a:xfrm>
            <a:off x="1979712" y="6093296"/>
            <a:ext cx="936104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</a:t>
            </a:r>
            <a:r>
              <a:rPr lang="ko-KR" altLang="en-US" sz="1200" b="1" dirty="0"/>
              <a:t>회전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가능한 벽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E3DEC14D-1648-435B-B980-386D6189067D}"/>
              </a:ext>
            </a:extLst>
          </p:cNvPr>
          <p:cNvSpPr/>
          <p:nvPr/>
        </p:nvSpPr>
        <p:spPr>
          <a:xfrm>
            <a:off x="4427984" y="2852936"/>
            <a:ext cx="936104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</a:t>
            </a:r>
            <a:r>
              <a:rPr lang="ko-KR" altLang="en-US" sz="1200" b="1" dirty="0"/>
              <a:t>회전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가능한 벽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7CE2E315-EA06-4334-9125-029E64BF475F}"/>
              </a:ext>
            </a:extLst>
          </p:cNvPr>
          <p:cNvSpPr/>
          <p:nvPr/>
        </p:nvSpPr>
        <p:spPr>
          <a:xfrm>
            <a:off x="971600" y="5373216"/>
            <a:ext cx="936104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</a:t>
            </a:r>
            <a:r>
              <a:rPr lang="ko-KR" altLang="en-US" sz="1200" b="1" dirty="0"/>
              <a:t>회전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가능한 벽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C6B74E8-14DD-4281-8353-69884E781A64}"/>
              </a:ext>
            </a:extLst>
          </p:cNvPr>
          <p:cNvSpPr/>
          <p:nvPr/>
        </p:nvSpPr>
        <p:spPr>
          <a:xfrm>
            <a:off x="7452320" y="3284984"/>
            <a:ext cx="936104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</a:t>
            </a:r>
            <a:r>
              <a:rPr lang="ko-KR" altLang="en-US" sz="1200" b="1" dirty="0"/>
              <a:t>회전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가능한 벽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27660918-9E13-437F-AE27-D6D080BEEF1E}"/>
              </a:ext>
            </a:extLst>
          </p:cNvPr>
          <p:cNvSpPr/>
          <p:nvPr/>
        </p:nvSpPr>
        <p:spPr>
          <a:xfrm>
            <a:off x="7164288" y="1700808"/>
            <a:ext cx="936104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</a:t>
            </a:r>
            <a:r>
              <a:rPr lang="ko-KR" altLang="en-US" sz="1200" b="1" dirty="0"/>
              <a:t>회전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가능한 벽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42444EF-608C-4BE9-B2D3-D6E9E1CA148C}"/>
              </a:ext>
            </a:extLst>
          </p:cNvPr>
          <p:cNvSpPr/>
          <p:nvPr/>
        </p:nvSpPr>
        <p:spPr>
          <a:xfrm>
            <a:off x="1907704" y="3501008"/>
            <a:ext cx="936104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</a:t>
            </a:r>
            <a:r>
              <a:rPr lang="ko-KR" altLang="en-US" sz="1200" b="1" dirty="0"/>
              <a:t>회전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가능한 벽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9243C86-BDC4-48FC-9F34-8E0AE0F30EA4}"/>
              </a:ext>
            </a:extLst>
          </p:cNvPr>
          <p:cNvSpPr/>
          <p:nvPr/>
        </p:nvSpPr>
        <p:spPr>
          <a:xfrm>
            <a:off x="5796136" y="2492896"/>
            <a:ext cx="936104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</a:t>
            </a:r>
            <a:r>
              <a:rPr lang="ko-KR" altLang="en-US" sz="1200" b="1" dirty="0"/>
              <a:t>회전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가능한 벽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B6CB86-E1B1-455B-B1FB-17AF84D00803}"/>
              </a:ext>
            </a:extLst>
          </p:cNvPr>
          <p:cNvSpPr/>
          <p:nvPr/>
        </p:nvSpPr>
        <p:spPr>
          <a:xfrm>
            <a:off x="3109878" y="2276872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그래픽 84" descr="화환">
            <a:extLst>
              <a:ext uri="{FF2B5EF4-FFF2-40B4-BE49-F238E27FC236}">
                <a16:creationId xmlns:a16="http://schemas.microsoft.com/office/drawing/2014/main" id="{6DFB2454-10C4-416A-BA18-571C214ACE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5856" y="1916832"/>
            <a:ext cx="360040" cy="36004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E49E4B19-17C8-49E1-8369-FD7DD39D2620}"/>
              </a:ext>
            </a:extLst>
          </p:cNvPr>
          <p:cNvSpPr/>
          <p:nvPr/>
        </p:nvSpPr>
        <p:spPr>
          <a:xfrm>
            <a:off x="5364088" y="4437112"/>
            <a:ext cx="3528392" cy="19442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플레이어들은 회전 가능한 벽면 중 길이가 긴 벽면만 밀어 회전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730244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 및 특징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14B81D-66B9-499B-BB3D-26B64D3D07ED}"/>
              </a:ext>
            </a:extLst>
          </p:cNvPr>
          <p:cNvSpPr txBox="1">
            <a:spLocks/>
          </p:cNvSpPr>
          <p:nvPr/>
        </p:nvSpPr>
        <p:spPr>
          <a:xfrm>
            <a:off x="4573233" y="2012704"/>
            <a:ext cx="3726677" cy="30676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1DC65-0B61-4A5C-B935-4B547DEAB276}"/>
              </a:ext>
            </a:extLst>
          </p:cNvPr>
          <p:cNvSpPr/>
          <p:nvPr/>
        </p:nvSpPr>
        <p:spPr>
          <a:xfrm>
            <a:off x="323528" y="1124744"/>
            <a:ext cx="2736304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/>
              <a:t>스토리 </a:t>
            </a:r>
            <a:r>
              <a:rPr lang="ko-KR" altLang="en-US" sz="2800" b="1" i="1" dirty="0" err="1"/>
              <a:t>텔링</a:t>
            </a:r>
            <a:endParaRPr lang="ko-KR" altLang="en-US" sz="2800" b="1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6473AD-2A12-4498-A4DD-CC2314B66798}"/>
              </a:ext>
            </a:extLst>
          </p:cNvPr>
          <p:cNvSpPr/>
          <p:nvPr/>
        </p:nvSpPr>
        <p:spPr>
          <a:xfrm>
            <a:off x="6044885" y="2404102"/>
            <a:ext cx="1336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9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5D2DB1-E660-48AC-A708-6B3F26958B37}"/>
              </a:ext>
            </a:extLst>
          </p:cNvPr>
          <p:cNvSpPr/>
          <p:nvPr/>
        </p:nvSpPr>
        <p:spPr>
          <a:xfrm>
            <a:off x="251520" y="5157192"/>
            <a:ext cx="8352928" cy="15121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i="1" dirty="0"/>
              <a:t>스토리 </a:t>
            </a:r>
            <a:r>
              <a:rPr lang="ko-KR" altLang="en-US" sz="1600" b="1" i="1" dirty="0" err="1"/>
              <a:t>텔링</a:t>
            </a:r>
            <a:r>
              <a:rPr lang="ko-KR" altLang="en-US" sz="1600" b="1" i="1" dirty="0"/>
              <a:t> 테마는 게임의 기획단계와 제목</a:t>
            </a:r>
            <a:r>
              <a:rPr lang="en-US" altLang="ko-KR" sz="1600" b="1" i="1" dirty="0"/>
              <a:t>(</a:t>
            </a:r>
            <a:r>
              <a:rPr lang="ko-KR" altLang="en-US" sz="1600" b="1" i="1" dirty="0"/>
              <a:t>악몽</a:t>
            </a:r>
            <a:r>
              <a:rPr lang="en-US" altLang="ko-KR" sz="1600" b="1" i="1" dirty="0"/>
              <a:t>)</a:t>
            </a:r>
            <a:r>
              <a:rPr lang="ko-KR" altLang="en-US" sz="1600" b="1" i="1" dirty="0"/>
              <a:t>처럼 플레이어는 </a:t>
            </a:r>
            <a:r>
              <a:rPr lang="en-US" altLang="ko-KR" sz="1600" b="1" i="1" dirty="0"/>
              <a:t>‘</a:t>
            </a:r>
            <a:r>
              <a:rPr lang="ko-KR" altLang="en-US" sz="1600" b="1" i="1" dirty="0"/>
              <a:t>크리스</a:t>
            </a:r>
            <a:r>
              <a:rPr lang="en-US" altLang="ko-KR" sz="1600" b="1" i="1" dirty="0"/>
              <a:t>’ </a:t>
            </a:r>
            <a:r>
              <a:rPr lang="ko-KR" altLang="en-US" sz="1600" b="1" i="1" dirty="0"/>
              <a:t>라는 사람의 과거에 안 좋았던 순간들이 악몽으로 재현되어 꿈속에서 그때 그 순간의 있었던 일들을 추론하고 일기장</a:t>
            </a:r>
            <a:r>
              <a:rPr lang="en-US" altLang="ko-KR" sz="1600" b="1" i="1" dirty="0"/>
              <a:t>, </a:t>
            </a:r>
            <a:r>
              <a:rPr lang="ko-KR" altLang="en-US" sz="1600" b="1" i="1" dirty="0"/>
              <a:t>쓰레기통 속 찢어진 일기장</a:t>
            </a:r>
            <a:r>
              <a:rPr lang="en-US" altLang="ko-KR" sz="1600" b="1" i="1" dirty="0"/>
              <a:t>, </a:t>
            </a:r>
            <a:r>
              <a:rPr lang="ko-KR" altLang="en-US" sz="1600" b="1" i="1" dirty="0"/>
              <a:t>동생편지 등의 단서와 이전 스테이지에서의 단서들을 기반으로 최종 스테이지 </a:t>
            </a:r>
            <a:r>
              <a:rPr lang="en-US" altLang="ko-KR" sz="1600" b="1" i="1" dirty="0"/>
              <a:t>5</a:t>
            </a:r>
            <a:r>
              <a:rPr lang="ko-KR" altLang="en-US" sz="1600" b="1" i="1" dirty="0"/>
              <a:t>를 해결하기 위하여 추론하는 테마이다</a:t>
            </a:r>
            <a:r>
              <a:rPr lang="en-US" altLang="ko-KR" sz="1600" b="1" i="1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1ECB04-3F30-4443-8102-BB37019340AC}"/>
              </a:ext>
            </a:extLst>
          </p:cNvPr>
          <p:cNvSpPr/>
          <p:nvPr/>
        </p:nvSpPr>
        <p:spPr>
          <a:xfrm>
            <a:off x="2915816" y="1052736"/>
            <a:ext cx="6076020" cy="4283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1930D5-C0C6-47FF-AF9B-372A9F86D94D}"/>
              </a:ext>
            </a:extLst>
          </p:cNvPr>
          <p:cNvSpPr/>
          <p:nvPr/>
        </p:nvSpPr>
        <p:spPr>
          <a:xfrm>
            <a:off x="2941919" y="2260416"/>
            <a:ext cx="693977" cy="181217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책상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56BD2E-6F61-4C2E-B37A-8A650DA6CCAC}"/>
              </a:ext>
            </a:extLst>
          </p:cNvPr>
          <p:cNvSpPr/>
          <p:nvPr/>
        </p:nvSpPr>
        <p:spPr>
          <a:xfrm>
            <a:off x="2915816" y="980728"/>
            <a:ext cx="216608" cy="88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14" name="직사각형 13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0B6D6297-285C-4BDC-8428-188DC62E1C85}"/>
              </a:ext>
            </a:extLst>
          </p:cNvPr>
          <p:cNvSpPr/>
          <p:nvPr/>
        </p:nvSpPr>
        <p:spPr>
          <a:xfrm>
            <a:off x="3131840" y="2348880"/>
            <a:ext cx="324196" cy="4756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일기장</a:t>
            </a:r>
          </a:p>
        </p:txBody>
      </p:sp>
      <p:sp>
        <p:nvSpPr>
          <p:cNvPr id="15" name="순서도: 종속 처리 14">
            <a:extLst>
              <a:ext uri="{FF2B5EF4-FFF2-40B4-BE49-F238E27FC236}">
                <a16:creationId xmlns:a16="http://schemas.microsoft.com/office/drawing/2014/main" id="{3FC4373C-5522-438F-87F9-5168C82D96AC}"/>
              </a:ext>
            </a:extLst>
          </p:cNvPr>
          <p:cNvSpPr/>
          <p:nvPr/>
        </p:nvSpPr>
        <p:spPr>
          <a:xfrm>
            <a:off x="8604448" y="1052736"/>
            <a:ext cx="415636" cy="1762298"/>
          </a:xfrm>
          <a:prstGeom prst="flowChartPredefined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창문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597C92-1966-4694-8347-45334FB5CFC6}"/>
              </a:ext>
            </a:extLst>
          </p:cNvPr>
          <p:cNvSpPr/>
          <p:nvPr/>
        </p:nvSpPr>
        <p:spPr>
          <a:xfrm>
            <a:off x="6876256" y="1052736"/>
            <a:ext cx="1453965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Claeoc</a:t>
            </a:r>
            <a:r>
              <a:rPr lang="ko-KR" altLang="en-US" b="1" dirty="0">
                <a:solidFill>
                  <a:schemeClr val="tx1"/>
                </a:solidFill>
              </a:rPr>
              <a:t>                                                                              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1A16B7-9FE7-4E3B-9121-4B5980FBF35A}"/>
              </a:ext>
            </a:extLst>
          </p:cNvPr>
          <p:cNvSpPr/>
          <p:nvPr/>
        </p:nvSpPr>
        <p:spPr>
          <a:xfrm>
            <a:off x="2914102" y="4365104"/>
            <a:ext cx="6072326" cy="6737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책장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A58F1B-D163-49CC-9A9A-90FA532483DA}"/>
              </a:ext>
            </a:extLst>
          </p:cNvPr>
          <p:cNvSpPr/>
          <p:nvPr/>
        </p:nvSpPr>
        <p:spPr>
          <a:xfrm>
            <a:off x="3157566" y="4440134"/>
            <a:ext cx="324196" cy="4322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다른책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1F0BC9-F23E-411A-BB4A-35B451184628}"/>
              </a:ext>
            </a:extLst>
          </p:cNvPr>
          <p:cNvSpPr/>
          <p:nvPr/>
        </p:nvSpPr>
        <p:spPr>
          <a:xfrm>
            <a:off x="3923928" y="4462822"/>
            <a:ext cx="432048" cy="5252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글렌의 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0CBCB5-46D0-45BD-8F27-B90041ABEF18}"/>
              </a:ext>
            </a:extLst>
          </p:cNvPr>
          <p:cNvSpPr/>
          <p:nvPr/>
        </p:nvSpPr>
        <p:spPr>
          <a:xfrm>
            <a:off x="6568070" y="4432736"/>
            <a:ext cx="324196" cy="4322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다른책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396079-E0AD-4EDE-BACA-3911996C3CB8}"/>
              </a:ext>
            </a:extLst>
          </p:cNvPr>
          <p:cNvSpPr/>
          <p:nvPr/>
        </p:nvSpPr>
        <p:spPr>
          <a:xfrm>
            <a:off x="4696360" y="4434215"/>
            <a:ext cx="324196" cy="4322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다른책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F1D6DF0-6DFD-4C4C-896F-63278D1AC2E3}"/>
              </a:ext>
            </a:extLst>
          </p:cNvPr>
          <p:cNvCxnSpPr>
            <a:cxnSpLocks/>
          </p:cNvCxnSpPr>
          <p:nvPr/>
        </p:nvCxnSpPr>
        <p:spPr>
          <a:xfrm>
            <a:off x="4219120" y="4005064"/>
            <a:ext cx="0" cy="37680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C9B2BD-DBDF-4C3B-9F3E-DD219CB03CF7}"/>
              </a:ext>
            </a:extLst>
          </p:cNvPr>
          <p:cNvSpPr/>
          <p:nvPr/>
        </p:nvSpPr>
        <p:spPr>
          <a:xfrm>
            <a:off x="4067944" y="3501008"/>
            <a:ext cx="1295890" cy="288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</a:rPr>
              <a:t>동생편지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995380-491A-4405-A79B-37A2EDABE0E1}"/>
              </a:ext>
            </a:extLst>
          </p:cNvPr>
          <p:cNvSpPr/>
          <p:nvPr/>
        </p:nvSpPr>
        <p:spPr>
          <a:xfrm>
            <a:off x="4716016" y="980728"/>
            <a:ext cx="1296139" cy="353187"/>
          </a:xfrm>
          <a:prstGeom prst="rect">
            <a:avLst/>
          </a:prstGeom>
          <a:solidFill>
            <a:srgbClr val="19E9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가족사진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43970-B9B1-4617-BBFD-72AA62C93B93}"/>
              </a:ext>
            </a:extLst>
          </p:cNvPr>
          <p:cNvSpPr/>
          <p:nvPr/>
        </p:nvSpPr>
        <p:spPr>
          <a:xfrm>
            <a:off x="4932040" y="2564904"/>
            <a:ext cx="1008112" cy="4882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소주병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0AFB14-4EBD-4928-BC4D-B4680E9C6E10}"/>
              </a:ext>
            </a:extLst>
          </p:cNvPr>
          <p:cNvSpPr/>
          <p:nvPr/>
        </p:nvSpPr>
        <p:spPr>
          <a:xfrm>
            <a:off x="3855134" y="1219387"/>
            <a:ext cx="630315" cy="43500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쓰레기통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ECC0FBE-C2D9-4F6D-BCE7-8D3C8939317C}"/>
              </a:ext>
            </a:extLst>
          </p:cNvPr>
          <p:cNvSpPr/>
          <p:nvPr/>
        </p:nvSpPr>
        <p:spPr>
          <a:xfrm>
            <a:off x="7092280" y="4462822"/>
            <a:ext cx="324196" cy="4322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다른책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0D7579D-EE3E-40F3-8EBF-C5CAF6200B1A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4170292" y="1654393"/>
            <a:ext cx="0" cy="47846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3E26D4-F9D7-4EC0-9163-518BC5C06D87}"/>
              </a:ext>
            </a:extLst>
          </p:cNvPr>
          <p:cNvSpPr/>
          <p:nvPr/>
        </p:nvSpPr>
        <p:spPr>
          <a:xfrm>
            <a:off x="3707904" y="2132856"/>
            <a:ext cx="1295890" cy="288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</a:rPr>
              <a:t>찢어진 일기장</a:t>
            </a:r>
          </a:p>
        </p:txBody>
      </p:sp>
    </p:spTree>
    <p:extLst>
      <p:ext uri="{BB962C8B-B14F-4D97-AF65-F5344CB8AC3E}">
        <p14:creationId xmlns:p14="http://schemas.microsoft.com/office/powerpoint/2010/main" val="189218387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33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 및 특징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14B81D-66B9-499B-BB3D-26B64D3D07ED}"/>
              </a:ext>
            </a:extLst>
          </p:cNvPr>
          <p:cNvSpPr txBox="1">
            <a:spLocks/>
          </p:cNvSpPr>
          <p:nvPr/>
        </p:nvSpPr>
        <p:spPr>
          <a:xfrm>
            <a:off x="5148064" y="2060848"/>
            <a:ext cx="3726677" cy="30676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1DC65-0B61-4A5C-B935-4B547DEAB276}"/>
              </a:ext>
            </a:extLst>
          </p:cNvPr>
          <p:cNvSpPr/>
          <p:nvPr/>
        </p:nvSpPr>
        <p:spPr>
          <a:xfrm>
            <a:off x="323528" y="1124744"/>
            <a:ext cx="2736304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/>
              <a:t>스테이지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6473AD-2A12-4498-A4DD-CC2314B66798}"/>
              </a:ext>
            </a:extLst>
          </p:cNvPr>
          <p:cNvSpPr/>
          <p:nvPr/>
        </p:nvSpPr>
        <p:spPr>
          <a:xfrm>
            <a:off x="4027428" y="3244334"/>
            <a:ext cx="1336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9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5D2DB1-E660-48AC-A708-6B3F26958B37}"/>
              </a:ext>
            </a:extLst>
          </p:cNvPr>
          <p:cNvSpPr/>
          <p:nvPr/>
        </p:nvSpPr>
        <p:spPr>
          <a:xfrm>
            <a:off x="827584" y="2924944"/>
            <a:ext cx="7560840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800" b="1" i="1" dirty="0"/>
          </a:p>
          <a:p>
            <a:endParaRPr lang="en-US" altLang="ko-KR" sz="2800" b="1" i="1" dirty="0"/>
          </a:p>
          <a:p>
            <a:endParaRPr lang="en-US" altLang="ko-KR" sz="2800" b="1" i="1" dirty="0"/>
          </a:p>
          <a:p>
            <a:r>
              <a:rPr lang="ko-KR" altLang="en-US" sz="2800" b="1" i="1" dirty="0"/>
              <a:t>테마 마다 </a:t>
            </a:r>
            <a:r>
              <a:rPr lang="en-US" altLang="ko-KR" sz="2800" b="1" i="1" dirty="0"/>
              <a:t>5</a:t>
            </a:r>
            <a:r>
              <a:rPr lang="ko-KR" altLang="en-US" sz="2800" b="1" i="1" dirty="0"/>
              <a:t>개의 스테이지가 존재</a:t>
            </a:r>
            <a:r>
              <a:rPr lang="en-US" altLang="ko-KR" sz="2800" b="1" i="1" dirty="0"/>
              <a:t>.</a:t>
            </a:r>
          </a:p>
          <a:p>
            <a:endParaRPr lang="en-US" altLang="ko-KR" sz="2800" b="1" i="1" dirty="0"/>
          </a:p>
          <a:p>
            <a:r>
              <a:rPr lang="ko-KR" altLang="en-US" sz="2800" b="1" i="1" dirty="0"/>
              <a:t>목적지 도달</a:t>
            </a:r>
            <a:r>
              <a:rPr lang="en-US" altLang="ko-KR" sz="2800" b="1" i="1" dirty="0"/>
              <a:t>/ </a:t>
            </a:r>
            <a:r>
              <a:rPr lang="ko-KR" altLang="en-US" sz="2800" b="1" i="1" dirty="0"/>
              <a:t>퍼즐</a:t>
            </a:r>
            <a:r>
              <a:rPr lang="en-US" altLang="ko-KR" sz="2800" b="1" i="1" dirty="0"/>
              <a:t>/ </a:t>
            </a:r>
            <a:r>
              <a:rPr lang="ko-KR" altLang="en-US" sz="2800" b="1" i="1" dirty="0"/>
              <a:t>미로</a:t>
            </a:r>
            <a:r>
              <a:rPr lang="en-US" altLang="ko-KR" sz="2800" b="1" i="1" dirty="0"/>
              <a:t>/ </a:t>
            </a:r>
            <a:r>
              <a:rPr lang="ko-KR" altLang="en-US" sz="2800" b="1" i="1" dirty="0"/>
              <a:t>스토리 </a:t>
            </a:r>
            <a:r>
              <a:rPr lang="ko-KR" altLang="en-US" sz="2800" b="1" i="1" dirty="0" err="1"/>
              <a:t>텔링</a:t>
            </a:r>
            <a:r>
              <a:rPr lang="ko-KR" altLang="en-US" sz="2800" b="1" i="1" dirty="0"/>
              <a:t> </a:t>
            </a:r>
            <a:endParaRPr lang="en-US" altLang="ko-KR" sz="2800" b="1" i="1" dirty="0"/>
          </a:p>
          <a:p>
            <a:endParaRPr lang="en-US" altLang="ko-KR" sz="2800" b="1" i="1" dirty="0"/>
          </a:p>
          <a:p>
            <a:r>
              <a:rPr lang="ko-KR" altLang="en-US" sz="2800" b="1" i="1" dirty="0"/>
              <a:t>각 </a:t>
            </a:r>
            <a:r>
              <a:rPr lang="en-US" altLang="ko-KR" sz="2800" b="1" i="1" dirty="0"/>
              <a:t>Stage 1 – Stage 5</a:t>
            </a:r>
          </a:p>
          <a:p>
            <a:r>
              <a:rPr lang="en-US" altLang="ko-KR" sz="2800" b="1" i="1" dirty="0"/>
              <a:t>								</a:t>
            </a:r>
          </a:p>
          <a:p>
            <a:r>
              <a:rPr lang="en-US" altLang="ko-KR" sz="2800" b="1" i="1" dirty="0"/>
              <a:t>Stage</a:t>
            </a:r>
            <a:r>
              <a:rPr lang="ko-KR" altLang="en-US" sz="2800" b="1" i="1" dirty="0"/>
              <a:t>가 올라 갈 수록 난이도 증가</a:t>
            </a:r>
            <a:endParaRPr lang="en-US" altLang="ko-KR" sz="2800" b="1" i="1" dirty="0"/>
          </a:p>
          <a:p>
            <a:endParaRPr lang="en-US" altLang="ko-KR" sz="2800" b="1" i="1" dirty="0"/>
          </a:p>
          <a:p>
            <a:r>
              <a:rPr lang="ko-KR" altLang="en-US" sz="2800" b="1" i="1" dirty="0"/>
              <a:t>크기 </a:t>
            </a:r>
            <a:r>
              <a:rPr lang="en-US" altLang="ko-KR" sz="2800" b="1" i="1" dirty="0"/>
              <a:t>50x50 (</a:t>
            </a:r>
            <a:r>
              <a:rPr lang="ko-KR" altLang="en-US" sz="2800" b="1" i="1" dirty="0"/>
              <a:t>가장 큰 맵 기준</a:t>
            </a:r>
            <a:r>
              <a:rPr lang="en-US" altLang="ko-KR" sz="2800" b="1" i="1" dirty="0"/>
              <a:t>)</a:t>
            </a:r>
          </a:p>
          <a:p>
            <a:endParaRPr lang="en-US" altLang="ko-KR" sz="2800" b="1" i="1" dirty="0"/>
          </a:p>
          <a:p>
            <a:r>
              <a:rPr lang="en-US" altLang="ko-KR" sz="2800" b="1" i="1" dirty="0"/>
              <a:t> </a:t>
            </a:r>
            <a:endParaRPr lang="ko-KR" altLang="en-US" sz="2800" b="1" i="1" dirty="0"/>
          </a:p>
          <a:p>
            <a:endParaRPr lang="en-US" altLang="ko-KR" sz="2800" b="1" i="1" dirty="0"/>
          </a:p>
          <a:p>
            <a:endParaRPr lang="en-US" altLang="ko-KR" sz="2800" b="1" i="1" dirty="0"/>
          </a:p>
          <a:p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390787454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36512" y="0"/>
            <a:ext cx="921702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방법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14B81D-66B9-499B-BB3D-26B64D3D07ED}"/>
              </a:ext>
            </a:extLst>
          </p:cNvPr>
          <p:cNvSpPr txBox="1">
            <a:spLocks/>
          </p:cNvSpPr>
          <p:nvPr/>
        </p:nvSpPr>
        <p:spPr>
          <a:xfrm>
            <a:off x="467544" y="2060848"/>
            <a:ext cx="8407197" cy="30676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1DC65-0B61-4A5C-B935-4B547DEAB276}"/>
              </a:ext>
            </a:extLst>
          </p:cNvPr>
          <p:cNvSpPr/>
          <p:nvPr/>
        </p:nvSpPr>
        <p:spPr>
          <a:xfrm>
            <a:off x="323528" y="1124744"/>
            <a:ext cx="2736304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/>
              <a:t>&lt;</a:t>
            </a:r>
            <a:r>
              <a:rPr lang="ko-KR" altLang="en-US" sz="2800" b="1" i="1" dirty="0"/>
              <a:t>게임 흐름도</a:t>
            </a:r>
            <a:r>
              <a:rPr lang="en-US" altLang="ko-KR" sz="2800" b="1" i="1" dirty="0"/>
              <a:t>&gt;</a:t>
            </a:r>
            <a:endParaRPr lang="ko-KR" altLang="en-US" sz="2800" b="1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6473AD-2A12-4498-A4DD-CC2314B66798}"/>
              </a:ext>
            </a:extLst>
          </p:cNvPr>
          <p:cNvSpPr/>
          <p:nvPr/>
        </p:nvSpPr>
        <p:spPr>
          <a:xfrm>
            <a:off x="4027428" y="3244334"/>
            <a:ext cx="108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yeodo95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679E3C-742F-4409-BDA6-3CD1FEF2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820891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21935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6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방법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14B81D-66B9-499B-BB3D-26B64D3D07ED}"/>
              </a:ext>
            </a:extLst>
          </p:cNvPr>
          <p:cNvSpPr txBox="1">
            <a:spLocks/>
          </p:cNvSpPr>
          <p:nvPr/>
        </p:nvSpPr>
        <p:spPr>
          <a:xfrm>
            <a:off x="323528" y="2060848"/>
            <a:ext cx="8551213" cy="43204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1DC65-0B61-4A5C-B935-4B547DEAB276}"/>
              </a:ext>
            </a:extLst>
          </p:cNvPr>
          <p:cNvSpPr/>
          <p:nvPr/>
        </p:nvSpPr>
        <p:spPr>
          <a:xfrm>
            <a:off x="323528" y="1124744"/>
            <a:ext cx="2736304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/>
              <a:t>&lt;</a:t>
            </a:r>
            <a:r>
              <a:rPr lang="ko-KR" altLang="en-US" sz="2800" b="1" i="1" dirty="0"/>
              <a:t>조작법</a:t>
            </a:r>
            <a:r>
              <a:rPr lang="en-US" altLang="ko-KR" sz="2800" b="1" i="1" dirty="0"/>
              <a:t>&gt;</a:t>
            </a:r>
            <a:endParaRPr lang="ko-KR" altLang="en-US" sz="2800" b="1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6473AD-2A12-4498-A4DD-CC2314B66798}"/>
              </a:ext>
            </a:extLst>
          </p:cNvPr>
          <p:cNvSpPr/>
          <p:nvPr/>
        </p:nvSpPr>
        <p:spPr>
          <a:xfrm>
            <a:off x="4027428" y="3244334"/>
            <a:ext cx="108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yeodo95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C16865E-1AE0-4B56-9153-094F646D4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6984776" cy="24482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3D73BFE-6D81-4432-B06C-87E28F0F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2276872"/>
            <a:ext cx="1791462" cy="23192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00D0FD8-9654-46F2-B605-724DD2A5B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1916832"/>
            <a:ext cx="1822698" cy="280895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5275AA0-8C45-4E48-927F-5508DC5C4D4E}"/>
              </a:ext>
            </a:extLst>
          </p:cNvPr>
          <p:cNvCxnSpPr>
            <a:cxnSpLocks/>
          </p:cNvCxnSpPr>
          <p:nvPr/>
        </p:nvCxnSpPr>
        <p:spPr>
          <a:xfrm flipV="1">
            <a:off x="1403648" y="3429000"/>
            <a:ext cx="0" cy="21602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035C86-AF66-45E8-8828-DD007FB321D2}"/>
              </a:ext>
            </a:extLst>
          </p:cNvPr>
          <p:cNvCxnSpPr>
            <a:cxnSpLocks/>
          </p:cNvCxnSpPr>
          <p:nvPr/>
        </p:nvCxnSpPr>
        <p:spPr>
          <a:xfrm flipV="1">
            <a:off x="2339752" y="3501008"/>
            <a:ext cx="0" cy="19442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B10173-7323-4984-B9E1-CA5ECF335924}"/>
              </a:ext>
            </a:extLst>
          </p:cNvPr>
          <p:cNvSpPr txBox="1"/>
          <p:nvPr/>
        </p:nvSpPr>
        <p:spPr>
          <a:xfrm>
            <a:off x="179512" y="371703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특수 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6C1676-7726-4A20-940A-E6E66AB72D6F}"/>
              </a:ext>
            </a:extLst>
          </p:cNvPr>
          <p:cNvSpPr txBox="1"/>
          <p:nvPr/>
        </p:nvSpPr>
        <p:spPr>
          <a:xfrm>
            <a:off x="2915816" y="422108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점프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46254F-CF12-46EC-9C21-2CE5637D8A1B}"/>
              </a:ext>
            </a:extLst>
          </p:cNvPr>
          <p:cNvSpPr txBox="1"/>
          <p:nvPr/>
        </p:nvSpPr>
        <p:spPr>
          <a:xfrm>
            <a:off x="899592" y="558924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방향키</a:t>
            </a:r>
            <a:endParaRPr lang="en-US" altLang="ko-KR" sz="14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상하좌우</a:t>
            </a:r>
            <a:r>
              <a:rPr lang="en-US" altLang="ko-KR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49D106-67BC-476F-8767-6C977F6184E6}"/>
              </a:ext>
            </a:extLst>
          </p:cNvPr>
          <p:cNvSpPr txBox="1"/>
          <p:nvPr/>
        </p:nvSpPr>
        <p:spPr>
          <a:xfrm>
            <a:off x="2051720" y="544522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줍기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72E25A7-85E3-4B1B-91F5-4204EC30CEB4}"/>
              </a:ext>
            </a:extLst>
          </p:cNvPr>
          <p:cNvCxnSpPr>
            <a:cxnSpLocks/>
          </p:cNvCxnSpPr>
          <p:nvPr/>
        </p:nvCxnSpPr>
        <p:spPr>
          <a:xfrm flipV="1">
            <a:off x="7092280" y="2636912"/>
            <a:ext cx="576064" cy="21602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5A1AB77-538D-4F4B-96F2-F0B1F28B8068}"/>
              </a:ext>
            </a:extLst>
          </p:cNvPr>
          <p:cNvSpPr txBox="1"/>
          <p:nvPr/>
        </p:nvSpPr>
        <p:spPr>
          <a:xfrm>
            <a:off x="6588224" y="486916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      행동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B15E3B-B669-4E25-90E8-45BD5981B1A2}"/>
              </a:ext>
            </a:extLst>
          </p:cNvPr>
          <p:cNvSpPr txBox="1"/>
          <p:nvPr/>
        </p:nvSpPr>
        <p:spPr>
          <a:xfrm>
            <a:off x="-36512" y="2276872"/>
            <a:ext cx="8640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메뉴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B47D3A-62AF-4952-A946-BC1B69F1378E}"/>
              </a:ext>
            </a:extLst>
          </p:cNvPr>
          <p:cNvSpPr txBox="1"/>
          <p:nvPr/>
        </p:nvSpPr>
        <p:spPr>
          <a:xfrm>
            <a:off x="2627784" y="587727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특수 키 </a:t>
            </a:r>
            <a:r>
              <a:rPr lang="en-US" altLang="ko-KR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: </a:t>
            </a:r>
            <a:r>
              <a:rPr lang="ko-KR" altLang="ko-KR" sz="1400" dirty="0">
                <a:solidFill>
                  <a:schemeClr val="bg1"/>
                </a:solidFill>
              </a:rPr>
              <a:t>기존 동작의 상위 동작</a:t>
            </a:r>
            <a:r>
              <a:rPr lang="en-US" altLang="ko-KR" sz="1400" dirty="0">
                <a:solidFill>
                  <a:schemeClr val="bg1"/>
                </a:solidFill>
              </a:rPr>
              <a:t> ( </a:t>
            </a:r>
            <a:r>
              <a:rPr lang="ko-KR" altLang="ko-KR" sz="1400" dirty="0">
                <a:solidFill>
                  <a:schemeClr val="bg1"/>
                </a:solidFill>
              </a:rPr>
              <a:t>예</a:t>
            </a:r>
            <a:r>
              <a:rPr lang="en-US" altLang="ko-KR" sz="1400" dirty="0">
                <a:solidFill>
                  <a:schemeClr val="bg1"/>
                </a:solidFill>
              </a:rPr>
              <a:t>: Shift + W  </a:t>
            </a:r>
            <a:r>
              <a:rPr lang="ko-KR" altLang="ko-KR" sz="1400" dirty="0">
                <a:solidFill>
                  <a:schemeClr val="bg1"/>
                </a:solidFill>
              </a:rPr>
              <a:t>앞으로 달려가기</a:t>
            </a:r>
            <a:r>
              <a:rPr lang="en-US" altLang="ko-KR" sz="1400" dirty="0">
                <a:solidFill>
                  <a:schemeClr val="bg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55019870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6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기술적 요소 및 중점 연구분야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8C5C86-19BF-472C-B08E-AB2C6F0E9326}"/>
              </a:ext>
            </a:extLst>
          </p:cNvPr>
          <p:cNvSpPr/>
          <p:nvPr/>
        </p:nvSpPr>
        <p:spPr>
          <a:xfrm>
            <a:off x="395536" y="1052736"/>
            <a:ext cx="8208912" cy="4982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클라이언트</a:t>
            </a:r>
            <a:endParaRPr lang="en-US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목표 도달 스테이지에서 타일 밖으로 떨어지면 롤백효과를 통해 시작위치로 이동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반사벡터를 활용한 굴절 표현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FSM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으로 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bot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들의 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A.I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구현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오브젝트 </a:t>
            </a:r>
            <a:r>
              <a:rPr lang="ko-KR" altLang="en-US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충돌시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넉백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효과 표현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그래픽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메인 캐릭터 및 몬스터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아이템 모델링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각 스테이지의 건물 및 맵 구성 환경을 모델링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애니메이션 동작을 구현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서버</a:t>
            </a:r>
            <a:endParaRPr lang="en-US" altLang="ko-KR" sz="1400" b="1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-     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Unity3D Network Manager 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활용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endParaRPr lang="en-US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1626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6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5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구성원 역할 분담 및 개발 일정</a:t>
            </a:r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FCE4DFA1-FE96-4969-B3C8-EE7EB27CD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9209336"/>
              </p:ext>
            </p:extLst>
          </p:nvPr>
        </p:nvGraphicFramePr>
        <p:xfrm>
          <a:off x="827584" y="836712"/>
          <a:ext cx="756084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877338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6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5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구성원 역할 분담 및 개발 일정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C6806A7-178C-41E3-8E8D-148730EEA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72925"/>
              </p:ext>
            </p:extLst>
          </p:nvPr>
        </p:nvGraphicFramePr>
        <p:xfrm>
          <a:off x="4693" y="980728"/>
          <a:ext cx="9144000" cy="5850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65740863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494053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4940606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166790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015138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1219476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446606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876037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87868295"/>
                    </a:ext>
                  </a:extLst>
                </a:gridCol>
              </a:tblGrid>
              <a:tr h="330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개발일정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815417"/>
                  </a:ext>
                </a:extLst>
              </a:tr>
              <a:tr h="330834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게임 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프레임워크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rowSpan="17" gridSpan="2"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테스트 및 버그 수정      추가 구현</a:t>
                      </a:r>
                    </a:p>
                  </a:txBody>
                  <a:tcPr>
                    <a:noFill/>
                  </a:tcPr>
                </a:tc>
                <a:tc rowSpan="17"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726049"/>
                  </a:ext>
                </a:extLst>
              </a:tr>
              <a:tr h="33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080494"/>
                  </a:ext>
                </a:extLst>
              </a:tr>
              <a:tr h="33083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A.I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및 스테이지 구성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283309"/>
                  </a:ext>
                </a:extLst>
              </a:tr>
              <a:tr h="33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079089"/>
                  </a:ext>
                </a:extLst>
              </a:tr>
              <a:tr h="33083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U.I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531831"/>
                  </a:ext>
                </a:extLst>
              </a:tr>
              <a:tr h="330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842358"/>
                  </a:ext>
                </a:extLst>
              </a:tr>
              <a:tr h="300244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알고리즘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761075"/>
                  </a:ext>
                </a:extLst>
              </a:tr>
              <a:tr h="300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631"/>
                  </a:ext>
                </a:extLst>
              </a:tr>
              <a:tr h="300244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이펙트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883370"/>
                  </a:ext>
                </a:extLst>
              </a:tr>
              <a:tr h="300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29100"/>
                  </a:ext>
                </a:extLst>
              </a:tr>
              <a:tr h="330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캐릭터 모델링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533274"/>
                  </a:ext>
                </a:extLst>
              </a:tr>
              <a:tr h="330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오브젝트모델링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51505"/>
                  </a:ext>
                </a:extLst>
              </a:tr>
              <a:tr h="330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맵 모델링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847294"/>
                  </a:ext>
                </a:extLst>
              </a:tr>
              <a:tr h="330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테마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438784"/>
                  </a:ext>
                </a:extLst>
              </a:tr>
              <a:tr h="330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테마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450024"/>
                  </a:ext>
                </a:extLst>
              </a:tr>
              <a:tr h="330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테마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274916"/>
                  </a:ext>
                </a:extLst>
              </a:tr>
              <a:tr h="330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테마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297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809146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33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6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참고 자료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14B81D-66B9-499B-BB3D-26B64D3D07ED}"/>
              </a:ext>
            </a:extLst>
          </p:cNvPr>
          <p:cNvSpPr txBox="1">
            <a:spLocks/>
          </p:cNvSpPr>
          <p:nvPr/>
        </p:nvSpPr>
        <p:spPr>
          <a:xfrm>
            <a:off x="5148064" y="2060848"/>
            <a:ext cx="3726677" cy="30676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1DC65-0B61-4A5C-B935-4B547DEAB276}"/>
              </a:ext>
            </a:extLst>
          </p:cNvPr>
          <p:cNvSpPr/>
          <p:nvPr/>
        </p:nvSpPr>
        <p:spPr>
          <a:xfrm>
            <a:off x="251520" y="908720"/>
            <a:ext cx="2736304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/>
              <a:t>사진 출처</a:t>
            </a:r>
            <a:endParaRPr lang="ko-KR" altLang="en-US" sz="2800" b="1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6473AD-2A12-4498-A4DD-CC2314B66798}"/>
              </a:ext>
            </a:extLst>
          </p:cNvPr>
          <p:cNvSpPr/>
          <p:nvPr/>
        </p:nvSpPr>
        <p:spPr>
          <a:xfrm>
            <a:off x="4027428" y="3244334"/>
            <a:ext cx="1336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9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5D2DB1-E660-48AC-A708-6B3F26958B37}"/>
              </a:ext>
            </a:extLst>
          </p:cNvPr>
          <p:cNvSpPr/>
          <p:nvPr/>
        </p:nvSpPr>
        <p:spPr>
          <a:xfrm>
            <a:off x="35496" y="1700808"/>
            <a:ext cx="9108504" cy="46085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hlinkClick r:id="rId2"/>
              </a:rPr>
              <a:t>https://search.naver.com/search.naver?sm=tab_hty.top&amp;where=image&amp;query=%ED%8D%BC%EC%A6%90&amp;oquery=%EA%B2%8C%EC%9E%84+%EB%9D%BC%EC%9E%84&amp;tqi=TD83ElpySoCssZn9NesssssssKG-131984#imgId=getty_image_linkable_data_db%4011156_1&amp;vType=rollout</a:t>
            </a:r>
          </a:p>
          <a:p>
            <a:endParaRPr lang="en-US" altLang="ko-KR" sz="1050" b="1" dirty="0">
              <a:hlinkClick r:id="rId2"/>
            </a:endParaRPr>
          </a:p>
          <a:p>
            <a:r>
              <a:rPr lang="en-US" altLang="ko-KR" sz="1050" b="1" dirty="0">
                <a:hlinkClick r:id="rId2"/>
              </a:rPr>
              <a:t>https://search.naver.com/search.naver?sm=tab_hty.top&amp;where=image&amp;query=%EA%B3%BC%EB%85%81&amp;oquery=%ED%8D%BC%EC%A6%90&amp;tqi=TD83qdpySE4ssu7Rbh4ssssstEw-402628</a:t>
            </a:r>
          </a:p>
          <a:p>
            <a:endParaRPr lang="en-US" altLang="ko-KR" sz="1050" b="1" dirty="0">
              <a:hlinkClick r:id="rId2"/>
            </a:endParaRPr>
          </a:p>
          <a:p>
            <a:r>
              <a:rPr lang="en-US" altLang="ko-KR" sz="1050" b="1" dirty="0">
                <a:hlinkClick r:id="rId2"/>
              </a:rPr>
              <a:t>https://search.naver.com/search.naver?sm=tab_hty.top&amp;where=image&amp;query=%EB%AF%B8%EB%A1%9C&amp;oquery=%EA%B3%BC%EB%85%81&amp;tqi=TD83wdpySENsst41vsKssssssLh-298634</a:t>
            </a:r>
          </a:p>
          <a:p>
            <a:endParaRPr lang="en-US" altLang="ko-KR" sz="1050" b="1" dirty="0">
              <a:hlinkClick r:id="rId2"/>
            </a:endParaRPr>
          </a:p>
          <a:p>
            <a:r>
              <a:rPr lang="en-US" altLang="ko-KR" sz="1050" b="1" dirty="0">
                <a:hlinkClick r:id="rId2"/>
              </a:rPr>
              <a:t>https://search.naver.com/search.naver?sm=tab_hty.top&amp;where=image&amp;query=%EC%B1%85&amp;oquery=%EB%AF%B8%EB%A1%9C&amp;tqi=TD83zspySE4sstywcqlsssssshG-298650</a:t>
            </a:r>
          </a:p>
          <a:p>
            <a:endParaRPr lang="en-US" altLang="ko-KR" sz="1050" b="1" dirty="0">
              <a:hlinkClick r:id="rId2"/>
            </a:endParaRPr>
          </a:p>
          <a:p>
            <a:r>
              <a:rPr lang="en-US" altLang="ko-KR" sz="1050" b="1" dirty="0">
                <a:hlinkClick r:id="rId2"/>
              </a:rPr>
              <a:t>https://search.naver.com/search.naver?sm=tab_hty.top&amp;where=image&amp;query=%EC%86%8C%EB%8B%89&amp;oquery=%EC%B1%85&amp;tqi=TD832lpySoCssvfEQoNssssss80-107772</a:t>
            </a:r>
          </a:p>
          <a:p>
            <a:endParaRPr lang="en-US" altLang="ko-KR" sz="1050" b="1" dirty="0">
              <a:hlinkClick r:id="rId2"/>
            </a:endParaRPr>
          </a:p>
          <a:p>
            <a:r>
              <a:rPr lang="en-US" altLang="ko-KR" sz="1050" b="1" dirty="0">
                <a:hlinkClick r:id="rId2"/>
              </a:rPr>
              <a:t>https://search.naver.com/search.naver?where=nexearch&amp;sm=top_hty&amp;fbm=1&amp;ie=utf8&amp;query=%EC%84%9C%EB%B8%8C%EC%A0%9D%ED%8A%B8+13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en-US" altLang="ko-KR" sz="1050" b="1" dirty="0"/>
              <a:t>https://search.naver.com/search.naver?sm=tab_hty.top&amp;where=image&amp;query=%EA%B2%8C%EC%9E%84+%EB%9D%BC%EC%9E%84&amp;oquery=%EB%9D%BC%EC%9E%84&amp;tqi=TD83CdpySENsssoWjbRssssst2Z-434156</a:t>
            </a:r>
          </a:p>
          <a:p>
            <a:endParaRPr lang="en-US" altLang="ko-KR" sz="1050" b="1" dirty="0"/>
          </a:p>
          <a:p>
            <a:r>
              <a:rPr lang="en-US" altLang="ko-KR" sz="1050" b="1" dirty="0"/>
              <a:t>https://search.naver.com/search.naver?sm=tab_hty.top&amp;where=nexearch&amp;query=%EC%95%A8%EB%9F%B0+%EC%9B%A8%EC%9D%B4%ED%81%AC&amp;oquery=%EB%A0%88%EC%9D%B4%EC%A0%80+%EC%B2%B4%EC%8A%A4&amp;tqi=TD83TwpySDossuhflHhssssssOK-135614</a:t>
            </a:r>
          </a:p>
          <a:p>
            <a:endParaRPr lang="en-US" altLang="ko-KR" sz="1050" b="1" dirty="0"/>
          </a:p>
          <a:p>
            <a:r>
              <a:rPr lang="en-US" altLang="ko-KR" sz="1050" b="1" dirty="0"/>
              <a:t>https://search.naver.com/search.naver?sm=tab_hty.top&amp;where=nexearch&amp;query=%EB%A0%88%EC%9D%B4%EC%A0%80+%EC%B2%B4%EC%8A%A4&amp;oquery=%EC%84%9C%EB%B8%8C%EC%A0%9D%ED%8A%B8+13&amp;tqi=TD83dwpySDGssb6QEs0ssssssHK-478424</a:t>
            </a:r>
          </a:p>
        </p:txBody>
      </p:sp>
    </p:spTree>
    <p:extLst>
      <p:ext uri="{BB962C8B-B14F-4D97-AF65-F5344CB8AC3E}">
        <p14:creationId xmlns:p14="http://schemas.microsoft.com/office/powerpoint/2010/main" val="939508647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056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708"/>
            <a:ext cx="3419872" cy="72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631" y="116632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INDEX</a:t>
            </a:r>
            <a:endParaRPr lang="ko-KR" altLang="en-US" sz="8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9912" y="1753652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연구 목적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7864" y="2329716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게임소개 및 특징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61275" y="29057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개발환경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707904" y="1753652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03848" y="2329716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99792" y="2905780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CE1336-C6A4-4981-B604-59728B82A293}"/>
              </a:ext>
            </a:extLst>
          </p:cNvPr>
          <p:cNvSpPr txBox="1"/>
          <p:nvPr/>
        </p:nvSpPr>
        <p:spPr>
          <a:xfrm>
            <a:off x="2285211" y="3481844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방법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F408AD0-1287-4B63-850F-CB4D631B9E14}"/>
              </a:ext>
            </a:extLst>
          </p:cNvPr>
          <p:cNvCxnSpPr/>
          <p:nvPr/>
        </p:nvCxnSpPr>
        <p:spPr>
          <a:xfrm>
            <a:off x="2195736" y="3481844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B86966-5D9A-4B0E-A265-831A5A98B590}"/>
              </a:ext>
            </a:extLst>
          </p:cNvPr>
          <p:cNvSpPr txBox="1"/>
          <p:nvPr/>
        </p:nvSpPr>
        <p:spPr>
          <a:xfrm>
            <a:off x="1782123" y="4057908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기술적 요소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68009A2-CD09-4378-8DC7-720265B0D811}"/>
              </a:ext>
            </a:extLst>
          </p:cNvPr>
          <p:cNvCxnSpPr/>
          <p:nvPr/>
        </p:nvCxnSpPr>
        <p:spPr>
          <a:xfrm>
            <a:off x="1691680" y="4057908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13011A2-1912-4DD2-9F46-34F57D496DE7}"/>
              </a:ext>
            </a:extLst>
          </p:cNvPr>
          <p:cNvCxnSpPr/>
          <p:nvPr/>
        </p:nvCxnSpPr>
        <p:spPr>
          <a:xfrm>
            <a:off x="1187624" y="4633972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DF5288-3731-42B5-9E13-C3D40ED82AAD}"/>
              </a:ext>
            </a:extLst>
          </p:cNvPr>
          <p:cNvSpPr txBox="1"/>
          <p:nvPr/>
        </p:nvSpPr>
        <p:spPr>
          <a:xfrm>
            <a:off x="1331640" y="4633972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구성원 역할 분담 및 개발 일정</a:t>
            </a:r>
          </a:p>
        </p:txBody>
      </p:sp>
    </p:spTree>
    <p:extLst>
      <p:ext uri="{BB962C8B-B14F-4D97-AF65-F5344CB8AC3E}">
        <p14:creationId xmlns:p14="http://schemas.microsoft.com/office/powerpoint/2010/main" val="1768761616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55976" y="2492896"/>
            <a:ext cx="4788024" cy="13681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8358" y="2767280"/>
            <a:ext cx="47846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Thank You</a:t>
            </a:r>
            <a:endParaRPr lang="ko-KR" altLang="en-US" sz="80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149040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056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0758" y="692696"/>
            <a:ext cx="8483242" cy="633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254" y="332696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연구 목적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437AF31-397F-435E-AF3B-6BDD96F47DDC}"/>
              </a:ext>
            </a:extLst>
          </p:cNvPr>
          <p:cNvSpPr txBox="1">
            <a:spLocks/>
          </p:cNvSpPr>
          <p:nvPr/>
        </p:nvSpPr>
        <p:spPr>
          <a:xfrm>
            <a:off x="932521" y="1340768"/>
            <a:ext cx="7311887" cy="51125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400" b="1" dirty="0">
                <a:solidFill>
                  <a:schemeClr val="bg1"/>
                </a:solidFill>
              </a:rPr>
              <a:t>Unity3D </a:t>
            </a:r>
            <a:r>
              <a:rPr lang="ko-KR" altLang="en-US" sz="2400" b="1" dirty="0">
                <a:solidFill>
                  <a:schemeClr val="bg1"/>
                </a:solidFill>
              </a:rPr>
              <a:t>엔진을 활용한 </a:t>
            </a:r>
            <a:r>
              <a:rPr lang="en-US" altLang="ko-KR" sz="2400" b="1" dirty="0">
                <a:solidFill>
                  <a:schemeClr val="bg1"/>
                </a:solidFill>
              </a:rPr>
              <a:t>3D </a:t>
            </a:r>
            <a:r>
              <a:rPr lang="ko-KR" altLang="en-US" sz="2400" b="1" dirty="0">
                <a:solidFill>
                  <a:schemeClr val="bg1"/>
                </a:solidFill>
              </a:rPr>
              <a:t>퍼즐 어드벤처 개발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400" b="1" dirty="0">
                <a:solidFill>
                  <a:schemeClr val="bg1"/>
                </a:solidFill>
              </a:rPr>
              <a:t>3D MAX</a:t>
            </a:r>
            <a:r>
              <a:rPr lang="ko-KR" altLang="en-US" sz="2400" b="1" dirty="0">
                <a:solidFill>
                  <a:schemeClr val="bg1"/>
                </a:solidFill>
              </a:rPr>
              <a:t>를 통하여 현실적인 모델링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400" b="1" dirty="0">
                <a:solidFill>
                  <a:schemeClr val="bg1"/>
                </a:solidFill>
              </a:rPr>
              <a:t>다양한 스테이지와 각기 다른 요소를 포함한 스테이지를 개발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인 협동 플레이가 가능한 게임 개발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400" b="1" dirty="0">
                <a:solidFill>
                  <a:schemeClr val="bg1"/>
                </a:solidFill>
              </a:rPr>
              <a:t>폭력성을 제거하여 전연령을 아우르는 게임의 개발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</a:p>
          <a:p>
            <a:pPr algn="l"/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1578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84684"/>
            <a:ext cx="9180512" cy="7056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0758" y="692696"/>
            <a:ext cx="8483242" cy="633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254" y="332696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 및 특징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15EA46-8528-43B8-A248-2F4DBE8A6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08720"/>
            <a:ext cx="7488832" cy="223224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437AF31-397F-435E-AF3B-6BDD96F47DDC}"/>
              </a:ext>
            </a:extLst>
          </p:cNvPr>
          <p:cNvSpPr txBox="1">
            <a:spLocks/>
          </p:cNvSpPr>
          <p:nvPr/>
        </p:nvSpPr>
        <p:spPr>
          <a:xfrm>
            <a:off x="971600" y="2708920"/>
            <a:ext cx="7311887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2000" b="1" dirty="0">
              <a:solidFill>
                <a:schemeClr val="bg1"/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bg1"/>
                </a:solidFill>
              </a:rPr>
              <a:t>타이틀</a:t>
            </a:r>
            <a:r>
              <a:rPr lang="en-US" altLang="ko-KR" sz="2000" dirty="0">
                <a:solidFill>
                  <a:schemeClr val="bg1"/>
                </a:solidFill>
              </a:rPr>
              <a:t>		Nightmare</a:t>
            </a:r>
          </a:p>
          <a:p>
            <a:pPr algn="l"/>
            <a:r>
              <a:rPr lang="ko-KR" altLang="en-US" sz="2000" b="1" dirty="0">
                <a:solidFill>
                  <a:schemeClr val="bg1"/>
                </a:solidFill>
              </a:rPr>
              <a:t>장르</a:t>
            </a:r>
            <a:r>
              <a:rPr lang="en-US" altLang="ko-KR" sz="2000" dirty="0">
                <a:solidFill>
                  <a:schemeClr val="bg1"/>
                </a:solidFill>
              </a:rPr>
              <a:t>		</a:t>
            </a:r>
            <a:r>
              <a:rPr lang="ko-KR" altLang="en-US" sz="2000" dirty="0">
                <a:solidFill>
                  <a:schemeClr val="bg1"/>
                </a:solidFill>
              </a:rPr>
              <a:t>퍼즐 </a:t>
            </a:r>
            <a:r>
              <a:rPr lang="ko-KR" altLang="en-US" sz="2000" dirty="0" err="1">
                <a:solidFill>
                  <a:schemeClr val="bg1"/>
                </a:solidFill>
              </a:rPr>
              <a:t>어드벤쳐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bg1"/>
                </a:solidFill>
              </a:rPr>
              <a:t>플랫폼</a:t>
            </a:r>
            <a:r>
              <a:rPr lang="en-US" altLang="ko-KR" sz="2000" dirty="0">
                <a:solidFill>
                  <a:schemeClr val="bg1"/>
                </a:solidFill>
              </a:rPr>
              <a:t>		PC</a:t>
            </a:r>
          </a:p>
          <a:p>
            <a:pPr algn="l"/>
            <a:r>
              <a:rPr lang="ko-KR" altLang="en-US" sz="2000" b="1" dirty="0">
                <a:solidFill>
                  <a:schemeClr val="bg1"/>
                </a:solidFill>
              </a:rPr>
              <a:t>개발환경</a:t>
            </a:r>
            <a:r>
              <a:rPr lang="en-US" altLang="ko-KR" sz="2000" dirty="0">
                <a:solidFill>
                  <a:schemeClr val="bg1"/>
                </a:solidFill>
              </a:rPr>
              <a:t>	</a:t>
            </a:r>
          </a:p>
          <a:p>
            <a:pPr algn="l"/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		</a:t>
            </a:r>
          </a:p>
          <a:p>
            <a:pPr algn="l"/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en-US" altLang="ko-KR" sz="2000" b="1" dirty="0">
                <a:solidFill>
                  <a:schemeClr val="bg1"/>
                </a:solidFill>
              </a:rPr>
              <a:t>Unity 3D   		Visual Studio  		 3D MAX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A60260-2DFC-4AC3-BBBE-33EAFA2BF4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797152"/>
            <a:ext cx="2160240" cy="10527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9DCFD3-A40F-4A76-93EA-136D80097F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797152"/>
            <a:ext cx="2088232" cy="10801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71968EC-E796-457D-A962-4FE74C9924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194421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3146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191"/>
            <a:ext cx="9144000" cy="7056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0758" y="692696"/>
            <a:ext cx="8483242" cy="633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254" y="332696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 및 특징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437AF31-397F-435E-AF3B-6BDD96F47DDC}"/>
              </a:ext>
            </a:extLst>
          </p:cNvPr>
          <p:cNvSpPr txBox="1">
            <a:spLocks/>
          </p:cNvSpPr>
          <p:nvPr/>
        </p:nvSpPr>
        <p:spPr>
          <a:xfrm>
            <a:off x="932521" y="1340768"/>
            <a:ext cx="7311887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6053FA-D339-4A08-A8CF-C97E23B86661}"/>
              </a:ext>
            </a:extLst>
          </p:cNvPr>
          <p:cNvSpPr/>
          <p:nvPr/>
        </p:nvSpPr>
        <p:spPr>
          <a:xfrm>
            <a:off x="611560" y="1196752"/>
            <a:ext cx="3312368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퍼즐 </a:t>
            </a:r>
            <a:r>
              <a:rPr lang="ko-KR" altLang="en-US" sz="2000" b="1" dirty="0" err="1"/>
              <a:t>어드벤쳐</a:t>
            </a:r>
            <a:r>
              <a:rPr lang="ko-KR" altLang="en-US" sz="2000" b="1" dirty="0"/>
              <a:t> 게임이란</a:t>
            </a:r>
            <a:r>
              <a:rPr lang="en-US" altLang="ko-KR" sz="2000" b="1" dirty="0"/>
              <a:t>?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54592A9-B97F-4823-8B43-0D2BEBB122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81693"/>
            <a:ext cx="2532304" cy="21274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52244BC-1B39-49C9-A94C-6F1BA6EEF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420888"/>
            <a:ext cx="2643758" cy="2088232"/>
          </a:xfrm>
          <a:prstGeom prst="rect">
            <a:avLst/>
          </a:prstGeom>
        </p:spPr>
      </p:pic>
      <p:pic>
        <p:nvPicPr>
          <p:cNvPr id="22" name="그래픽 21" descr="추가">
            <a:extLst>
              <a:ext uri="{FF2B5EF4-FFF2-40B4-BE49-F238E27FC236}">
                <a16:creationId xmlns:a16="http://schemas.microsoft.com/office/drawing/2014/main" id="{C4F816B3-E566-478F-AB86-EC54AE18B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9912" y="2996952"/>
            <a:ext cx="914400" cy="914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50405D6-8713-46B5-866E-342ADF87A3A0}"/>
              </a:ext>
            </a:extLst>
          </p:cNvPr>
          <p:cNvSpPr/>
          <p:nvPr/>
        </p:nvSpPr>
        <p:spPr>
          <a:xfrm>
            <a:off x="1115616" y="5085184"/>
            <a:ext cx="6480720" cy="1152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i="1" dirty="0">
                <a:latin typeface="Berlin Sans FB Demi" panose="020E0802020502020306" pitchFamily="34" charset="0"/>
              </a:rPr>
              <a:t>각각의 스테이지를 퍼즐의 조각처럼 클리어하며 게임의 엔딩</a:t>
            </a:r>
            <a:r>
              <a:rPr lang="en-US" altLang="ko-KR" sz="2400" b="1" i="1" dirty="0">
                <a:latin typeface="Berlin Sans FB Demi" panose="020E0802020502020306" pitchFamily="34" charset="0"/>
              </a:rPr>
              <a:t> </a:t>
            </a:r>
            <a:r>
              <a:rPr lang="ko-KR" altLang="en-US" sz="2400" b="1" i="1" dirty="0">
                <a:latin typeface="Berlin Sans FB Demi" panose="020E0802020502020306" pitchFamily="34" charset="0"/>
              </a:rPr>
              <a:t>즉 </a:t>
            </a:r>
            <a:r>
              <a:rPr lang="en-US" altLang="ko-KR" sz="2400" b="1" i="1" dirty="0">
                <a:latin typeface="Berlin Sans FB Demi" panose="020E0802020502020306" pitchFamily="34" charset="0"/>
              </a:rPr>
              <a:t>, </a:t>
            </a:r>
            <a:r>
              <a:rPr lang="ko-KR" altLang="en-US" sz="2400" b="1" i="1" dirty="0">
                <a:latin typeface="Berlin Sans FB Demi" panose="020E0802020502020306" pitchFamily="34" charset="0"/>
              </a:rPr>
              <a:t>퍼즐을 완성하기 위하여 모험하는 게임</a:t>
            </a:r>
          </a:p>
        </p:txBody>
      </p:sp>
    </p:spTree>
    <p:extLst>
      <p:ext uri="{BB962C8B-B14F-4D97-AF65-F5344CB8AC3E}">
        <p14:creationId xmlns:p14="http://schemas.microsoft.com/office/powerpoint/2010/main" val="1008640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191"/>
            <a:ext cx="9144000" cy="7056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0758" y="692696"/>
            <a:ext cx="8483242" cy="633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254" y="332696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 및 특징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437AF31-397F-435E-AF3B-6BDD96F47DDC}"/>
              </a:ext>
            </a:extLst>
          </p:cNvPr>
          <p:cNvSpPr txBox="1">
            <a:spLocks/>
          </p:cNvSpPr>
          <p:nvPr/>
        </p:nvSpPr>
        <p:spPr>
          <a:xfrm>
            <a:off x="932521" y="1340768"/>
            <a:ext cx="7311887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6053FA-D339-4A08-A8CF-C97E23B86661}"/>
              </a:ext>
            </a:extLst>
          </p:cNvPr>
          <p:cNvSpPr/>
          <p:nvPr/>
        </p:nvSpPr>
        <p:spPr>
          <a:xfrm>
            <a:off x="539552" y="1124744"/>
            <a:ext cx="3312368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유사한 게임</a:t>
            </a:r>
            <a:endParaRPr lang="en-US" altLang="ko-KR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62D0C7-65BD-4DE7-BAA6-F233E0689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3112">
            <a:off x="382748" y="2629484"/>
            <a:ext cx="3973732" cy="32422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B358E7-0BB7-4C05-831E-E378B3B98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0678">
            <a:off x="3171616" y="1465037"/>
            <a:ext cx="4238247" cy="352496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922F79D-C82D-4388-B472-E98591E79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1096">
            <a:off x="4294638" y="2953353"/>
            <a:ext cx="4499992" cy="319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847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33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 및 특징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1DC65-0B61-4A5C-B935-4B547DEAB276}"/>
              </a:ext>
            </a:extLst>
          </p:cNvPr>
          <p:cNvSpPr/>
          <p:nvPr/>
        </p:nvSpPr>
        <p:spPr>
          <a:xfrm>
            <a:off x="323528" y="1124744"/>
            <a:ext cx="2736304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6473AD-2A12-4498-A4DD-CC2314B66798}"/>
              </a:ext>
            </a:extLst>
          </p:cNvPr>
          <p:cNvSpPr/>
          <p:nvPr/>
        </p:nvSpPr>
        <p:spPr>
          <a:xfrm>
            <a:off x="4027428" y="3244334"/>
            <a:ext cx="108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yeodo95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529BAB-9CC6-4926-8EEF-2432C36E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50405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86C00C-09AF-478E-B149-7034B214C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864096" cy="31546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D5D376-0458-4815-974F-7AFBE6DE69A4}"/>
              </a:ext>
            </a:extLst>
          </p:cNvPr>
          <p:cNvSpPr/>
          <p:nvPr/>
        </p:nvSpPr>
        <p:spPr>
          <a:xfrm>
            <a:off x="-108520" y="2708920"/>
            <a:ext cx="38164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</a:rPr>
              <a:t>Tip – </a:t>
            </a:r>
            <a:r>
              <a:rPr lang="ko-KR" altLang="en-US" sz="1200" b="1" dirty="0">
                <a:solidFill>
                  <a:schemeClr val="bg1">
                    <a:lumMod val="85000"/>
                  </a:schemeClr>
                </a:solidFill>
              </a:rPr>
              <a:t>동굴의 끝에서 스위치를 찾아 문을 여세요</a:t>
            </a:r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</a:rPr>
              <a:t>. </a:t>
            </a:r>
            <a:endParaRPr lang="ko-KR" alt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2106258-856E-4C61-9529-002ABED265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628800"/>
            <a:ext cx="648595" cy="36004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51B0642-BC27-4A58-9BB0-DF98C44CD9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3176"/>
            <a:ext cx="1728523" cy="1400547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92B8FC6-3A23-4072-A684-F6F710CC2B1A}"/>
              </a:ext>
            </a:extLst>
          </p:cNvPr>
          <p:cNvSpPr/>
          <p:nvPr/>
        </p:nvSpPr>
        <p:spPr>
          <a:xfrm>
            <a:off x="3347864" y="1484784"/>
            <a:ext cx="244827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Tutorial 1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동굴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59077CA-E9DC-45ED-9EB9-BF318E73E462}"/>
              </a:ext>
            </a:extLst>
          </p:cNvPr>
          <p:cNvCxnSpPr>
            <a:endCxn id="15" idx="2"/>
          </p:cNvCxnSpPr>
          <p:nvPr/>
        </p:nvCxnSpPr>
        <p:spPr>
          <a:xfrm rot="10800000">
            <a:off x="611560" y="1944264"/>
            <a:ext cx="360040" cy="2606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3E87464-BF14-402C-8475-D557F8995E31}"/>
              </a:ext>
            </a:extLst>
          </p:cNvPr>
          <p:cNvCxnSpPr/>
          <p:nvPr/>
        </p:nvCxnSpPr>
        <p:spPr>
          <a:xfrm rot="10800000">
            <a:off x="251520" y="2996952"/>
            <a:ext cx="360040" cy="2606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28A0D30-D4AD-460C-90EE-3CFBA307F799}"/>
              </a:ext>
            </a:extLst>
          </p:cNvPr>
          <p:cNvCxnSpPr/>
          <p:nvPr/>
        </p:nvCxnSpPr>
        <p:spPr>
          <a:xfrm rot="10800000">
            <a:off x="4499992" y="2060848"/>
            <a:ext cx="360040" cy="2606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1DC8D10-18D9-4873-AC0E-0734D810A829}"/>
              </a:ext>
            </a:extLst>
          </p:cNvPr>
          <p:cNvCxnSpPr>
            <a:cxnSpLocks/>
          </p:cNvCxnSpPr>
          <p:nvPr/>
        </p:nvCxnSpPr>
        <p:spPr>
          <a:xfrm flipV="1">
            <a:off x="8028384" y="2060848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B7595AB-4B29-4335-86EB-5037D4A374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7584" y="4725144"/>
            <a:ext cx="539386" cy="5040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D562CF9-6203-485C-9A01-FB80CF713A40}"/>
              </a:ext>
            </a:extLst>
          </p:cNvPr>
          <p:cNvSpPr/>
          <p:nvPr/>
        </p:nvSpPr>
        <p:spPr>
          <a:xfrm>
            <a:off x="1331640" y="4437112"/>
            <a:ext cx="216024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Stage </a:t>
            </a:r>
            <a:r>
              <a:rPr lang="ko-KR" altLang="en-US" sz="1400" b="1" dirty="0">
                <a:solidFill>
                  <a:schemeClr val="tx1"/>
                </a:solidFill>
              </a:rPr>
              <a:t>내부의 위치를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표시해주는 나침반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8E50AFC-59C6-48EC-8BC6-F3D8407DBC4E}"/>
              </a:ext>
            </a:extLst>
          </p:cNvPr>
          <p:cNvSpPr/>
          <p:nvPr/>
        </p:nvSpPr>
        <p:spPr>
          <a:xfrm>
            <a:off x="6804248" y="3140968"/>
            <a:ext cx="216024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Player</a:t>
            </a:r>
            <a:r>
              <a:rPr lang="ko-KR" altLang="en-US" sz="1400" b="1" dirty="0">
                <a:solidFill>
                  <a:schemeClr val="tx1"/>
                </a:solidFill>
              </a:rPr>
              <a:t>가 현재 들고 있는 아이템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336062E-0E16-4DD8-8FA5-08B71AFD82E4}"/>
              </a:ext>
            </a:extLst>
          </p:cNvPr>
          <p:cNvSpPr/>
          <p:nvPr/>
        </p:nvSpPr>
        <p:spPr>
          <a:xfrm>
            <a:off x="4860032" y="2204864"/>
            <a:ext cx="216024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현재 </a:t>
            </a:r>
            <a:r>
              <a:rPr lang="en-US" altLang="ko-KR" sz="1400" b="1" dirty="0">
                <a:solidFill>
                  <a:schemeClr val="tx1"/>
                </a:solidFill>
              </a:rPr>
              <a:t>Stage</a:t>
            </a:r>
            <a:r>
              <a:rPr lang="ko-KR" altLang="en-US" sz="1400" b="1" dirty="0">
                <a:solidFill>
                  <a:schemeClr val="tx1"/>
                </a:solidFill>
              </a:rPr>
              <a:t>를 표시 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EAEF4DC-D79E-4740-923B-CE4320D2C18A}"/>
              </a:ext>
            </a:extLst>
          </p:cNvPr>
          <p:cNvSpPr/>
          <p:nvPr/>
        </p:nvSpPr>
        <p:spPr>
          <a:xfrm>
            <a:off x="611560" y="3140968"/>
            <a:ext cx="216024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Stage</a:t>
            </a:r>
            <a:r>
              <a:rPr lang="ko-KR" altLang="en-US" sz="1400" b="1" dirty="0">
                <a:solidFill>
                  <a:schemeClr val="tx1"/>
                </a:solidFill>
              </a:rPr>
              <a:t>의 이해를 돕기 위한 </a:t>
            </a:r>
            <a:r>
              <a:rPr lang="en-US" altLang="ko-KR" sz="1400" b="1" dirty="0">
                <a:solidFill>
                  <a:schemeClr val="tx1"/>
                </a:solidFill>
              </a:rPr>
              <a:t>Tip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1F43A3C-1F78-4A15-AB6B-8CA550802347}"/>
              </a:ext>
            </a:extLst>
          </p:cNvPr>
          <p:cNvSpPr/>
          <p:nvPr/>
        </p:nvSpPr>
        <p:spPr>
          <a:xfrm>
            <a:off x="971600" y="1988840"/>
            <a:ext cx="216024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Stage</a:t>
            </a:r>
            <a:r>
              <a:rPr lang="ko-KR" altLang="en-US" sz="1400" b="1" dirty="0">
                <a:solidFill>
                  <a:schemeClr val="tx1"/>
                </a:solidFill>
              </a:rPr>
              <a:t>에서 경과한 시간</a:t>
            </a:r>
          </a:p>
        </p:txBody>
      </p:sp>
    </p:spTree>
    <p:extLst>
      <p:ext uri="{BB962C8B-B14F-4D97-AF65-F5344CB8AC3E}">
        <p14:creationId xmlns:p14="http://schemas.microsoft.com/office/powerpoint/2010/main" val="57453199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33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 및 특징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14B81D-66B9-499B-BB3D-26B64D3D07ED}"/>
              </a:ext>
            </a:extLst>
          </p:cNvPr>
          <p:cNvSpPr txBox="1">
            <a:spLocks/>
          </p:cNvSpPr>
          <p:nvPr/>
        </p:nvSpPr>
        <p:spPr>
          <a:xfrm>
            <a:off x="5148064" y="2060848"/>
            <a:ext cx="3726677" cy="30676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1DC65-0B61-4A5C-B935-4B547DEAB276}"/>
              </a:ext>
            </a:extLst>
          </p:cNvPr>
          <p:cNvSpPr/>
          <p:nvPr/>
        </p:nvSpPr>
        <p:spPr>
          <a:xfrm>
            <a:off x="323528" y="1124744"/>
            <a:ext cx="2736304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/>
              <a:t>테마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6473AD-2A12-4498-A4DD-CC2314B66798}"/>
              </a:ext>
            </a:extLst>
          </p:cNvPr>
          <p:cNvSpPr/>
          <p:nvPr/>
        </p:nvSpPr>
        <p:spPr>
          <a:xfrm>
            <a:off x="4027428" y="3244334"/>
            <a:ext cx="1336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9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F92A72-75F9-4CF4-ABA6-1D95EB0C4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3973699" cy="32687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934F91F-A30E-40C2-AD8C-DA0106184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124744"/>
            <a:ext cx="4392488" cy="28803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28DA8D-85AB-45B6-8979-592B0D0E55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605794"/>
            <a:ext cx="4104456" cy="32522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DA0B177-2BD1-40B3-B212-6769DD4220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96952"/>
            <a:ext cx="4358489" cy="33959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F71E8-231B-49E0-AE1B-0F6997159D99}"/>
              </a:ext>
            </a:extLst>
          </p:cNvPr>
          <p:cNvSpPr/>
          <p:nvPr/>
        </p:nvSpPr>
        <p:spPr>
          <a:xfrm>
            <a:off x="467544" y="3284984"/>
            <a:ext cx="28803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목적지 도달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481000-225C-426F-BEFF-401D1278E19B}"/>
              </a:ext>
            </a:extLst>
          </p:cNvPr>
          <p:cNvSpPr/>
          <p:nvPr/>
        </p:nvSpPr>
        <p:spPr>
          <a:xfrm>
            <a:off x="2483768" y="5013176"/>
            <a:ext cx="28803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미로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36FB68-F199-4A96-825F-C2FB35D0437B}"/>
              </a:ext>
            </a:extLst>
          </p:cNvPr>
          <p:cNvSpPr/>
          <p:nvPr/>
        </p:nvSpPr>
        <p:spPr>
          <a:xfrm>
            <a:off x="5436096" y="4437112"/>
            <a:ext cx="28803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스토리 </a:t>
            </a:r>
            <a:r>
              <a:rPr lang="ko-KR" altLang="en-US" sz="3600" b="1" dirty="0" err="1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텔링</a:t>
            </a:r>
            <a:endParaRPr lang="ko-KR" altLang="en-US" sz="3600" b="1" dirty="0">
              <a:solidFill>
                <a:srgbClr val="FFFF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7DA01B-E033-48C5-95A5-A1A8B47A2DB0}"/>
              </a:ext>
            </a:extLst>
          </p:cNvPr>
          <p:cNvSpPr/>
          <p:nvPr/>
        </p:nvSpPr>
        <p:spPr>
          <a:xfrm>
            <a:off x="3851920" y="2564904"/>
            <a:ext cx="28803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퍼즐</a:t>
            </a:r>
          </a:p>
        </p:txBody>
      </p:sp>
    </p:spTree>
    <p:extLst>
      <p:ext uri="{BB962C8B-B14F-4D97-AF65-F5344CB8AC3E}">
        <p14:creationId xmlns:p14="http://schemas.microsoft.com/office/powerpoint/2010/main" val="661511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 및 특징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1DC65-0B61-4A5C-B935-4B547DEAB276}"/>
              </a:ext>
            </a:extLst>
          </p:cNvPr>
          <p:cNvSpPr/>
          <p:nvPr/>
        </p:nvSpPr>
        <p:spPr>
          <a:xfrm>
            <a:off x="611560" y="908720"/>
            <a:ext cx="3024336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/>
              <a:t>목적지 도달 예시</a:t>
            </a:r>
            <a:endParaRPr lang="ko-KR" altLang="en-US" sz="2800" b="1" i="1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98D30C66-695C-40C4-A28D-453B8FAA8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12776"/>
            <a:ext cx="8928992" cy="5255484"/>
          </a:xfrm>
          <a:prstGeom prst="rect">
            <a:avLst/>
          </a:prstGeom>
        </p:spPr>
      </p:pic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14B81D-66B9-499B-BB3D-26B64D3D07ED}"/>
              </a:ext>
            </a:extLst>
          </p:cNvPr>
          <p:cNvSpPr txBox="1">
            <a:spLocks/>
          </p:cNvSpPr>
          <p:nvPr/>
        </p:nvSpPr>
        <p:spPr>
          <a:xfrm>
            <a:off x="5148064" y="2060848"/>
            <a:ext cx="3726677" cy="30676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</p:txBody>
      </p:sp>
      <p:pic>
        <p:nvPicPr>
          <p:cNvPr id="13" name="그래픽 12" descr="남자">
            <a:extLst>
              <a:ext uri="{FF2B5EF4-FFF2-40B4-BE49-F238E27FC236}">
                <a16:creationId xmlns:a16="http://schemas.microsoft.com/office/drawing/2014/main" id="{C8B85269-A1F4-4940-A54A-B887C9CE6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3968" y="6165304"/>
            <a:ext cx="360040" cy="360040"/>
          </a:xfrm>
          <a:prstGeom prst="rect">
            <a:avLst/>
          </a:prstGeom>
        </p:spPr>
      </p:pic>
      <p:pic>
        <p:nvPicPr>
          <p:cNvPr id="15" name="그래픽 14" descr="시계 방향으로 굽은 화살표">
            <a:extLst>
              <a:ext uri="{FF2B5EF4-FFF2-40B4-BE49-F238E27FC236}">
                <a16:creationId xmlns:a16="http://schemas.microsoft.com/office/drawing/2014/main" id="{921E8FA7-61CC-4795-8613-1603081D9C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3968" y="5301208"/>
            <a:ext cx="288032" cy="960107"/>
          </a:xfrm>
          <a:prstGeom prst="rect">
            <a:avLst/>
          </a:prstGeom>
        </p:spPr>
      </p:pic>
      <p:pic>
        <p:nvPicPr>
          <p:cNvPr id="17" name="그래픽 16" descr="금지 표지">
            <a:extLst>
              <a:ext uri="{FF2B5EF4-FFF2-40B4-BE49-F238E27FC236}">
                <a16:creationId xmlns:a16="http://schemas.microsoft.com/office/drawing/2014/main" id="{D7B69704-92F5-4E81-B79A-D8DB08840F3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68344" y="5805264"/>
            <a:ext cx="360040" cy="36004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2F7CBC-CF76-464F-8F94-0CA7A1CB98FA}"/>
              </a:ext>
            </a:extLst>
          </p:cNvPr>
          <p:cNvSpPr/>
          <p:nvPr/>
        </p:nvSpPr>
        <p:spPr>
          <a:xfrm>
            <a:off x="13534" y="1628800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46AB655-9DAB-4ABC-B3D7-3BE188687081}"/>
              </a:ext>
            </a:extLst>
          </p:cNvPr>
          <p:cNvSpPr/>
          <p:nvPr/>
        </p:nvSpPr>
        <p:spPr>
          <a:xfrm>
            <a:off x="107504" y="1844824"/>
            <a:ext cx="864096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목표지점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60401C-F5F1-4512-B631-C538E6734956}"/>
              </a:ext>
            </a:extLst>
          </p:cNvPr>
          <p:cNvSpPr/>
          <p:nvPr/>
        </p:nvSpPr>
        <p:spPr>
          <a:xfrm>
            <a:off x="107504" y="3573016"/>
            <a:ext cx="43204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F314F4-3756-4F7E-A1CA-CB3F0E6B37DC}"/>
              </a:ext>
            </a:extLst>
          </p:cNvPr>
          <p:cNvSpPr/>
          <p:nvPr/>
        </p:nvSpPr>
        <p:spPr>
          <a:xfrm>
            <a:off x="5652120" y="3861048"/>
            <a:ext cx="43204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C2162C0-7A5A-45F4-AA92-9843C2B54D01}"/>
              </a:ext>
            </a:extLst>
          </p:cNvPr>
          <p:cNvSpPr/>
          <p:nvPr/>
        </p:nvSpPr>
        <p:spPr>
          <a:xfrm>
            <a:off x="7020272" y="2924944"/>
            <a:ext cx="43204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54C1E6-19BF-4D6F-B098-9E040BB27396}"/>
              </a:ext>
            </a:extLst>
          </p:cNvPr>
          <p:cNvSpPr/>
          <p:nvPr/>
        </p:nvSpPr>
        <p:spPr>
          <a:xfrm>
            <a:off x="1979712" y="3573016"/>
            <a:ext cx="43204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E6BC03-D98A-4FBA-915F-80D789327E1E}"/>
              </a:ext>
            </a:extLst>
          </p:cNvPr>
          <p:cNvSpPr/>
          <p:nvPr/>
        </p:nvSpPr>
        <p:spPr>
          <a:xfrm>
            <a:off x="5652120" y="5229200"/>
            <a:ext cx="43204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29BAE42-B6B7-42DD-A1BD-CD0DA8C6A9CE}"/>
              </a:ext>
            </a:extLst>
          </p:cNvPr>
          <p:cNvSpPr/>
          <p:nvPr/>
        </p:nvSpPr>
        <p:spPr>
          <a:xfrm>
            <a:off x="8460432" y="4509120"/>
            <a:ext cx="43204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1AD3AD-F5DC-4005-A7A2-D465D334597A}"/>
              </a:ext>
            </a:extLst>
          </p:cNvPr>
          <p:cNvSpPr/>
          <p:nvPr/>
        </p:nvSpPr>
        <p:spPr>
          <a:xfrm>
            <a:off x="2411760" y="2276872"/>
            <a:ext cx="43204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F0736A-537E-4868-85B2-C8C3494C72D2}"/>
              </a:ext>
            </a:extLst>
          </p:cNvPr>
          <p:cNvSpPr/>
          <p:nvPr/>
        </p:nvSpPr>
        <p:spPr>
          <a:xfrm>
            <a:off x="4283968" y="2924944"/>
            <a:ext cx="43204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A1FB15-FFAE-44CC-AFFD-51B6CB7F56B9}"/>
              </a:ext>
            </a:extLst>
          </p:cNvPr>
          <p:cNvSpPr/>
          <p:nvPr/>
        </p:nvSpPr>
        <p:spPr>
          <a:xfrm>
            <a:off x="3347864" y="4869160"/>
            <a:ext cx="43204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33820B6-8A4E-4B59-A250-0DF544AC484C}"/>
              </a:ext>
            </a:extLst>
          </p:cNvPr>
          <p:cNvSpPr/>
          <p:nvPr/>
        </p:nvSpPr>
        <p:spPr>
          <a:xfrm>
            <a:off x="32230" y="3933056"/>
            <a:ext cx="864096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Change Zone</a:t>
            </a:r>
            <a:endParaRPr lang="ko-KR" altLang="en-US" sz="1200" b="1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A530F93-20D9-48E7-937C-30961FACB4B7}"/>
              </a:ext>
            </a:extLst>
          </p:cNvPr>
          <p:cNvSpPr/>
          <p:nvPr/>
        </p:nvSpPr>
        <p:spPr>
          <a:xfrm>
            <a:off x="1763688" y="3933056"/>
            <a:ext cx="864096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Change Zone</a:t>
            </a:r>
            <a:endParaRPr lang="ko-KR" altLang="en-US" sz="1200" b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F0293F6-3D0B-46E4-9560-63AAD2A0BF60}"/>
              </a:ext>
            </a:extLst>
          </p:cNvPr>
          <p:cNvSpPr/>
          <p:nvPr/>
        </p:nvSpPr>
        <p:spPr>
          <a:xfrm>
            <a:off x="2195736" y="2636912"/>
            <a:ext cx="864096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Change Zone</a:t>
            </a:r>
            <a:endParaRPr lang="ko-KR" altLang="en-US" sz="12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38A05EC-48E2-448E-81C8-D6C71256575C}"/>
              </a:ext>
            </a:extLst>
          </p:cNvPr>
          <p:cNvSpPr/>
          <p:nvPr/>
        </p:nvSpPr>
        <p:spPr>
          <a:xfrm>
            <a:off x="4067944" y="3284984"/>
            <a:ext cx="864096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Change Zone</a:t>
            </a:r>
            <a:endParaRPr lang="ko-KR" altLang="en-US" sz="1200" b="1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F62EC2F-D024-4B6A-AEB6-C49CCC51DF6C}"/>
              </a:ext>
            </a:extLst>
          </p:cNvPr>
          <p:cNvSpPr/>
          <p:nvPr/>
        </p:nvSpPr>
        <p:spPr>
          <a:xfrm>
            <a:off x="6876256" y="3356992"/>
            <a:ext cx="864096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Change Zone</a:t>
            </a:r>
            <a:endParaRPr lang="ko-KR" altLang="en-US" sz="120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7B39517-6A7B-4B20-BBD4-241DDE02D696}"/>
              </a:ext>
            </a:extLst>
          </p:cNvPr>
          <p:cNvSpPr/>
          <p:nvPr/>
        </p:nvSpPr>
        <p:spPr>
          <a:xfrm>
            <a:off x="5508104" y="5589240"/>
            <a:ext cx="864096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Change Zone</a:t>
            </a:r>
            <a:endParaRPr lang="ko-KR" altLang="en-US" sz="1200" b="1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A6F2305-46A4-4431-8C13-58F6E635658A}"/>
              </a:ext>
            </a:extLst>
          </p:cNvPr>
          <p:cNvSpPr/>
          <p:nvPr/>
        </p:nvSpPr>
        <p:spPr>
          <a:xfrm>
            <a:off x="3131840" y="5229200"/>
            <a:ext cx="864096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Change Zone</a:t>
            </a:r>
            <a:endParaRPr lang="ko-KR" altLang="en-US" sz="1200" b="1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39A927-6C65-4F46-8D93-579C27333FD9}"/>
              </a:ext>
            </a:extLst>
          </p:cNvPr>
          <p:cNvSpPr/>
          <p:nvPr/>
        </p:nvSpPr>
        <p:spPr>
          <a:xfrm>
            <a:off x="5436096" y="4221088"/>
            <a:ext cx="864096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Change Zone</a:t>
            </a:r>
            <a:endParaRPr lang="ko-KR" altLang="en-US" sz="1200" b="1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3DF5D22-AADA-4EFA-BA44-2A8954D2C68C}"/>
              </a:ext>
            </a:extLst>
          </p:cNvPr>
          <p:cNvSpPr/>
          <p:nvPr/>
        </p:nvSpPr>
        <p:spPr>
          <a:xfrm>
            <a:off x="8172400" y="4869160"/>
            <a:ext cx="864096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Change Zone</a:t>
            </a:r>
            <a:endParaRPr lang="ko-KR" altLang="en-US" sz="1200" b="1" dirty="0"/>
          </a:p>
        </p:txBody>
      </p:sp>
      <p:pic>
        <p:nvPicPr>
          <p:cNvPr id="20" name="그래픽 19" descr="화환">
            <a:extLst>
              <a:ext uri="{FF2B5EF4-FFF2-40B4-BE49-F238E27FC236}">
                <a16:creationId xmlns:a16="http://schemas.microsoft.com/office/drawing/2014/main" id="{5542B050-CBB3-47C4-B93F-89E5EFF4B41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512" y="1268760"/>
            <a:ext cx="360040" cy="36004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BB4E77-81D6-4E35-AB29-56E02DEFFFCF}"/>
              </a:ext>
            </a:extLst>
          </p:cNvPr>
          <p:cNvSpPr/>
          <p:nvPr/>
        </p:nvSpPr>
        <p:spPr>
          <a:xfrm>
            <a:off x="107504" y="4869160"/>
            <a:ext cx="43204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680DFE-156B-48CE-B98B-678C4C76FCF2}"/>
              </a:ext>
            </a:extLst>
          </p:cNvPr>
          <p:cNvSpPr/>
          <p:nvPr/>
        </p:nvSpPr>
        <p:spPr>
          <a:xfrm>
            <a:off x="1043608" y="2564904"/>
            <a:ext cx="43204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CD28AD0-0668-4C13-8021-FBB86BD6CF89}"/>
              </a:ext>
            </a:extLst>
          </p:cNvPr>
          <p:cNvSpPr/>
          <p:nvPr/>
        </p:nvSpPr>
        <p:spPr>
          <a:xfrm>
            <a:off x="899592" y="2924944"/>
            <a:ext cx="864096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Change Zone</a:t>
            </a:r>
            <a:endParaRPr lang="ko-KR" altLang="en-US" sz="12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FB0D758-CF62-4546-B8AD-CA758DA97040}"/>
              </a:ext>
            </a:extLst>
          </p:cNvPr>
          <p:cNvSpPr/>
          <p:nvPr/>
        </p:nvSpPr>
        <p:spPr>
          <a:xfrm>
            <a:off x="107504" y="5229200"/>
            <a:ext cx="864096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Change Zone</a:t>
            </a:r>
            <a:endParaRPr lang="ko-KR" altLang="en-US" sz="1200" b="1" dirty="0"/>
          </a:p>
        </p:txBody>
      </p:sp>
      <p:pic>
        <p:nvPicPr>
          <p:cNvPr id="53" name="그래픽 52" descr="금지 표지">
            <a:extLst>
              <a:ext uri="{FF2B5EF4-FFF2-40B4-BE49-F238E27FC236}">
                <a16:creationId xmlns:a16="http://schemas.microsoft.com/office/drawing/2014/main" id="{43455AD0-4E80-493A-9A96-6636EAA9911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11760" y="5805264"/>
            <a:ext cx="360040" cy="36004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B96049D8-3EB0-4118-A2E5-1A624D793826}"/>
              </a:ext>
            </a:extLst>
          </p:cNvPr>
          <p:cNvSpPr/>
          <p:nvPr/>
        </p:nvSpPr>
        <p:spPr>
          <a:xfrm>
            <a:off x="7092280" y="4509120"/>
            <a:ext cx="43204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469E9D7-976B-41B5-AA8A-D4476B6655A0}"/>
              </a:ext>
            </a:extLst>
          </p:cNvPr>
          <p:cNvSpPr/>
          <p:nvPr/>
        </p:nvSpPr>
        <p:spPr>
          <a:xfrm>
            <a:off x="6876256" y="4869160"/>
            <a:ext cx="864096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Change Zone</a:t>
            </a:r>
            <a:endParaRPr lang="ko-KR" altLang="en-US" sz="1200" b="1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87898F6-9126-461F-B3F4-19A4BFABEC3C}"/>
              </a:ext>
            </a:extLst>
          </p:cNvPr>
          <p:cNvSpPr/>
          <p:nvPr/>
        </p:nvSpPr>
        <p:spPr>
          <a:xfrm>
            <a:off x="3995936" y="1484784"/>
            <a:ext cx="122413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Californian FB" panose="0207040306080B030204" pitchFamily="18" charset="0"/>
              </a:rPr>
              <a:t>15.00 </a:t>
            </a:r>
            <a:r>
              <a:rPr lang="en-US" altLang="ko-KR" sz="1100" b="1" dirty="0">
                <a:solidFill>
                  <a:srgbClr val="FF0000"/>
                </a:solidFill>
                <a:latin typeface="Californian FB" panose="0207040306080B030204" pitchFamily="18" charset="0"/>
              </a:rPr>
              <a:t>Sec</a:t>
            </a:r>
            <a:endParaRPr lang="ko-KR" altLang="en-US" sz="1100" b="1" dirty="0">
              <a:solidFill>
                <a:srgbClr val="FF0000"/>
              </a:solidFill>
              <a:latin typeface="Californian FB" panose="0207040306080B030204" pitchFamily="18" charset="0"/>
            </a:endParaRPr>
          </a:p>
        </p:txBody>
      </p:sp>
      <p:pic>
        <p:nvPicPr>
          <p:cNvPr id="59" name="그래픽 58" descr="혜성">
            <a:extLst>
              <a:ext uri="{FF2B5EF4-FFF2-40B4-BE49-F238E27FC236}">
                <a16:creationId xmlns:a16="http://schemas.microsoft.com/office/drawing/2014/main" id="{3D9077B8-635F-4AEC-A175-FA575D2641B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19336">
            <a:off x="1403648" y="3501008"/>
            <a:ext cx="360040" cy="360040"/>
          </a:xfrm>
          <a:prstGeom prst="rect">
            <a:avLst/>
          </a:prstGeom>
        </p:spPr>
      </p:pic>
      <p:pic>
        <p:nvPicPr>
          <p:cNvPr id="60" name="그래픽 59" descr="혜성">
            <a:extLst>
              <a:ext uri="{FF2B5EF4-FFF2-40B4-BE49-F238E27FC236}">
                <a16:creationId xmlns:a16="http://schemas.microsoft.com/office/drawing/2014/main" id="{375BD962-8956-40B5-8D26-D18CD39369D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775421">
            <a:off x="1907704" y="1988840"/>
            <a:ext cx="360040" cy="360040"/>
          </a:xfrm>
          <a:prstGeom prst="rect">
            <a:avLst/>
          </a:prstGeom>
        </p:spPr>
      </p:pic>
      <p:pic>
        <p:nvPicPr>
          <p:cNvPr id="61" name="그래픽 60" descr="혜성">
            <a:extLst>
              <a:ext uri="{FF2B5EF4-FFF2-40B4-BE49-F238E27FC236}">
                <a16:creationId xmlns:a16="http://schemas.microsoft.com/office/drawing/2014/main" id="{4BA44E08-F15D-46ED-B726-DAD12CA3CFC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67744" y="4725144"/>
            <a:ext cx="360040" cy="360040"/>
          </a:xfrm>
          <a:prstGeom prst="rect">
            <a:avLst/>
          </a:prstGeom>
        </p:spPr>
      </p:pic>
      <p:pic>
        <p:nvPicPr>
          <p:cNvPr id="62" name="그래픽 61" descr="혜성">
            <a:extLst>
              <a:ext uri="{FF2B5EF4-FFF2-40B4-BE49-F238E27FC236}">
                <a16:creationId xmlns:a16="http://schemas.microsoft.com/office/drawing/2014/main" id="{66F250DF-0BCA-4CBE-8690-CDA106A12A6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7845335">
            <a:off x="4490664" y="2051519"/>
            <a:ext cx="360040" cy="360040"/>
          </a:xfrm>
          <a:prstGeom prst="rect">
            <a:avLst/>
          </a:prstGeom>
        </p:spPr>
      </p:pic>
      <p:pic>
        <p:nvPicPr>
          <p:cNvPr id="63" name="그래픽 62" descr="혜성">
            <a:extLst>
              <a:ext uri="{FF2B5EF4-FFF2-40B4-BE49-F238E27FC236}">
                <a16:creationId xmlns:a16="http://schemas.microsoft.com/office/drawing/2014/main" id="{DBF7DE21-212C-461E-A6FC-7C156D2D608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886390">
            <a:off x="6228184" y="2132856"/>
            <a:ext cx="360040" cy="360040"/>
          </a:xfrm>
          <a:prstGeom prst="rect">
            <a:avLst/>
          </a:prstGeom>
        </p:spPr>
      </p:pic>
      <p:pic>
        <p:nvPicPr>
          <p:cNvPr id="64" name="그래픽 63" descr="혜성">
            <a:extLst>
              <a:ext uri="{FF2B5EF4-FFF2-40B4-BE49-F238E27FC236}">
                <a16:creationId xmlns:a16="http://schemas.microsoft.com/office/drawing/2014/main" id="{2F455AC5-4631-4D76-8654-F8C8F996EC5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9838845">
            <a:off x="5436096" y="3140968"/>
            <a:ext cx="360040" cy="360040"/>
          </a:xfrm>
          <a:prstGeom prst="rect">
            <a:avLst/>
          </a:prstGeom>
        </p:spPr>
      </p:pic>
      <p:pic>
        <p:nvPicPr>
          <p:cNvPr id="65" name="그래픽 64" descr="혜성">
            <a:extLst>
              <a:ext uri="{FF2B5EF4-FFF2-40B4-BE49-F238E27FC236}">
                <a16:creationId xmlns:a16="http://schemas.microsoft.com/office/drawing/2014/main" id="{5CBF15DA-E5D3-47A7-9681-4891210A418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82544" y="2975248"/>
            <a:ext cx="360040" cy="360040"/>
          </a:xfrm>
          <a:prstGeom prst="rect">
            <a:avLst/>
          </a:prstGeom>
        </p:spPr>
      </p:pic>
      <p:pic>
        <p:nvPicPr>
          <p:cNvPr id="66" name="그래픽 65" descr="혜성">
            <a:extLst>
              <a:ext uri="{FF2B5EF4-FFF2-40B4-BE49-F238E27FC236}">
                <a16:creationId xmlns:a16="http://schemas.microsoft.com/office/drawing/2014/main" id="{8FDB78D9-E085-45BB-BC0C-B75D63BE65E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7962732">
            <a:off x="4788024" y="4725144"/>
            <a:ext cx="360040" cy="360040"/>
          </a:xfrm>
          <a:prstGeom prst="rect">
            <a:avLst/>
          </a:prstGeom>
        </p:spPr>
      </p:pic>
      <p:pic>
        <p:nvPicPr>
          <p:cNvPr id="67" name="그래픽 66" descr="혜성">
            <a:extLst>
              <a:ext uri="{FF2B5EF4-FFF2-40B4-BE49-F238E27FC236}">
                <a16:creationId xmlns:a16="http://schemas.microsoft.com/office/drawing/2014/main" id="{94ED8900-FB3F-40A3-AED1-E54018374D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4960083">
            <a:off x="1475656" y="5157192"/>
            <a:ext cx="360040" cy="360040"/>
          </a:xfrm>
          <a:prstGeom prst="rect">
            <a:avLst/>
          </a:prstGeom>
        </p:spPr>
      </p:pic>
      <p:pic>
        <p:nvPicPr>
          <p:cNvPr id="68" name="그래픽 67" descr="혜성">
            <a:extLst>
              <a:ext uri="{FF2B5EF4-FFF2-40B4-BE49-F238E27FC236}">
                <a16:creationId xmlns:a16="http://schemas.microsoft.com/office/drawing/2014/main" id="{228CE036-AAAB-4EA5-8081-1CE24AB30FA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4735700">
            <a:off x="7956376" y="2492896"/>
            <a:ext cx="360040" cy="360040"/>
          </a:xfrm>
          <a:prstGeom prst="rect">
            <a:avLst/>
          </a:prstGeom>
        </p:spPr>
      </p:pic>
      <p:pic>
        <p:nvPicPr>
          <p:cNvPr id="69" name="그래픽 68" descr="혜성">
            <a:extLst>
              <a:ext uri="{FF2B5EF4-FFF2-40B4-BE49-F238E27FC236}">
                <a16:creationId xmlns:a16="http://schemas.microsoft.com/office/drawing/2014/main" id="{91C6F27B-8E3C-484F-8B2C-D75B8768390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4654902">
            <a:off x="7812360" y="5301208"/>
            <a:ext cx="360040" cy="360040"/>
          </a:xfrm>
          <a:prstGeom prst="rect">
            <a:avLst/>
          </a:prstGeom>
        </p:spPr>
      </p:pic>
      <p:pic>
        <p:nvPicPr>
          <p:cNvPr id="70" name="그래픽 69" descr="혜성">
            <a:extLst>
              <a:ext uri="{FF2B5EF4-FFF2-40B4-BE49-F238E27FC236}">
                <a16:creationId xmlns:a16="http://schemas.microsoft.com/office/drawing/2014/main" id="{04BEDA7C-0978-41C9-ABC5-E54E55EB652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926182">
            <a:off x="8316416" y="3717032"/>
            <a:ext cx="360040" cy="360040"/>
          </a:xfrm>
          <a:prstGeom prst="rect">
            <a:avLst/>
          </a:prstGeom>
        </p:spPr>
      </p:pic>
      <p:pic>
        <p:nvPicPr>
          <p:cNvPr id="71" name="그래픽 70" descr="혜성">
            <a:extLst>
              <a:ext uri="{FF2B5EF4-FFF2-40B4-BE49-F238E27FC236}">
                <a16:creationId xmlns:a16="http://schemas.microsoft.com/office/drawing/2014/main" id="{7DE230EE-6F7C-47C6-8498-1895336CBDD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5099275">
            <a:off x="659071" y="4268598"/>
            <a:ext cx="360040" cy="360040"/>
          </a:xfrm>
          <a:prstGeom prst="rect">
            <a:avLst/>
          </a:prstGeom>
        </p:spPr>
      </p:pic>
      <p:pic>
        <p:nvPicPr>
          <p:cNvPr id="72" name="그래픽 71" descr="혜성">
            <a:extLst>
              <a:ext uri="{FF2B5EF4-FFF2-40B4-BE49-F238E27FC236}">
                <a16:creationId xmlns:a16="http://schemas.microsoft.com/office/drawing/2014/main" id="{74648023-7E2A-41E7-8415-80BA6FCB0CE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831686">
            <a:off x="3557043" y="4070227"/>
            <a:ext cx="360040" cy="360040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8B4D2138-4FA4-464A-BCB4-597580BE02C8}"/>
              </a:ext>
            </a:extLst>
          </p:cNvPr>
          <p:cNvSpPr/>
          <p:nvPr/>
        </p:nvSpPr>
        <p:spPr>
          <a:xfrm>
            <a:off x="3923928" y="1052736"/>
            <a:ext cx="144016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플레이어의 색이 변하기까지 남은 시간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0502D30-956B-4130-8588-4C424E073345}"/>
              </a:ext>
            </a:extLst>
          </p:cNvPr>
          <p:cNvSpPr/>
          <p:nvPr/>
        </p:nvSpPr>
        <p:spPr>
          <a:xfrm>
            <a:off x="5652120" y="1700808"/>
            <a:ext cx="144016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랜덤하게 움직이는 </a:t>
            </a:r>
            <a:r>
              <a:rPr lang="en-US" altLang="ko-KR" sz="1050" b="1" dirty="0"/>
              <a:t>bot.</a:t>
            </a:r>
            <a:endParaRPr lang="ko-KR" altLang="en-US" sz="105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139A943-4F25-4F20-8E0A-24306DD0DCD6}"/>
              </a:ext>
            </a:extLst>
          </p:cNvPr>
          <p:cNvSpPr/>
          <p:nvPr/>
        </p:nvSpPr>
        <p:spPr>
          <a:xfrm>
            <a:off x="107504" y="5589240"/>
            <a:ext cx="1440160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플레이어는 상대방 타일의 색을 변경 가능하고 봇으로부터 안전한 곳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D23D7760-3AC7-41DF-A848-B95716AB6CC2}"/>
              </a:ext>
            </a:extLst>
          </p:cNvPr>
          <p:cNvCxnSpPr/>
          <p:nvPr/>
        </p:nvCxnSpPr>
        <p:spPr>
          <a:xfrm rot="16200000" flipV="1">
            <a:off x="395536" y="5157192"/>
            <a:ext cx="576064" cy="288032"/>
          </a:xfrm>
          <a:prstGeom prst="bentConnector2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358859-0CDD-4A02-B8C9-E3D6D7059F71}"/>
              </a:ext>
            </a:extLst>
          </p:cNvPr>
          <p:cNvSpPr/>
          <p:nvPr/>
        </p:nvSpPr>
        <p:spPr>
          <a:xfrm>
            <a:off x="1979712" y="6165304"/>
            <a:ext cx="144016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플레이어는 현재의 색과 다른 타일은 지날 수 없다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  <p:pic>
        <p:nvPicPr>
          <p:cNvPr id="80" name="그래픽 79" descr="남자">
            <a:extLst>
              <a:ext uri="{FF2B5EF4-FFF2-40B4-BE49-F238E27FC236}">
                <a16:creationId xmlns:a16="http://schemas.microsoft.com/office/drawing/2014/main" id="{BC3E8FC2-6FCD-43FB-BAFA-795A7C618D3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88224" y="6165304"/>
            <a:ext cx="360040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10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1247</Words>
  <Application>Microsoft Office PowerPoint</Application>
  <PresentationFormat>화면 슬라이드 쇼(4:3)</PresentationFormat>
  <Paragraphs>343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Adobe Caslon Pro</vt:lpstr>
      <vt:lpstr>HY엽서M</vt:lpstr>
      <vt:lpstr>맑은 고딕</vt:lpstr>
      <vt:lpstr>-윤고딕340</vt:lpstr>
      <vt:lpstr>Arial</vt:lpstr>
      <vt:lpstr>Berlin Sans FB Demi</vt:lpstr>
      <vt:lpstr>Californian FB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Gwon doyeong</dc:creator>
  <cp:lastModifiedBy>곽범식</cp:lastModifiedBy>
  <cp:revision>123</cp:revision>
  <dcterms:created xsi:type="dcterms:W3CDTF">2012-03-02T11:38:51Z</dcterms:created>
  <dcterms:modified xsi:type="dcterms:W3CDTF">2018-01-18T04:36:28Z</dcterms:modified>
</cp:coreProperties>
</file>