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5F2D4-8566-4502-90BE-176641DBC97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6218E6B6-717E-476C-8695-DE17A82BE272}">
      <dgm:prSet phldrT="[텍스트]"/>
      <dgm:spPr/>
      <dgm:t>
        <a:bodyPr/>
        <a:lstStyle/>
        <a:p>
          <a:pPr latinLnBrk="1"/>
          <a:r>
            <a:rPr lang="ko-KR" altLang="en-US" dirty="0" err="1"/>
            <a:t>그라운디안</a:t>
          </a:r>
          <a:endParaRPr lang="en-US" altLang="ko-KR" dirty="0"/>
        </a:p>
        <a:p>
          <a:pPr latinLnBrk="1"/>
          <a:r>
            <a:rPr lang="ko-KR" altLang="en-US" dirty="0"/>
            <a:t>인류가 버린 기계를 활용한 무기를 활용함</a:t>
          </a:r>
          <a:r>
            <a:rPr lang="en-US" altLang="ko-KR" dirty="0"/>
            <a:t>.</a:t>
          </a:r>
        </a:p>
        <a:p>
          <a:pPr latinLnBrk="1"/>
          <a:endParaRPr lang="en-US" altLang="ko-KR" dirty="0"/>
        </a:p>
        <a:p>
          <a:pPr latinLnBrk="1"/>
          <a:endParaRPr lang="ko-KR" altLang="en-US" dirty="0"/>
        </a:p>
      </dgm:t>
    </dgm:pt>
    <dgm:pt modelId="{897F51FE-5DD2-426B-9031-626A05EBB3A8}" type="parTrans" cxnId="{E7B2D0B4-5D22-4B4E-BB21-CC168AC5376E}">
      <dgm:prSet/>
      <dgm:spPr/>
      <dgm:t>
        <a:bodyPr/>
        <a:lstStyle/>
        <a:p>
          <a:pPr latinLnBrk="1"/>
          <a:endParaRPr lang="ko-KR" altLang="en-US"/>
        </a:p>
      </dgm:t>
    </dgm:pt>
    <dgm:pt modelId="{6E67C079-27B4-42C9-843C-D769C8037B87}" type="sibTrans" cxnId="{E7B2D0B4-5D22-4B4E-BB21-CC168AC5376E}">
      <dgm:prSet/>
      <dgm:spPr/>
      <dgm:t>
        <a:bodyPr/>
        <a:lstStyle/>
        <a:p>
          <a:pPr latinLnBrk="1"/>
          <a:endParaRPr lang="ko-KR" altLang="en-US"/>
        </a:p>
      </dgm:t>
    </dgm:pt>
    <dgm:pt modelId="{295AE6DD-5B03-4C67-A90C-60D1B9D59B7C}">
      <dgm:prSet phldrT="[텍스트]"/>
      <dgm:spPr/>
      <dgm:t>
        <a:bodyPr/>
        <a:lstStyle/>
        <a:p>
          <a:pPr latinLnBrk="1"/>
          <a:r>
            <a:rPr lang="ko-KR" altLang="en-US" dirty="0" err="1"/>
            <a:t>그라카이안</a:t>
          </a:r>
          <a:endParaRPr lang="en-US" altLang="ko-KR" dirty="0"/>
        </a:p>
        <a:p>
          <a:pPr latinLnBrk="1"/>
          <a:r>
            <a:rPr lang="ko-KR" altLang="en-US" dirty="0" err="1"/>
            <a:t>스카이안들에</a:t>
          </a:r>
          <a:r>
            <a:rPr lang="ko-KR" altLang="en-US" dirty="0"/>
            <a:t> 대한 정보와 </a:t>
          </a:r>
          <a:r>
            <a:rPr lang="ko-KR" altLang="en-US" dirty="0" err="1"/>
            <a:t>그라운디안을</a:t>
          </a:r>
          <a:r>
            <a:rPr lang="ko-KR" altLang="en-US" dirty="0"/>
            <a:t> </a:t>
          </a:r>
          <a:r>
            <a:rPr lang="ko-KR" altLang="en-US" dirty="0" err="1"/>
            <a:t>올려보내는</a:t>
          </a:r>
          <a:r>
            <a:rPr lang="ko-KR" altLang="en-US" dirty="0"/>
            <a:t> 길을 아는 안내자</a:t>
          </a:r>
          <a:r>
            <a:rPr lang="en-US" altLang="ko-KR" dirty="0"/>
            <a:t>.</a:t>
          </a:r>
          <a:r>
            <a:rPr lang="ko-KR" altLang="en-US" dirty="0"/>
            <a:t> </a:t>
          </a:r>
          <a:endParaRPr lang="en-US" altLang="ko-KR" dirty="0"/>
        </a:p>
        <a:p>
          <a:pPr latinLnBrk="1"/>
          <a:endParaRPr lang="ko-KR" altLang="en-US" dirty="0"/>
        </a:p>
      </dgm:t>
    </dgm:pt>
    <dgm:pt modelId="{67D4E681-30CA-4F91-8131-12B5E6557367}" type="parTrans" cxnId="{4081A118-8FA8-4ADD-9CAB-0F5C952E401F}">
      <dgm:prSet/>
      <dgm:spPr/>
      <dgm:t>
        <a:bodyPr/>
        <a:lstStyle/>
        <a:p>
          <a:pPr latinLnBrk="1"/>
          <a:endParaRPr lang="ko-KR" altLang="en-US"/>
        </a:p>
      </dgm:t>
    </dgm:pt>
    <dgm:pt modelId="{656AC525-245B-4C4D-82E4-EFE649E60C9F}" type="sibTrans" cxnId="{4081A118-8FA8-4ADD-9CAB-0F5C952E401F}">
      <dgm:prSet/>
      <dgm:spPr/>
      <dgm:t>
        <a:bodyPr/>
        <a:lstStyle/>
        <a:p>
          <a:pPr latinLnBrk="1"/>
          <a:endParaRPr lang="ko-KR" altLang="en-US"/>
        </a:p>
      </dgm:t>
    </dgm:pt>
    <dgm:pt modelId="{30DF64D7-06F6-4922-BD2B-074E5361A33B}">
      <dgm:prSet phldrT="[텍스트]"/>
      <dgm:spPr/>
      <dgm:t>
        <a:bodyPr/>
        <a:lstStyle/>
        <a:p>
          <a:pPr latinLnBrk="1"/>
          <a:r>
            <a:rPr lang="ko-KR" altLang="en-US" dirty="0" err="1"/>
            <a:t>스카이안</a:t>
          </a:r>
          <a:endParaRPr lang="en-US" altLang="ko-KR" dirty="0"/>
        </a:p>
        <a:p>
          <a:pPr latinLnBrk="1"/>
          <a:r>
            <a:rPr lang="ko-KR" altLang="en-US" dirty="0"/>
            <a:t>적은 수에 비하여 높은 과학과 고성능의 기술로 무장</a:t>
          </a:r>
          <a:r>
            <a:rPr lang="en-US" altLang="ko-KR" dirty="0"/>
            <a:t>.</a:t>
          </a:r>
        </a:p>
        <a:p>
          <a:pPr latinLnBrk="1"/>
          <a:endParaRPr lang="ko-KR" altLang="en-US" dirty="0"/>
        </a:p>
      </dgm:t>
    </dgm:pt>
    <dgm:pt modelId="{35C50E76-8D15-4B13-9440-9F9BFA5457D1}" type="parTrans" cxnId="{ADC4F209-1368-4862-89A6-C3B2F7C3F9E3}">
      <dgm:prSet/>
      <dgm:spPr/>
      <dgm:t>
        <a:bodyPr/>
        <a:lstStyle/>
        <a:p>
          <a:pPr latinLnBrk="1"/>
          <a:endParaRPr lang="ko-KR" altLang="en-US"/>
        </a:p>
      </dgm:t>
    </dgm:pt>
    <dgm:pt modelId="{A6A5CFCE-3773-4170-8A8D-727A2BFC14A7}" type="sibTrans" cxnId="{ADC4F209-1368-4862-89A6-C3B2F7C3F9E3}">
      <dgm:prSet/>
      <dgm:spPr/>
      <dgm:t>
        <a:bodyPr/>
        <a:lstStyle/>
        <a:p>
          <a:pPr latinLnBrk="1"/>
          <a:endParaRPr lang="ko-KR" altLang="en-US"/>
        </a:p>
      </dgm:t>
    </dgm:pt>
    <dgm:pt modelId="{0A3D71C1-F80B-41FB-A038-B0A7F467062B}" type="pres">
      <dgm:prSet presAssocID="{17F5F2D4-8566-4502-90BE-176641DBC97A}" presName="Name0" presStyleCnt="0">
        <dgm:presLayoutVars>
          <dgm:dir/>
          <dgm:resizeHandles val="exact"/>
        </dgm:presLayoutVars>
      </dgm:prSet>
      <dgm:spPr/>
    </dgm:pt>
    <dgm:pt modelId="{37FE1F1D-3FBD-4409-8D43-FC680DF6C59D}" type="pres">
      <dgm:prSet presAssocID="{17F5F2D4-8566-4502-90BE-176641DBC97A}" presName="fgShape" presStyleLbl="fgShp" presStyleIdx="0" presStyleCnt="1" custFlipVert="1" custFlipHor="1" custScaleX="13698" custScaleY="28809" custLinFactNeighborX="164" custLinFactNeighborY="66815"/>
      <dgm:spPr>
        <a:prstGeom prst="round2DiagRect">
          <a:avLst/>
        </a:prstGeom>
      </dgm:spPr>
    </dgm:pt>
    <dgm:pt modelId="{0196824C-7A56-4357-8BA5-C9E816C41B20}" type="pres">
      <dgm:prSet presAssocID="{17F5F2D4-8566-4502-90BE-176641DBC97A}" presName="linComp" presStyleCnt="0"/>
      <dgm:spPr/>
    </dgm:pt>
    <dgm:pt modelId="{9258C2DB-4AC9-48EC-BD64-CDE6A432FBD1}" type="pres">
      <dgm:prSet presAssocID="{6218E6B6-717E-476C-8695-DE17A82BE272}" presName="compNode" presStyleCnt="0"/>
      <dgm:spPr/>
    </dgm:pt>
    <dgm:pt modelId="{858CE67A-3E29-4FE1-8A87-BBA76422A89F}" type="pres">
      <dgm:prSet presAssocID="{6218E6B6-717E-476C-8695-DE17A82BE272}" presName="bkgdShape" presStyleLbl="node1" presStyleIdx="0" presStyleCnt="3"/>
      <dgm:spPr/>
    </dgm:pt>
    <dgm:pt modelId="{86CF54CE-1181-42EE-AEA6-C60C03C3041E}" type="pres">
      <dgm:prSet presAssocID="{6218E6B6-717E-476C-8695-DE17A82BE272}" presName="nodeTx" presStyleLbl="node1" presStyleIdx="0" presStyleCnt="3">
        <dgm:presLayoutVars>
          <dgm:bulletEnabled val="1"/>
        </dgm:presLayoutVars>
      </dgm:prSet>
      <dgm:spPr/>
    </dgm:pt>
    <dgm:pt modelId="{B2F03F8D-543A-4301-AEC1-C2110BF0B284}" type="pres">
      <dgm:prSet presAssocID="{6218E6B6-717E-476C-8695-DE17A82BE272}" presName="invisiNode" presStyleLbl="node1" presStyleIdx="0" presStyleCnt="3"/>
      <dgm:spPr/>
    </dgm:pt>
    <dgm:pt modelId="{D4604202-79FC-48A7-9FBC-A9BF463B43A5}" type="pres">
      <dgm:prSet presAssocID="{6218E6B6-717E-476C-8695-DE17A82BE272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9B3F738F-C899-45F9-84C4-F0567653DA97}" type="pres">
      <dgm:prSet presAssocID="{6E67C079-27B4-42C9-843C-D769C8037B87}" presName="sibTrans" presStyleLbl="sibTrans2D1" presStyleIdx="0" presStyleCnt="0"/>
      <dgm:spPr/>
    </dgm:pt>
    <dgm:pt modelId="{B38AC00B-1553-485B-8530-8A701DB81A43}" type="pres">
      <dgm:prSet presAssocID="{295AE6DD-5B03-4C67-A90C-60D1B9D59B7C}" presName="compNode" presStyleCnt="0"/>
      <dgm:spPr/>
    </dgm:pt>
    <dgm:pt modelId="{F6B58961-7BB9-42C9-AF29-63328C58D50A}" type="pres">
      <dgm:prSet presAssocID="{295AE6DD-5B03-4C67-A90C-60D1B9D59B7C}" presName="bkgdShape" presStyleLbl="node1" presStyleIdx="1" presStyleCnt="3"/>
      <dgm:spPr/>
    </dgm:pt>
    <dgm:pt modelId="{6776CC09-18B7-4D2F-87DD-8B71437EF255}" type="pres">
      <dgm:prSet presAssocID="{295AE6DD-5B03-4C67-A90C-60D1B9D59B7C}" presName="nodeTx" presStyleLbl="node1" presStyleIdx="1" presStyleCnt="3">
        <dgm:presLayoutVars>
          <dgm:bulletEnabled val="1"/>
        </dgm:presLayoutVars>
      </dgm:prSet>
      <dgm:spPr/>
    </dgm:pt>
    <dgm:pt modelId="{0B1DBF4B-8706-40EF-A679-910C77AA01F7}" type="pres">
      <dgm:prSet presAssocID="{295AE6DD-5B03-4C67-A90C-60D1B9D59B7C}" presName="invisiNode" presStyleLbl="node1" presStyleIdx="1" presStyleCnt="3"/>
      <dgm:spPr/>
    </dgm:pt>
    <dgm:pt modelId="{33C9B5D7-B077-4656-9F38-B54F00F04C46}" type="pres">
      <dgm:prSet presAssocID="{295AE6DD-5B03-4C67-A90C-60D1B9D59B7C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12000" r="-12000"/>
          </a:stretch>
        </a:blipFill>
      </dgm:spPr>
    </dgm:pt>
    <dgm:pt modelId="{6FF2AD7F-4532-4A06-8AA2-908298DA6CA9}" type="pres">
      <dgm:prSet presAssocID="{656AC525-245B-4C4D-82E4-EFE649E60C9F}" presName="sibTrans" presStyleLbl="sibTrans2D1" presStyleIdx="0" presStyleCnt="0"/>
      <dgm:spPr/>
    </dgm:pt>
    <dgm:pt modelId="{FACD9FF0-233D-4848-9189-6CEB582345DD}" type="pres">
      <dgm:prSet presAssocID="{30DF64D7-06F6-4922-BD2B-074E5361A33B}" presName="compNode" presStyleCnt="0"/>
      <dgm:spPr/>
    </dgm:pt>
    <dgm:pt modelId="{D7ADF22A-9807-4652-83BF-10AFE8DEDC54}" type="pres">
      <dgm:prSet presAssocID="{30DF64D7-06F6-4922-BD2B-074E5361A33B}" presName="bkgdShape" presStyleLbl="node1" presStyleIdx="2" presStyleCnt="3"/>
      <dgm:spPr/>
    </dgm:pt>
    <dgm:pt modelId="{48B093EC-5438-495B-9E06-37FE0603E634}" type="pres">
      <dgm:prSet presAssocID="{30DF64D7-06F6-4922-BD2B-074E5361A33B}" presName="nodeTx" presStyleLbl="node1" presStyleIdx="2" presStyleCnt="3">
        <dgm:presLayoutVars>
          <dgm:bulletEnabled val="1"/>
        </dgm:presLayoutVars>
      </dgm:prSet>
      <dgm:spPr/>
    </dgm:pt>
    <dgm:pt modelId="{AEC07DD5-AFE5-48BA-9D67-37E4D832954F}" type="pres">
      <dgm:prSet presAssocID="{30DF64D7-06F6-4922-BD2B-074E5361A33B}" presName="invisiNode" presStyleLbl="node1" presStyleIdx="2" presStyleCnt="3"/>
      <dgm:spPr/>
    </dgm:pt>
    <dgm:pt modelId="{33B0547E-DE66-4240-99E5-7406D9566719}" type="pres">
      <dgm:prSet presAssocID="{30DF64D7-06F6-4922-BD2B-074E5361A33B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</dgm:ptLst>
  <dgm:cxnLst>
    <dgm:cxn modelId="{ADC4F209-1368-4862-89A6-C3B2F7C3F9E3}" srcId="{17F5F2D4-8566-4502-90BE-176641DBC97A}" destId="{30DF64D7-06F6-4922-BD2B-074E5361A33B}" srcOrd="2" destOrd="0" parTransId="{35C50E76-8D15-4B13-9440-9F9BFA5457D1}" sibTransId="{A6A5CFCE-3773-4170-8A8D-727A2BFC14A7}"/>
    <dgm:cxn modelId="{4FB15518-2BE8-4680-A5D6-D01562C2BF47}" type="presOf" srcId="{6218E6B6-717E-476C-8695-DE17A82BE272}" destId="{86CF54CE-1181-42EE-AEA6-C60C03C3041E}" srcOrd="1" destOrd="0" presId="urn:microsoft.com/office/officeart/2005/8/layout/hList7"/>
    <dgm:cxn modelId="{4081A118-8FA8-4ADD-9CAB-0F5C952E401F}" srcId="{17F5F2D4-8566-4502-90BE-176641DBC97A}" destId="{295AE6DD-5B03-4C67-A90C-60D1B9D59B7C}" srcOrd="1" destOrd="0" parTransId="{67D4E681-30CA-4F91-8131-12B5E6557367}" sibTransId="{656AC525-245B-4C4D-82E4-EFE649E60C9F}"/>
    <dgm:cxn modelId="{7677151D-A88C-4EAB-BB8B-4444ED7BD03D}" type="presOf" srcId="{30DF64D7-06F6-4922-BD2B-074E5361A33B}" destId="{48B093EC-5438-495B-9E06-37FE0603E634}" srcOrd="1" destOrd="0" presId="urn:microsoft.com/office/officeart/2005/8/layout/hList7"/>
    <dgm:cxn modelId="{72B58F60-928E-45F9-8958-5A5981496BE5}" type="presOf" srcId="{17F5F2D4-8566-4502-90BE-176641DBC97A}" destId="{0A3D71C1-F80B-41FB-A038-B0A7F467062B}" srcOrd="0" destOrd="0" presId="urn:microsoft.com/office/officeart/2005/8/layout/hList7"/>
    <dgm:cxn modelId="{C8FBD361-02CB-4CD1-9DE1-438296DEACAC}" type="presOf" srcId="{295AE6DD-5B03-4C67-A90C-60D1B9D59B7C}" destId="{6776CC09-18B7-4D2F-87DD-8B71437EF255}" srcOrd="1" destOrd="0" presId="urn:microsoft.com/office/officeart/2005/8/layout/hList7"/>
    <dgm:cxn modelId="{F7F31D63-6D26-48B3-BDCA-4D40191F27F6}" type="presOf" srcId="{30DF64D7-06F6-4922-BD2B-074E5361A33B}" destId="{D7ADF22A-9807-4652-83BF-10AFE8DEDC54}" srcOrd="0" destOrd="0" presId="urn:microsoft.com/office/officeart/2005/8/layout/hList7"/>
    <dgm:cxn modelId="{DC281667-C8B2-4F5D-8CE9-010783235C64}" type="presOf" srcId="{295AE6DD-5B03-4C67-A90C-60D1B9D59B7C}" destId="{F6B58961-7BB9-42C9-AF29-63328C58D50A}" srcOrd="0" destOrd="0" presId="urn:microsoft.com/office/officeart/2005/8/layout/hList7"/>
    <dgm:cxn modelId="{E7B2D0B4-5D22-4B4E-BB21-CC168AC5376E}" srcId="{17F5F2D4-8566-4502-90BE-176641DBC97A}" destId="{6218E6B6-717E-476C-8695-DE17A82BE272}" srcOrd="0" destOrd="0" parTransId="{897F51FE-5DD2-426B-9031-626A05EBB3A8}" sibTransId="{6E67C079-27B4-42C9-843C-D769C8037B87}"/>
    <dgm:cxn modelId="{38FB38D4-395F-42D3-9C41-3EE1F9313641}" type="presOf" srcId="{6E67C079-27B4-42C9-843C-D769C8037B87}" destId="{9B3F738F-C899-45F9-84C4-F0567653DA97}" srcOrd="0" destOrd="0" presId="urn:microsoft.com/office/officeart/2005/8/layout/hList7"/>
    <dgm:cxn modelId="{902B2CE3-748D-4FEE-8114-04FA14EC0184}" type="presOf" srcId="{6218E6B6-717E-476C-8695-DE17A82BE272}" destId="{858CE67A-3E29-4FE1-8A87-BBA76422A89F}" srcOrd="0" destOrd="0" presId="urn:microsoft.com/office/officeart/2005/8/layout/hList7"/>
    <dgm:cxn modelId="{BD7147EC-65F4-4D09-9298-17F67DAD813F}" type="presOf" srcId="{656AC525-245B-4C4D-82E4-EFE649E60C9F}" destId="{6FF2AD7F-4532-4A06-8AA2-908298DA6CA9}" srcOrd="0" destOrd="0" presId="urn:microsoft.com/office/officeart/2005/8/layout/hList7"/>
    <dgm:cxn modelId="{771E7A07-BFC2-48AC-91CD-F106DA31FDF4}" type="presParOf" srcId="{0A3D71C1-F80B-41FB-A038-B0A7F467062B}" destId="{37FE1F1D-3FBD-4409-8D43-FC680DF6C59D}" srcOrd="0" destOrd="0" presId="urn:microsoft.com/office/officeart/2005/8/layout/hList7"/>
    <dgm:cxn modelId="{095FBFB9-C362-4C5B-A6B5-D738AF0285B8}" type="presParOf" srcId="{0A3D71C1-F80B-41FB-A038-B0A7F467062B}" destId="{0196824C-7A56-4357-8BA5-C9E816C41B20}" srcOrd="1" destOrd="0" presId="urn:microsoft.com/office/officeart/2005/8/layout/hList7"/>
    <dgm:cxn modelId="{DD1609F7-9C0A-4F72-B866-55B438CAF4E6}" type="presParOf" srcId="{0196824C-7A56-4357-8BA5-C9E816C41B20}" destId="{9258C2DB-4AC9-48EC-BD64-CDE6A432FBD1}" srcOrd="0" destOrd="0" presId="urn:microsoft.com/office/officeart/2005/8/layout/hList7"/>
    <dgm:cxn modelId="{0B121E36-13DA-49E8-B4FC-5A55A5F81672}" type="presParOf" srcId="{9258C2DB-4AC9-48EC-BD64-CDE6A432FBD1}" destId="{858CE67A-3E29-4FE1-8A87-BBA76422A89F}" srcOrd="0" destOrd="0" presId="urn:microsoft.com/office/officeart/2005/8/layout/hList7"/>
    <dgm:cxn modelId="{52E651D9-FFE2-4DE3-A803-22156F545A71}" type="presParOf" srcId="{9258C2DB-4AC9-48EC-BD64-CDE6A432FBD1}" destId="{86CF54CE-1181-42EE-AEA6-C60C03C3041E}" srcOrd="1" destOrd="0" presId="urn:microsoft.com/office/officeart/2005/8/layout/hList7"/>
    <dgm:cxn modelId="{F716F78A-F4F1-4E3F-B123-7450A2DD99F8}" type="presParOf" srcId="{9258C2DB-4AC9-48EC-BD64-CDE6A432FBD1}" destId="{B2F03F8D-543A-4301-AEC1-C2110BF0B284}" srcOrd="2" destOrd="0" presId="urn:microsoft.com/office/officeart/2005/8/layout/hList7"/>
    <dgm:cxn modelId="{7047C7FA-EE7E-4325-A767-5512489EF32E}" type="presParOf" srcId="{9258C2DB-4AC9-48EC-BD64-CDE6A432FBD1}" destId="{D4604202-79FC-48A7-9FBC-A9BF463B43A5}" srcOrd="3" destOrd="0" presId="urn:microsoft.com/office/officeart/2005/8/layout/hList7"/>
    <dgm:cxn modelId="{E05BF4E2-5279-4C1B-B543-0084D5E60D14}" type="presParOf" srcId="{0196824C-7A56-4357-8BA5-C9E816C41B20}" destId="{9B3F738F-C899-45F9-84C4-F0567653DA97}" srcOrd="1" destOrd="0" presId="urn:microsoft.com/office/officeart/2005/8/layout/hList7"/>
    <dgm:cxn modelId="{4AE16DF4-0731-4280-94B9-C98D7E4E27B4}" type="presParOf" srcId="{0196824C-7A56-4357-8BA5-C9E816C41B20}" destId="{B38AC00B-1553-485B-8530-8A701DB81A43}" srcOrd="2" destOrd="0" presId="urn:microsoft.com/office/officeart/2005/8/layout/hList7"/>
    <dgm:cxn modelId="{8C0D1F09-0A1F-4E55-8D8B-36C8387F7E5A}" type="presParOf" srcId="{B38AC00B-1553-485B-8530-8A701DB81A43}" destId="{F6B58961-7BB9-42C9-AF29-63328C58D50A}" srcOrd="0" destOrd="0" presId="urn:microsoft.com/office/officeart/2005/8/layout/hList7"/>
    <dgm:cxn modelId="{3F6546D2-4D02-40E1-8B76-E1510D2E291E}" type="presParOf" srcId="{B38AC00B-1553-485B-8530-8A701DB81A43}" destId="{6776CC09-18B7-4D2F-87DD-8B71437EF255}" srcOrd="1" destOrd="0" presId="urn:microsoft.com/office/officeart/2005/8/layout/hList7"/>
    <dgm:cxn modelId="{327D35CB-3E2A-4466-A283-CD9E939F6D2F}" type="presParOf" srcId="{B38AC00B-1553-485B-8530-8A701DB81A43}" destId="{0B1DBF4B-8706-40EF-A679-910C77AA01F7}" srcOrd="2" destOrd="0" presId="urn:microsoft.com/office/officeart/2005/8/layout/hList7"/>
    <dgm:cxn modelId="{1A32D125-93D8-4C05-AB6F-4A2498E3D9F0}" type="presParOf" srcId="{B38AC00B-1553-485B-8530-8A701DB81A43}" destId="{33C9B5D7-B077-4656-9F38-B54F00F04C46}" srcOrd="3" destOrd="0" presId="urn:microsoft.com/office/officeart/2005/8/layout/hList7"/>
    <dgm:cxn modelId="{8EB9656A-CC5D-44CF-A3E8-CBEA87295381}" type="presParOf" srcId="{0196824C-7A56-4357-8BA5-C9E816C41B20}" destId="{6FF2AD7F-4532-4A06-8AA2-908298DA6CA9}" srcOrd="3" destOrd="0" presId="urn:microsoft.com/office/officeart/2005/8/layout/hList7"/>
    <dgm:cxn modelId="{1C74F37F-1448-4B82-8F71-518E4584F548}" type="presParOf" srcId="{0196824C-7A56-4357-8BA5-C9E816C41B20}" destId="{FACD9FF0-233D-4848-9189-6CEB582345DD}" srcOrd="4" destOrd="0" presId="urn:microsoft.com/office/officeart/2005/8/layout/hList7"/>
    <dgm:cxn modelId="{66E0E045-B074-46A5-9CF2-05F1C1F48E5B}" type="presParOf" srcId="{FACD9FF0-233D-4848-9189-6CEB582345DD}" destId="{D7ADF22A-9807-4652-83BF-10AFE8DEDC54}" srcOrd="0" destOrd="0" presId="urn:microsoft.com/office/officeart/2005/8/layout/hList7"/>
    <dgm:cxn modelId="{7103B7F0-FE23-4B66-BBB8-FABEC9CF43A6}" type="presParOf" srcId="{FACD9FF0-233D-4848-9189-6CEB582345DD}" destId="{48B093EC-5438-495B-9E06-37FE0603E634}" srcOrd="1" destOrd="0" presId="urn:microsoft.com/office/officeart/2005/8/layout/hList7"/>
    <dgm:cxn modelId="{24F054DE-3168-4B5D-B2C3-930E0F6EBF53}" type="presParOf" srcId="{FACD9FF0-233D-4848-9189-6CEB582345DD}" destId="{AEC07DD5-AFE5-48BA-9D67-37E4D832954F}" srcOrd="2" destOrd="0" presId="urn:microsoft.com/office/officeart/2005/8/layout/hList7"/>
    <dgm:cxn modelId="{1BDB633C-208C-45E8-B8D5-2D8F0CD5D563}" type="presParOf" srcId="{FACD9FF0-233D-4848-9189-6CEB582345DD}" destId="{33B0547E-DE66-4240-99E5-7406D956671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CE67A-3E29-4FE1-8A87-BBA76422A89F}">
      <dsp:nvSpPr>
        <dsp:cNvPr id="0" name=""/>
        <dsp:cNvSpPr/>
      </dsp:nvSpPr>
      <dsp:spPr>
        <a:xfrm>
          <a:off x="2207" y="0"/>
          <a:ext cx="3435027" cy="460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그라운디안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인류가 버린 기계를 활용한 무기를 활용함</a:t>
          </a:r>
          <a:r>
            <a:rPr lang="en-US" altLang="ko-KR" sz="1300" kern="1200" dirty="0"/>
            <a:t>.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2207" y="1841042"/>
        <a:ext cx="3435027" cy="1841042"/>
      </dsp:txXfrm>
    </dsp:sp>
    <dsp:sp modelId="{D4604202-79FC-48A7-9FBC-A9BF463B43A5}">
      <dsp:nvSpPr>
        <dsp:cNvPr id="0" name=""/>
        <dsp:cNvSpPr/>
      </dsp:nvSpPr>
      <dsp:spPr>
        <a:xfrm>
          <a:off x="953387" y="276156"/>
          <a:ext cx="1532667" cy="153266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58961-7BB9-42C9-AF29-63328C58D50A}">
      <dsp:nvSpPr>
        <dsp:cNvPr id="0" name=""/>
        <dsp:cNvSpPr/>
      </dsp:nvSpPr>
      <dsp:spPr>
        <a:xfrm>
          <a:off x="3540286" y="0"/>
          <a:ext cx="3435027" cy="460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그라카이안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스카이안들에</a:t>
          </a:r>
          <a:r>
            <a:rPr lang="ko-KR" altLang="en-US" sz="1300" kern="1200" dirty="0"/>
            <a:t> 대한 정보와 </a:t>
          </a:r>
          <a:r>
            <a:rPr lang="ko-KR" altLang="en-US" sz="1300" kern="1200" dirty="0" err="1"/>
            <a:t>그라운디안을</a:t>
          </a:r>
          <a:r>
            <a:rPr lang="ko-KR" altLang="en-US" sz="1300" kern="1200" dirty="0"/>
            <a:t> </a:t>
          </a:r>
          <a:r>
            <a:rPr lang="ko-KR" altLang="en-US" sz="1300" kern="1200" dirty="0" err="1"/>
            <a:t>올려보내는</a:t>
          </a:r>
          <a:r>
            <a:rPr lang="ko-KR" altLang="en-US" sz="1300" kern="1200" dirty="0"/>
            <a:t> 길을 아는 안내자</a:t>
          </a:r>
          <a:r>
            <a:rPr lang="en-US" altLang="ko-KR" sz="1300" kern="1200" dirty="0"/>
            <a:t>.</a:t>
          </a:r>
          <a:r>
            <a:rPr lang="ko-KR" altLang="en-US" sz="1300" kern="1200" dirty="0"/>
            <a:t> 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3540286" y="1841042"/>
        <a:ext cx="3435027" cy="1841042"/>
      </dsp:txXfrm>
    </dsp:sp>
    <dsp:sp modelId="{33C9B5D7-B077-4656-9F38-B54F00F04C46}">
      <dsp:nvSpPr>
        <dsp:cNvPr id="0" name=""/>
        <dsp:cNvSpPr/>
      </dsp:nvSpPr>
      <dsp:spPr>
        <a:xfrm>
          <a:off x="4491466" y="276156"/>
          <a:ext cx="1532667" cy="153266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DF22A-9807-4652-83BF-10AFE8DEDC54}">
      <dsp:nvSpPr>
        <dsp:cNvPr id="0" name=""/>
        <dsp:cNvSpPr/>
      </dsp:nvSpPr>
      <dsp:spPr>
        <a:xfrm>
          <a:off x="7078364" y="0"/>
          <a:ext cx="3435027" cy="4602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스카이안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적은 수에 비하여 높은 과학과 고성능의 기술로 무장</a:t>
          </a:r>
          <a:r>
            <a:rPr lang="en-US" altLang="ko-KR" sz="1300" kern="1200" dirty="0"/>
            <a:t>.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7078364" y="1841042"/>
        <a:ext cx="3435027" cy="1841042"/>
      </dsp:txXfrm>
    </dsp:sp>
    <dsp:sp modelId="{33B0547E-DE66-4240-99E5-7406D9566719}">
      <dsp:nvSpPr>
        <dsp:cNvPr id="0" name=""/>
        <dsp:cNvSpPr/>
      </dsp:nvSpPr>
      <dsp:spPr>
        <a:xfrm>
          <a:off x="8029544" y="276156"/>
          <a:ext cx="1532667" cy="153266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1F1D-3FBD-4409-8D43-FC680DF6C59D}">
      <dsp:nvSpPr>
        <dsp:cNvPr id="0" name=""/>
        <dsp:cNvSpPr/>
      </dsp:nvSpPr>
      <dsp:spPr>
        <a:xfrm flipH="1" flipV="1">
          <a:off x="4611069" y="4389116"/>
          <a:ext cx="1325192" cy="198894"/>
        </a:xfrm>
        <a:prstGeom prst="round2Diag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D3572-B537-4D7C-AAED-4C1A59CD6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CBD71-EE58-4B38-9F48-403D89C86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F82-C1BB-48D6-ABA2-E28AC356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F91B7-A7AD-46C3-B64F-A4394005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81E4C-A120-4949-B8E5-423DBE71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1BE8-E317-4E37-A66A-70E4C629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E6C77-1CFC-4D0A-86E1-8513E00BF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1D39A-F6A1-4FF3-ADAE-9B1AEA2A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E6420-7867-4BC6-88C6-573A5359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D3FF3-EB99-4F72-A9A6-AEC4ED31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5F628-8AA4-4B3F-A474-87C1BE0A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59E942-0220-491B-8F48-D2920E416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5E35B-8EC3-48C1-ABE1-19F61D58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A4731-FA34-4C8A-A982-E605A57F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0202D-88FC-40DA-9457-9F92F506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9079-7F36-4A8C-AE24-1FCAB31D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55C1F-096C-4037-86E0-2A6043D3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D48FB-C141-4770-A77A-A32B33A8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0B484-F9DC-4399-A7AC-C1B8A465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96FC-4208-40F3-8576-FBBAB83A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CF79A-F664-4DB5-BE17-882C2CEA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363C2-0E0F-44B8-841C-DE4F0CD0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B3BFF-6B49-43F3-B684-E2BAA5FF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71F1F-DC8C-4ACC-BB2A-2799A504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A2816-2C44-40B6-B055-2F82707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7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2B1E6-C792-4C7A-BE8C-A675876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30D2-BD4F-4DAE-86AA-02BAAF3D9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AA12C-DAA0-40CD-9BCA-CDF30A917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E2AEE-4D14-4942-87E5-5D096F72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8C905-ED0F-48D6-BA7A-DF20924F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9FF6E-486E-4AA1-8B4C-2B33BAF7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9828A-8806-464A-A6CD-64D42431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A3D15-8EF5-42F2-A434-69623F5A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8246CE-A3C9-4982-B3B8-1D9ECB7C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F26FDA-CCB1-4385-BD3E-CA0D06CF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1967AD-3522-4804-BBEA-D45666DB7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2A5C81-486D-49B2-B767-58B04930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8CB0B0-A2B9-4D94-96F6-6AF60952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432FBD-9147-41EC-9150-63B017FE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58FFB-CCC6-4127-BFF0-4728FC51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9B6D2-6534-42ED-B6BE-59D242AF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EA8F30-C9AF-43AF-B8A6-3A2C652E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E3196-CDA9-4C5E-87FF-1B71AF5C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2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C47700-8C39-4E16-8C59-A1B9191F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47276-3CD3-4A7C-BF2D-5975EEFA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4E229-A0E8-43BC-819A-CE1754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C3499-19F4-4BBA-9A4D-2BC52F95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07B1E-F391-4961-B406-0E37D5E2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53FAD-951F-4764-8EB9-72A76DC1A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DAC59-9ED1-4BE7-A9C9-DDDF5F85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C9BC-3E18-49FB-8126-A88B9191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1805C-7D54-4269-B85E-65623A55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3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CC7B9-9AF0-400E-A3F8-74CF2008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30723-6EEF-4EDE-861C-139B6827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A7638-3215-4CD0-9FFE-80010510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2BBDF-B704-4094-AD22-ADA6EA38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C7A9B-F0DD-4AA9-9E72-C5AF4A17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E9914-0496-4976-94DC-C7C46A17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6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6C3EED-608F-4300-81D2-477F404D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86A16-E889-40DD-A22A-FCD6F811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ABBEA-E04E-4CFD-A594-81D620D76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E871-F54D-4807-8D01-016D751B61A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08BD3-600C-4C9D-86DE-979DAE688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8CB5A-9B19-44CD-B81F-95B3A821A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13E4-2322-415A-BC25-684E3C057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4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8C505-72A8-43D1-8098-0B818A314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스토리 기획서 작성</a:t>
            </a:r>
            <a:br>
              <a:rPr lang="en-US" altLang="ko-KR" dirty="0"/>
            </a:b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433BD1-C1EF-4165-A433-14FBE764A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2013182003 </a:t>
            </a:r>
            <a:r>
              <a:rPr lang="ko-KR" altLang="en-US" dirty="0"/>
              <a:t>곽범식</a:t>
            </a:r>
          </a:p>
        </p:txBody>
      </p:sp>
    </p:spTree>
    <p:extLst>
      <p:ext uri="{BB962C8B-B14F-4D97-AF65-F5344CB8AC3E}">
        <p14:creationId xmlns:p14="http://schemas.microsoft.com/office/powerpoint/2010/main" val="140531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F275-6C32-443F-9DBB-974C9636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50"/>
          </a:xfrm>
        </p:spPr>
        <p:txBody>
          <a:bodyPr/>
          <a:lstStyle/>
          <a:p>
            <a:pPr algn="ctr"/>
            <a:r>
              <a:rPr lang="ko-KR" altLang="en-US" dirty="0"/>
              <a:t>게임 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2A00E-4785-4741-A145-C7D558D2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2550</a:t>
            </a:r>
            <a:r>
              <a:rPr lang="ko-KR" altLang="en-US" dirty="0"/>
              <a:t>년 인류의 지나친 개발과 자원의 고갈로 지구는 크게 두 가지 계층으로 나눠졌다</a:t>
            </a:r>
            <a:r>
              <a:rPr lang="en-US" altLang="ko-KR" dirty="0"/>
              <a:t>. </a:t>
            </a:r>
            <a:r>
              <a:rPr lang="ko-KR" altLang="en-US" dirty="0"/>
              <a:t>첫번째 계층은 원래의 인류와 같이 땅에서 산업 폐기물과 그나마 남은 자원을 이용하여 연명하는 계층 </a:t>
            </a:r>
            <a:r>
              <a:rPr lang="ko-KR" altLang="en-US" dirty="0" err="1"/>
              <a:t>그라운디안</a:t>
            </a:r>
            <a:r>
              <a:rPr lang="ko-KR" altLang="en-US" dirty="0"/>
              <a:t> 과</a:t>
            </a:r>
            <a:r>
              <a:rPr lang="en-US" altLang="ko-KR" dirty="0"/>
              <a:t> </a:t>
            </a:r>
            <a:r>
              <a:rPr lang="ko-KR" altLang="en-US" dirty="0" err="1"/>
              <a:t>수백년</a:t>
            </a:r>
            <a:r>
              <a:rPr lang="ko-KR" altLang="en-US" dirty="0"/>
              <a:t> 전부터 지구의 종말을 예상하고 자원을 미리 저장하여 하늘 도시를 개척하여 풍요롭게 살고 있는 지배계층 </a:t>
            </a:r>
            <a:r>
              <a:rPr lang="ko-KR" altLang="en-US" dirty="0" err="1"/>
              <a:t>스카이안이다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 </a:t>
            </a:r>
            <a:r>
              <a:rPr lang="ko-KR" altLang="en-US" dirty="0" err="1"/>
              <a:t>그라운디안</a:t>
            </a:r>
            <a:r>
              <a:rPr lang="ko-KR" altLang="en-US" dirty="0"/>
              <a:t> 사이에서 하늘도시로 가기 위해 </a:t>
            </a:r>
            <a:r>
              <a:rPr lang="ko-KR" altLang="en-US" dirty="0" err="1"/>
              <a:t>스카이안들의</a:t>
            </a:r>
            <a:r>
              <a:rPr lang="ko-KR" altLang="en-US" dirty="0"/>
              <a:t> 노예를 자처하고 하늘도시에 살고있는 </a:t>
            </a:r>
            <a:r>
              <a:rPr lang="ko-KR" altLang="en-US" dirty="0" err="1"/>
              <a:t>그라카이안이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결국 하늘도시를 맛본 </a:t>
            </a:r>
            <a:r>
              <a:rPr lang="ko-KR" altLang="en-US" dirty="0" err="1"/>
              <a:t>그라카이안들의</a:t>
            </a:r>
            <a:r>
              <a:rPr lang="ko-KR" altLang="en-US" dirty="0"/>
              <a:t> 주도하에 </a:t>
            </a:r>
            <a:r>
              <a:rPr lang="ko-KR" altLang="en-US" dirty="0" err="1"/>
              <a:t>스카이안들을</a:t>
            </a:r>
            <a:r>
              <a:rPr lang="ko-KR" altLang="en-US" dirty="0"/>
              <a:t> 땅으로 끌어내리고 </a:t>
            </a:r>
            <a:r>
              <a:rPr lang="ko-KR" altLang="en-US" dirty="0" err="1"/>
              <a:t>그라운디안이</a:t>
            </a:r>
            <a:r>
              <a:rPr lang="ko-KR" altLang="en-US" dirty="0"/>
              <a:t> 하늘도시를 차지하기 위한 전쟁이 시작되었다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300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D00F-768B-46FB-9751-74B702FC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특성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AFD77D9-B1D2-4C51-9969-823627B15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968792"/>
              </p:ext>
            </p:extLst>
          </p:nvPr>
        </p:nvGraphicFramePr>
        <p:xfrm>
          <a:off x="838200" y="1574358"/>
          <a:ext cx="10515600" cy="4602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66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0F2C-0ECC-469D-B851-0337684E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8F526-B634-4447-837B-26E2C0AD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야구처럼 라운드제로 하늘도시를 점령하면 공격과 방어가 바뀌어서 진행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601560-F31E-4CEB-BEC4-72C700D48AAD}"/>
              </a:ext>
            </a:extLst>
          </p:cNvPr>
          <p:cNvSpPr/>
          <p:nvPr/>
        </p:nvSpPr>
        <p:spPr>
          <a:xfrm>
            <a:off x="4810539" y="3434963"/>
            <a:ext cx="1908313" cy="9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그라카이안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B11A36-34D7-4B24-8DE1-ABB0E046AD6B}"/>
              </a:ext>
            </a:extLst>
          </p:cNvPr>
          <p:cNvSpPr/>
          <p:nvPr/>
        </p:nvSpPr>
        <p:spPr>
          <a:xfrm>
            <a:off x="1368949" y="2187934"/>
            <a:ext cx="1908313" cy="9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스카이안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A0240-1069-41BE-9215-431FF06CF936}"/>
              </a:ext>
            </a:extLst>
          </p:cNvPr>
          <p:cNvSpPr/>
          <p:nvPr/>
        </p:nvSpPr>
        <p:spPr>
          <a:xfrm>
            <a:off x="4789335" y="2221064"/>
            <a:ext cx="1908313" cy="9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스카이안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A3FF38-78D5-448B-AF24-DA15E887EF69}"/>
              </a:ext>
            </a:extLst>
          </p:cNvPr>
          <p:cNvSpPr/>
          <p:nvPr/>
        </p:nvSpPr>
        <p:spPr>
          <a:xfrm>
            <a:off x="8209721" y="4687294"/>
            <a:ext cx="1908313" cy="9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그라운디안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BCF409-EA5E-4E33-8537-8BF014DA6639}"/>
              </a:ext>
            </a:extLst>
          </p:cNvPr>
          <p:cNvSpPr/>
          <p:nvPr/>
        </p:nvSpPr>
        <p:spPr>
          <a:xfrm>
            <a:off x="4807888" y="4704521"/>
            <a:ext cx="1908313" cy="9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그라운디안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FF0CB-9300-4D1E-8220-985453C2522F}"/>
              </a:ext>
            </a:extLst>
          </p:cNvPr>
          <p:cNvSpPr/>
          <p:nvPr/>
        </p:nvSpPr>
        <p:spPr>
          <a:xfrm>
            <a:off x="1382201" y="4721749"/>
            <a:ext cx="1908313" cy="9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그라운디안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54F4BA-DB73-4064-A175-6CD33EA7B25A}"/>
              </a:ext>
            </a:extLst>
          </p:cNvPr>
          <p:cNvSpPr/>
          <p:nvPr/>
        </p:nvSpPr>
        <p:spPr>
          <a:xfrm>
            <a:off x="8146111" y="2190584"/>
            <a:ext cx="1908313" cy="9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스카이안</a:t>
            </a:r>
            <a:endParaRPr lang="ko-KR" altLang="en-US" dirty="0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DDC7518B-3403-4424-9EB6-1B5AAC1AE557}"/>
              </a:ext>
            </a:extLst>
          </p:cNvPr>
          <p:cNvSpPr/>
          <p:nvPr/>
        </p:nvSpPr>
        <p:spPr>
          <a:xfrm>
            <a:off x="9000875" y="3466769"/>
            <a:ext cx="421419" cy="1025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712F9A6B-8759-408D-B43A-62C28E60E3F6}"/>
              </a:ext>
            </a:extLst>
          </p:cNvPr>
          <p:cNvSpPr/>
          <p:nvPr/>
        </p:nvSpPr>
        <p:spPr>
          <a:xfrm>
            <a:off x="2011680" y="3411110"/>
            <a:ext cx="421419" cy="1025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7D1ABC6C-DD34-484E-A671-F4BA0827F45D}"/>
              </a:ext>
            </a:extLst>
          </p:cNvPr>
          <p:cNvSpPr/>
          <p:nvPr/>
        </p:nvSpPr>
        <p:spPr>
          <a:xfrm>
            <a:off x="2449000" y="3331597"/>
            <a:ext cx="2329733" cy="11688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일정시간 등장하여 </a:t>
            </a:r>
            <a:r>
              <a:rPr lang="ko-KR" altLang="en-US" dirty="0" err="1"/>
              <a:t>그라운디안을</a:t>
            </a:r>
            <a:r>
              <a:rPr lang="ko-KR" altLang="en-US" dirty="0"/>
              <a:t> 도움</a:t>
            </a:r>
          </a:p>
        </p:txBody>
      </p:sp>
    </p:spTree>
    <p:extLst>
      <p:ext uri="{BB962C8B-B14F-4D97-AF65-F5344CB8AC3E}">
        <p14:creationId xmlns:p14="http://schemas.microsoft.com/office/powerpoint/2010/main" val="187219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138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게임 스토리 기획서 작성   </vt:lpstr>
      <vt:lpstr>게임 스토리</vt:lpstr>
      <vt:lpstr>게임 특성</vt:lpstr>
      <vt:lpstr>게임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</dc:title>
  <dc:creator>곽범식</dc:creator>
  <cp:lastModifiedBy>곽범식</cp:lastModifiedBy>
  <cp:revision>5</cp:revision>
  <dcterms:created xsi:type="dcterms:W3CDTF">2017-09-14T05:28:55Z</dcterms:created>
  <dcterms:modified xsi:type="dcterms:W3CDTF">2017-09-14T06:09:44Z</dcterms:modified>
</cp:coreProperties>
</file>