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BenchNine"/>
      <p:regular r:id="rId22"/>
      <p:bold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Nuni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BenchNine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JosefinSans-regular.fntdata"/><Relationship Id="rId23" Type="http://schemas.openxmlformats.org/officeDocument/2006/relationships/font" Target="fonts/BenchNin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NunitoSans-regular.fntdata"/><Relationship Id="rId27" Type="http://schemas.openxmlformats.org/officeDocument/2006/relationships/font" Target="fonts/Josefi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boldItalic.fntdata"/><Relationship Id="rId30" Type="http://schemas.openxmlformats.org/officeDocument/2006/relationships/font" Target="fonts/Nunito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a0fd78fcc_3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a0fd78fcc_3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9aca1280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19aca1280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9aca128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9aca128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a0fd78fcc_3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0a0fd78fcc_3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a0fd78fcc_3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a0fd78fcc_3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19aca1280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19aca1280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a0fd78fcc_3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0a0fd78fcc_3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0a0fd78fcc_3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0a0fd78fcc_3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Nathan add quote from Kristy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0a0fd78fcc_3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0a0fd78fcc_3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0a0fd78fcc_3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0a0fd78fcc_3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a0fd78fcc_3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0a0fd78fcc_3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5573475" y="1621225"/>
            <a:ext cx="2847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34100" y="2571750"/>
            <a:ext cx="378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456150" y="3172325"/>
            <a:ext cx="223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933200" y="2030225"/>
            <a:ext cx="5277600" cy="12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355900" y="1874500"/>
            <a:ext cx="2003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71" name="Google Shape;71;p15"/>
          <p:cNvSpPr txBox="1"/>
          <p:nvPr>
            <p:ph idx="2" type="title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5"/>
          <p:cNvSpPr txBox="1"/>
          <p:nvPr>
            <p:ph idx="3" type="subTitle"/>
          </p:nvPr>
        </p:nvSpPr>
        <p:spPr>
          <a:xfrm>
            <a:off x="4784275" y="1874500"/>
            <a:ext cx="1917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73" name="Google Shape;73;p15"/>
          <p:cNvSpPr txBox="1"/>
          <p:nvPr>
            <p:ph idx="4" type="title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5"/>
          <p:cNvSpPr txBox="1"/>
          <p:nvPr>
            <p:ph idx="5" type="subTitle"/>
          </p:nvPr>
        </p:nvSpPr>
        <p:spPr>
          <a:xfrm>
            <a:off x="4784275" y="3397225"/>
            <a:ext cx="1917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6" type="title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5"/>
          <p:cNvSpPr txBox="1"/>
          <p:nvPr>
            <p:ph idx="7" type="subTitle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77" name="Google Shape;77;p15"/>
          <p:cNvSpPr txBox="1"/>
          <p:nvPr>
            <p:ph hasCustomPrompt="1" idx="8" type="title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hasCustomPrompt="1" idx="9" type="title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/>
          <p:nvPr>
            <p:ph hasCustomPrompt="1" idx="13" type="title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/>
          <p:nvPr>
            <p:ph hasCustomPrompt="1" idx="14" type="title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BLANK_1_1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375725" y="8631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720000" y="2201675"/>
            <a:ext cx="7518600" cy="18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743925" y="1003925"/>
            <a:ext cx="62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1075150" y="3250525"/>
            <a:ext cx="3244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941537" y="2848837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3" type="subTitle"/>
          </p:nvPr>
        </p:nvSpPr>
        <p:spPr>
          <a:xfrm>
            <a:off x="4848600" y="3250525"/>
            <a:ext cx="3244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4" type="title"/>
          </p:nvPr>
        </p:nvSpPr>
        <p:spPr>
          <a:xfrm>
            <a:off x="5715037" y="2848837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101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852625" y="3290975"/>
            <a:ext cx="2162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9"/>
          <p:cNvSpPr txBox="1"/>
          <p:nvPr>
            <p:ph idx="3" type="subTitle"/>
          </p:nvPr>
        </p:nvSpPr>
        <p:spPr>
          <a:xfrm>
            <a:off x="3490925" y="3290975"/>
            <a:ext cx="2162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111" name="Google Shape;111;p19"/>
          <p:cNvSpPr txBox="1"/>
          <p:nvPr>
            <p:ph idx="4" type="title"/>
          </p:nvPr>
        </p:nvSpPr>
        <p:spPr>
          <a:xfrm>
            <a:off x="628987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19"/>
          <p:cNvSpPr txBox="1"/>
          <p:nvPr>
            <p:ph idx="5" type="subTitle"/>
          </p:nvPr>
        </p:nvSpPr>
        <p:spPr>
          <a:xfrm>
            <a:off x="6129225" y="3290975"/>
            <a:ext cx="2162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113" name="Google Shape;113;p19"/>
          <p:cNvSpPr txBox="1"/>
          <p:nvPr>
            <p:ph idx="6" type="title"/>
          </p:nvPr>
        </p:nvSpPr>
        <p:spPr>
          <a:xfrm>
            <a:off x="720000" y="1003925"/>
            <a:ext cx="69282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720000" y="1233175"/>
            <a:ext cx="44613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20000" y="2872425"/>
            <a:ext cx="4828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BLANK_1_1_1_1_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85425" y="1232241"/>
            <a:ext cx="4529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505725" y="2714541"/>
            <a:ext cx="29094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0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BLANK_1_1_1_1_2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2521825" y="1449300"/>
            <a:ext cx="4100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656250" y="2931600"/>
            <a:ext cx="38316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0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4592775" y="1376337"/>
            <a:ext cx="3828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140" name="Google Shape;140;p24"/>
          <p:cNvSpPr txBox="1"/>
          <p:nvPr>
            <p:ph idx="2" type="subTitle"/>
          </p:nvPr>
        </p:nvSpPr>
        <p:spPr>
          <a:xfrm>
            <a:off x="4592775" y="2572131"/>
            <a:ext cx="3828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subTitle"/>
          </p:nvPr>
        </p:nvSpPr>
        <p:spPr>
          <a:xfrm>
            <a:off x="4592775" y="3769662"/>
            <a:ext cx="3828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142" name="Google Shape;142;p24"/>
          <p:cNvSpPr txBox="1"/>
          <p:nvPr>
            <p:ph hasCustomPrompt="1" type="title"/>
          </p:nvPr>
        </p:nvSpPr>
        <p:spPr>
          <a:xfrm>
            <a:off x="4592775" y="791737"/>
            <a:ext cx="3828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3" name="Google Shape;143;p24"/>
          <p:cNvSpPr txBox="1"/>
          <p:nvPr>
            <p:ph hasCustomPrompt="1" idx="4" type="title"/>
          </p:nvPr>
        </p:nvSpPr>
        <p:spPr>
          <a:xfrm>
            <a:off x="4592775" y="2003410"/>
            <a:ext cx="3828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4" name="Google Shape;144;p24"/>
          <p:cNvSpPr txBox="1"/>
          <p:nvPr>
            <p:ph hasCustomPrompt="1" idx="5" type="title"/>
          </p:nvPr>
        </p:nvSpPr>
        <p:spPr>
          <a:xfrm>
            <a:off x="4592775" y="3199210"/>
            <a:ext cx="3828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200"/>
            </a:lvl9pPr>
          </a:lstStyle>
          <a:p/>
        </p:txBody>
      </p:sp>
      <p:sp>
        <p:nvSpPr>
          <p:cNvPr id="151" name="Google Shape;151;p25"/>
          <p:cNvSpPr txBox="1"/>
          <p:nvPr>
            <p:ph idx="2" type="title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3" type="subTitle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200"/>
            </a:lvl9pPr>
          </a:lstStyle>
          <a:p/>
        </p:txBody>
      </p:sp>
      <p:sp>
        <p:nvSpPr>
          <p:cNvPr id="153" name="Google Shape;153;p25"/>
          <p:cNvSpPr txBox="1"/>
          <p:nvPr>
            <p:ph idx="4" type="title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5" type="subTitle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200"/>
            </a:lvl9pPr>
          </a:lstStyle>
          <a:p/>
        </p:txBody>
      </p:sp>
      <p:sp>
        <p:nvSpPr>
          <p:cNvPr id="155" name="Google Shape;155;p25"/>
          <p:cNvSpPr txBox="1"/>
          <p:nvPr>
            <p:ph idx="6" type="title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7" type="subTitle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200"/>
            </a:lvl9pPr>
          </a:lstStyle>
          <a:p/>
        </p:txBody>
      </p:sp>
      <p:sp>
        <p:nvSpPr>
          <p:cNvPr id="157" name="Google Shape;157;p25"/>
          <p:cNvSpPr txBox="1"/>
          <p:nvPr>
            <p:ph idx="8" type="title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9" type="subTitle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200"/>
            </a:lvl9pPr>
          </a:lstStyle>
          <a:p/>
        </p:txBody>
      </p:sp>
      <p:sp>
        <p:nvSpPr>
          <p:cNvPr id="159" name="Google Shape;159;p25"/>
          <p:cNvSpPr txBox="1"/>
          <p:nvPr>
            <p:ph idx="13" type="title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4" type="subTitle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200"/>
            </a:lvl9pPr>
          </a:lstStyle>
          <a:p/>
        </p:txBody>
      </p:sp>
      <p:sp>
        <p:nvSpPr>
          <p:cNvPr id="161" name="Google Shape;161;p25"/>
          <p:cNvSpPr txBox="1"/>
          <p:nvPr>
            <p:ph idx="15"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type="ctrTitle"/>
          </p:nvPr>
        </p:nvSpPr>
        <p:spPr>
          <a:xfrm>
            <a:off x="630353" y="1623275"/>
            <a:ext cx="3852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5459625" y="1690025"/>
            <a:ext cx="29610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" name="Google Shape;168;p26"/>
          <p:cNvSpPr txBox="1"/>
          <p:nvPr/>
        </p:nvSpPr>
        <p:spPr>
          <a:xfrm>
            <a:off x="5109350" y="3272825"/>
            <a:ext cx="3311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2709968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0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3535704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2709968" y="0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3535716" y="1862938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0" y="4042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0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5573475" y="1621225"/>
            <a:ext cx="2847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4634100" y="2571750"/>
            <a:ext cx="378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743925" y="1003925"/>
            <a:ext cx="62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1075150" y="3250525"/>
            <a:ext cx="3244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2" type="title"/>
          </p:nvPr>
        </p:nvSpPr>
        <p:spPr>
          <a:xfrm>
            <a:off x="1941537" y="2848837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32"/>
          <p:cNvSpPr txBox="1"/>
          <p:nvPr>
            <p:ph idx="3" type="subTitle"/>
          </p:nvPr>
        </p:nvSpPr>
        <p:spPr>
          <a:xfrm>
            <a:off x="4848600" y="3250525"/>
            <a:ext cx="3244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2"/>
          <p:cNvSpPr txBox="1"/>
          <p:nvPr>
            <p:ph idx="4" type="title"/>
          </p:nvPr>
        </p:nvSpPr>
        <p:spPr>
          <a:xfrm>
            <a:off x="5715037" y="2848837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2139925" y="1712225"/>
            <a:ext cx="4864200" cy="16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3" name="Google Shape;223;p36"/>
          <p:cNvSpPr/>
          <p:nvPr/>
        </p:nvSpPr>
        <p:spPr>
          <a:xfrm flipH="1">
            <a:off x="-9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>
            <p:ph type="title"/>
          </p:nvPr>
        </p:nvSpPr>
        <p:spPr>
          <a:xfrm>
            <a:off x="4375725" y="8631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720000" y="2201675"/>
            <a:ext cx="7518600" cy="18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9"/>
          <p:cNvSpPr txBox="1"/>
          <p:nvPr>
            <p:ph hasCustomPrompt="1" type="title"/>
          </p:nvPr>
        </p:nvSpPr>
        <p:spPr>
          <a:xfrm>
            <a:off x="723075" y="1820250"/>
            <a:ext cx="52482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723126" y="2757150"/>
            <a:ext cx="52482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2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720000" y="1233175"/>
            <a:ext cx="44613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1"/>
          <p:cNvSpPr txBox="1"/>
          <p:nvPr>
            <p:ph idx="1" type="subTitle"/>
          </p:nvPr>
        </p:nvSpPr>
        <p:spPr>
          <a:xfrm>
            <a:off x="720000" y="2872425"/>
            <a:ext cx="4828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2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3456150" y="3172325"/>
            <a:ext cx="223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1933200" y="2030225"/>
            <a:ext cx="5277600" cy="12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 txBox="1"/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0" name="Google Shape;260;p43"/>
          <p:cNvSpPr txBox="1"/>
          <p:nvPr>
            <p:ph idx="1" type="subTitle"/>
          </p:nvPr>
        </p:nvSpPr>
        <p:spPr>
          <a:xfrm>
            <a:off x="2355900" y="1874500"/>
            <a:ext cx="2003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61" name="Google Shape;261;p43"/>
          <p:cNvSpPr txBox="1"/>
          <p:nvPr>
            <p:ph idx="2" type="title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2" name="Google Shape;262;p43"/>
          <p:cNvSpPr txBox="1"/>
          <p:nvPr>
            <p:ph idx="3" type="subTitle"/>
          </p:nvPr>
        </p:nvSpPr>
        <p:spPr>
          <a:xfrm>
            <a:off x="4784275" y="1874500"/>
            <a:ext cx="1917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63" name="Google Shape;263;p43"/>
          <p:cNvSpPr txBox="1"/>
          <p:nvPr>
            <p:ph idx="4" type="title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4" name="Google Shape;264;p43"/>
          <p:cNvSpPr txBox="1"/>
          <p:nvPr>
            <p:ph idx="5" type="subTitle"/>
          </p:nvPr>
        </p:nvSpPr>
        <p:spPr>
          <a:xfrm>
            <a:off x="4784275" y="3397225"/>
            <a:ext cx="1917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65" name="Google Shape;265;p43"/>
          <p:cNvSpPr txBox="1"/>
          <p:nvPr>
            <p:ph idx="6" type="title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6" name="Google Shape;266;p43"/>
          <p:cNvSpPr txBox="1"/>
          <p:nvPr>
            <p:ph idx="7" type="subTitle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67" name="Google Shape;267;p43"/>
          <p:cNvSpPr txBox="1"/>
          <p:nvPr>
            <p:ph hasCustomPrompt="1" idx="8" type="title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8" name="Google Shape;268;p43"/>
          <p:cNvSpPr txBox="1"/>
          <p:nvPr>
            <p:ph hasCustomPrompt="1" idx="9" type="title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9" name="Google Shape;269;p43"/>
          <p:cNvSpPr txBox="1"/>
          <p:nvPr>
            <p:ph hasCustomPrompt="1" idx="13" type="title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43"/>
          <p:cNvSpPr txBox="1"/>
          <p:nvPr>
            <p:ph hasCustomPrompt="1" idx="14" type="title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BLANK_1_1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4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 txBox="1"/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6" name="Google Shape;276;p44"/>
          <p:cNvSpPr txBox="1"/>
          <p:nvPr>
            <p:ph idx="1" type="subTitle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13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 txBox="1"/>
          <p:nvPr>
            <p:ph type="title"/>
          </p:nvPr>
        </p:nvSpPr>
        <p:spPr>
          <a:xfrm>
            <a:off x="101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2" name="Google Shape;282;p45"/>
          <p:cNvSpPr txBox="1"/>
          <p:nvPr>
            <p:ph idx="1" type="subTitle"/>
          </p:nvPr>
        </p:nvSpPr>
        <p:spPr>
          <a:xfrm>
            <a:off x="852625" y="3290975"/>
            <a:ext cx="2162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83" name="Google Shape;283;p45"/>
          <p:cNvSpPr txBox="1"/>
          <p:nvPr>
            <p:ph idx="2" type="title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4" name="Google Shape;284;p45"/>
          <p:cNvSpPr txBox="1"/>
          <p:nvPr>
            <p:ph idx="3" type="subTitle"/>
          </p:nvPr>
        </p:nvSpPr>
        <p:spPr>
          <a:xfrm>
            <a:off x="3490925" y="3290975"/>
            <a:ext cx="2162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85" name="Google Shape;285;p45"/>
          <p:cNvSpPr txBox="1"/>
          <p:nvPr>
            <p:ph idx="4" type="title"/>
          </p:nvPr>
        </p:nvSpPr>
        <p:spPr>
          <a:xfrm>
            <a:off x="628987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6" name="Google Shape;286;p45"/>
          <p:cNvSpPr txBox="1"/>
          <p:nvPr>
            <p:ph idx="5" type="subTitle"/>
          </p:nvPr>
        </p:nvSpPr>
        <p:spPr>
          <a:xfrm>
            <a:off x="6129225" y="3290975"/>
            <a:ext cx="2162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87" name="Google Shape;287;p45"/>
          <p:cNvSpPr txBox="1"/>
          <p:nvPr>
            <p:ph idx="6" type="title"/>
          </p:nvPr>
        </p:nvSpPr>
        <p:spPr>
          <a:xfrm>
            <a:off x="720000" y="1003925"/>
            <a:ext cx="69282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BLANK_1_1_1_1_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885425" y="1232241"/>
            <a:ext cx="4529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0" name="Google Shape;290;p46"/>
          <p:cNvSpPr txBox="1"/>
          <p:nvPr>
            <p:ph idx="1" type="subTitle"/>
          </p:nvPr>
        </p:nvSpPr>
        <p:spPr>
          <a:xfrm>
            <a:off x="5505725" y="2714541"/>
            <a:ext cx="29094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01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BLANK_1_1_1_1_2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/>
          <p:nvPr/>
        </p:nvSpPr>
        <p:spPr>
          <a:xfrm flipH="1">
            <a:off x="3147929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7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>
            <p:ph type="title"/>
          </p:nvPr>
        </p:nvSpPr>
        <p:spPr>
          <a:xfrm>
            <a:off x="2521825" y="1449300"/>
            <a:ext cx="4100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6" name="Google Shape;296;p47"/>
          <p:cNvSpPr txBox="1"/>
          <p:nvPr>
            <p:ph idx="1" type="subTitle"/>
          </p:nvPr>
        </p:nvSpPr>
        <p:spPr>
          <a:xfrm>
            <a:off x="2656250" y="2931600"/>
            <a:ext cx="38316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01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8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8"/>
          <p:cNvSpPr txBox="1"/>
          <p:nvPr>
            <p:ph idx="1" type="subTitle"/>
          </p:nvPr>
        </p:nvSpPr>
        <p:spPr>
          <a:xfrm>
            <a:off x="4592775" y="1376337"/>
            <a:ext cx="3828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2" name="Google Shape;302;p48"/>
          <p:cNvSpPr txBox="1"/>
          <p:nvPr>
            <p:ph idx="2" type="subTitle"/>
          </p:nvPr>
        </p:nvSpPr>
        <p:spPr>
          <a:xfrm>
            <a:off x="4592775" y="2572131"/>
            <a:ext cx="3828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3" name="Google Shape;303;p48"/>
          <p:cNvSpPr txBox="1"/>
          <p:nvPr>
            <p:ph idx="3" type="subTitle"/>
          </p:nvPr>
        </p:nvSpPr>
        <p:spPr>
          <a:xfrm>
            <a:off x="4592775" y="3769662"/>
            <a:ext cx="3828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4" name="Google Shape;304;p48"/>
          <p:cNvSpPr txBox="1"/>
          <p:nvPr>
            <p:ph hasCustomPrompt="1" type="title"/>
          </p:nvPr>
        </p:nvSpPr>
        <p:spPr>
          <a:xfrm>
            <a:off x="4592775" y="791737"/>
            <a:ext cx="3828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5" name="Google Shape;305;p48"/>
          <p:cNvSpPr txBox="1"/>
          <p:nvPr>
            <p:ph hasCustomPrompt="1" idx="4" type="title"/>
          </p:nvPr>
        </p:nvSpPr>
        <p:spPr>
          <a:xfrm>
            <a:off x="4592775" y="2003410"/>
            <a:ext cx="3828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6" name="Google Shape;306;p48"/>
          <p:cNvSpPr txBox="1"/>
          <p:nvPr>
            <p:ph hasCustomPrompt="1" idx="5" type="title"/>
          </p:nvPr>
        </p:nvSpPr>
        <p:spPr>
          <a:xfrm>
            <a:off x="4592775" y="3199210"/>
            <a:ext cx="3828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/>
          <p:nvPr/>
        </p:nvSpPr>
        <p:spPr>
          <a:xfrm flipH="1">
            <a:off x="3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9"/>
          <p:cNvSpPr/>
          <p:nvPr/>
        </p:nvSpPr>
        <p:spPr>
          <a:xfrm flipH="1">
            <a:off x="0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9"/>
          <p:cNvSpPr/>
          <p:nvPr/>
        </p:nvSpPr>
        <p:spPr>
          <a:xfrm flipH="1">
            <a:off x="3881932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9"/>
          <p:cNvSpPr txBox="1"/>
          <p:nvPr>
            <p:ph type="title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1" type="subTitle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13" name="Google Shape;313;p49"/>
          <p:cNvSpPr txBox="1"/>
          <p:nvPr>
            <p:ph idx="2" type="title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3" type="subTitle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15" name="Google Shape;315;p49"/>
          <p:cNvSpPr txBox="1"/>
          <p:nvPr>
            <p:ph idx="4" type="title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5" type="subTitle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17" name="Google Shape;317;p49"/>
          <p:cNvSpPr txBox="1"/>
          <p:nvPr>
            <p:ph idx="6" type="title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18" name="Google Shape;318;p49"/>
          <p:cNvSpPr txBox="1"/>
          <p:nvPr>
            <p:ph idx="7" type="subTitle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19" name="Google Shape;319;p49"/>
          <p:cNvSpPr txBox="1"/>
          <p:nvPr>
            <p:ph idx="8" type="title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20" name="Google Shape;320;p49"/>
          <p:cNvSpPr txBox="1"/>
          <p:nvPr>
            <p:ph idx="9" type="subTitle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21" name="Google Shape;321;p49"/>
          <p:cNvSpPr txBox="1"/>
          <p:nvPr>
            <p:ph idx="13" type="title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22" name="Google Shape;322;p49"/>
          <p:cNvSpPr txBox="1"/>
          <p:nvPr>
            <p:ph idx="14" type="subTitle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323" name="Google Shape;323;p49"/>
          <p:cNvSpPr txBox="1"/>
          <p:nvPr>
            <p:ph idx="15"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/>
          <p:nvPr/>
        </p:nvSpPr>
        <p:spPr>
          <a:xfrm>
            <a:off x="2709980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/>
          <p:nvPr/>
        </p:nvSpPr>
        <p:spPr>
          <a:xfrm>
            <a:off x="3535716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/>
          <p:nvPr/>
        </p:nvSpPr>
        <p:spPr>
          <a:xfrm>
            <a:off x="0" y="25"/>
            <a:ext cx="5262064" cy="3072467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0"/>
          <p:cNvSpPr txBox="1"/>
          <p:nvPr>
            <p:ph type="ctrTitle"/>
          </p:nvPr>
        </p:nvSpPr>
        <p:spPr>
          <a:xfrm>
            <a:off x="630353" y="1623275"/>
            <a:ext cx="3852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9" name="Google Shape;329;p50"/>
          <p:cNvSpPr txBox="1"/>
          <p:nvPr>
            <p:ph idx="1" type="subTitle"/>
          </p:nvPr>
        </p:nvSpPr>
        <p:spPr>
          <a:xfrm>
            <a:off x="5459625" y="1690025"/>
            <a:ext cx="29610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50"/>
          <p:cNvSpPr txBox="1"/>
          <p:nvPr/>
        </p:nvSpPr>
        <p:spPr>
          <a:xfrm>
            <a:off x="5109350" y="3272825"/>
            <a:ext cx="3311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/>
          <p:nvPr/>
        </p:nvSpPr>
        <p:spPr>
          <a:xfrm>
            <a:off x="2709968" y="25"/>
            <a:ext cx="6434014" cy="5143405"/>
          </a:xfrm>
          <a:custGeom>
            <a:rect b="b" l="l" r="r" t="t"/>
            <a:pathLst>
              <a:path extrusionOk="0" h="104334" w="130514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1"/>
          <p:cNvSpPr/>
          <p:nvPr/>
        </p:nvSpPr>
        <p:spPr>
          <a:xfrm>
            <a:off x="0" y="4067"/>
            <a:ext cx="5996055" cy="4459748"/>
          </a:xfrm>
          <a:custGeom>
            <a:rect b="b" l="l" r="r" t="t"/>
            <a:pathLst>
              <a:path extrusionOk="0" h="90466" w="12163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1"/>
          <p:cNvSpPr/>
          <p:nvPr/>
        </p:nvSpPr>
        <p:spPr>
          <a:xfrm>
            <a:off x="3535704" y="1862963"/>
            <a:ext cx="5608281" cy="3280502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1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b="1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iro.com/app/board/uXjVMT65a3s=/?share_link_id=44001773535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Needfinding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53"/>
          <p:cNvSpPr txBox="1"/>
          <p:nvPr>
            <p:ph idx="1" type="subTitle"/>
          </p:nvPr>
        </p:nvSpPr>
        <p:spPr>
          <a:xfrm>
            <a:off x="720000" y="540000"/>
            <a:ext cx="2074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CS 337E: Design for Global Grand Challenges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4" name="Google Shape;344;p53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Insights</a:t>
            </a:r>
            <a:endParaRPr sz="2800"/>
          </a:p>
        </p:txBody>
      </p:sp>
      <p:sp>
        <p:nvSpPr>
          <p:cNvPr id="445" name="Google Shape;445;p62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Motivation to Homeschool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Methods of Teaching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Peers &amp; Community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Agency vs. Authority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3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Empathy Maps</a:t>
            </a:r>
            <a:endParaRPr sz="2000"/>
          </a:p>
        </p:txBody>
      </p:sp>
      <p:sp>
        <p:nvSpPr>
          <p:cNvPr id="451" name="Google Shape;451;p63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https://miro.com/app/board/uXjVMT65a3s=/?share_link_id=440017735351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0" y="6739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Team Mango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Homeschool Education</a:t>
            </a:r>
            <a:endParaRPr b="0" sz="2000"/>
          </a:p>
        </p:txBody>
      </p:sp>
      <p:sp>
        <p:nvSpPr>
          <p:cNvPr id="350" name="Google Shape;350;p54"/>
          <p:cNvSpPr txBox="1"/>
          <p:nvPr/>
        </p:nvSpPr>
        <p:spPr>
          <a:xfrm>
            <a:off x="2425127" y="4024700"/>
            <a:ext cx="2007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Econ, HCI Coterm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248999" y="4024700"/>
            <a:ext cx="2007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CS, AI Coterm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2" name="Google Shape;352;p54"/>
          <p:cNvSpPr txBox="1"/>
          <p:nvPr/>
        </p:nvSpPr>
        <p:spPr>
          <a:xfrm>
            <a:off x="411299" y="359957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Nathan Marks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4601238" y="4024700"/>
            <a:ext cx="2007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CS, HCI Coterm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4763538" y="359957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Claire Muscat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54"/>
          <p:cNvCxnSpPr/>
          <p:nvPr/>
        </p:nvCxnSpPr>
        <p:spPr>
          <a:xfrm>
            <a:off x="8420775" y="418900"/>
            <a:ext cx="0" cy="87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54"/>
          <p:cNvSpPr txBox="1"/>
          <p:nvPr/>
        </p:nvSpPr>
        <p:spPr>
          <a:xfrm>
            <a:off x="6871538" y="4024700"/>
            <a:ext cx="2007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CS, HCI Coterm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7033838" y="359957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Grace Zhang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p54"/>
          <p:cNvPicPr preferRelativeResize="0"/>
          <p:nvPr/>
        </p:nvPicPr>
        <p:blipFill rotWithShape="1">
          <a:blip r:embed="rId3">
            <a:alphaModFix/>
          </a:blip>
          <a:srcRect b="13778" l="10728" r="19517" t="20328"/>
          <a:stretch/>
        </p:blipFill>
        <p:spPr>
          <a:xfrm>
            <a:off x="4914813" y="1978475"/>
            <a:ext cx="1380775" cy="15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4"/>
          <p:cNvPicPr preferRelativeResize="0"/>
          <p:nvPr/>
        </p:nvPicPr>
        <p:blipFill rotWithShape="1">
          <a:blip r:embed="rId4">
            <a:alphaModFix/>
          </a:blip>
          <a:srcRect b="0" l="14374" r="10011" t="13748"/>
          <a:stretch/>
        </p:blipFill>
        <p:spPr>
          <a:xfrm>
            <a:off x="7185112" y="1978475"/>
            <a:ext cx="1380776" cy="15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4"/>
          <p:cNvPicPr preferRelativeResize="0"/>
          <p:nvPr/>
        </p:nvPicPr>
        <p:blipFill rotWithShape="1">
          <a:blip r:embed="rId5">
            <a:alphaModFix/>
          </a:blip>
          <a:srcRect b="38401" l="32812" r="43601" t="13669"/>
          <a:stretch/>
        </p:blipFill>
        <p:spPr>
          <a:xfrm>
            <a:off x="562575" y="1978475"/>
            <a:ext cx="1380751" cy="15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4"/>
          <p:cNvPicPr preferRelativeResize="0"/>
          <p:nvPr/>
        </p:nvPicPr>
        <p:blipFill rotWithShape="1">
          <a:blip r:embed="rId6">
            <a:alphaModFix/>
          </a:blip>
          <a:srcRect b="3993" l="12170" r="24706" t="0"/>
          <a:stretch/>
        </p:blipFill>
        <p:spPr>
          <a:xfrm>
            <a:off x="2738675" y="1978475"/>
            <a:ext cx="1380799" cy="15750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4"/>
          <p:cNvSpPr txBox="1"/>
          <p:nvPr/>
        </p:nvSpPr>
        <p:spPr>
          <a:xfrm>
            <a:off x="2587427" y="3599575"/>
            <a:ext cx="168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6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Christina Kwak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/>
        </p:nvSpPr>
        <p:spPr>
          <a:xfrm>
            <a:off x="554700" y="697575"/>
            <a:ext cx="3311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conducted needfinding interviews with 8 individuals: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homeschooling parents (expert)</a:t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homeschooled individuals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55"/>
          <p:cNvPicPr preferRelativeResize="0"/>
          <p:nvPr/>
        </p:nvPicPr>
        <p:blipFill rotWithShape="1">
          <a:blip r:embed="rId3">
            <a:alphaModFix/>
          </a:blip>
          <a:srcRect b="11423" l="9170" r="10385" t="8125"/>
          <a:stretch/>
        </p:blipFill>
        <p:spPr>
          <a:xfrm>
            <a:off x="3845950" y="3333750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5"/>
          <p:cNvPicPr preferRelativeResize="0"/>
          <p:nvPr/>
        </p:nvPicPr>
        <p:blipFill rotWithShape="1">
          <a:blip r:embed="rId4">
            <a:alphaModFix/>
          </a:blip>
          <a:srcRect b="25240" l="23112" r="24607" t="25393"/>
          <a:stretch/>
        </p:blipFill>
        <p:spPr>
          <a:xfrm flipH="1">
            <a:off x="3845944" y="1735400"/>
            <a:ext cx="1097281" cy="109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5"/>
          <p:cNvPicPr preferRelativeResize="0"/>
          <p:nvPr/>
        </p:nvPicPr>
        <p:blipFill rotWithShape="1">
          <a:blip r:embed="rId4">
            <a:alphaModFix/>
          </a:blip>
          <a:srcRect b="25240" l="23112" r="24607" t="25393"/>
          <a:stretch/>
        </p:blipFill>
        <p:spPr>
          <a:xfrm flipH="1">
            <a:off x="5137569" y="1735400"/>
            <a:ext cx="1097281" cy="109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5"/>
          <p:cNvPicPr preferRelativeResize="0"/>
          <p:nvPr/>
        </p:nvPicPr>
        <p:blipFill rotWithShape="1">
          <a:blip r:embed="rId4">
            <a:alphaModFix/>
          </a:blip>
          <a:srcRect b="25240" l="23112" r="24607" t="25393"/>
          <a:stretch/>
        </p:blipFill>
        <p:spPr>
          <a:xfrm flipH="1">
            <a:off x="6500944" y="1735400"/>
            <a:ext cx="1097281" cy="109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5"/>
          <p:cNvPicPr preferRelativeResize="0"/>
          <p:nvPr/>
        </p:nvPicPr>
        <p:blipFill rotWithShape="1">
          <a:blip r:embed="rId4">
            <a:alphaModFix/>
          </a:blip>
          <a:srcRect b="25240" l="23112" r="24607" t="25393"/>
          <a:stretch/>
        </p:blipFill>
        <p:spPr>
          <a:xfrm flipH="1">
            <a:off x="7861394" y="1735400"/>
            <a:ext cx="1097281" cy="109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5"/>
          <p:cNvPicPr preferRelativeResize="0"/>
          <p:nvPr/>
        </p:nvPicPr>
        <p:blipFill rotWithShape="1">
          <a:blip r:embed="rId3">
            <a:alphaModFix/>
          </a:blip>
          <a:srcRect b="11423" l="9170" r="10385" t="8125"/>
          <a:stretch/>
        </p:blipFill>
        <p:spPr>
          <a:xfrm>
            <a:off x="5130288" y="3333750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5"/>
          <p:cNvPicPr preferRelativeResize="0"/>
          <p:nvPr/>
        </p:nvPicPr>
        <p:blipFill rotWithShape="1">
          <a:blip r:embed="rId3">
            <a:alphaModFix/>
          </a:blip>
          <a:srcRect b="11423" l="9170" r="10385" t="8125"/>
          <a:stretch/>
        </p:blipFill>
        <p:spPr>
          <a:xfrm>
            <a:off x="6500950" y="3333750"/>
            <a:ext cx="10972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/>
          <p:cNvPicPr preferRelativeResize="0"/>
          <p:nvPr/>
        </p:nvPicPr>
        <p:blipFill rotWithShape="1">
          <a:blip r:embed="rId3">
            <a:alphaModFix/>
          </a:blip>
          <a:srcRect b="11423" l="9170" r="10385" t="8125"/>
          <a:stretch/>
        </p:blipFill>
        <p:spPr>
          <a:xfrm>
            <a:off x="7861400" y="3333750"/>
            <a:ext cx="109728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Insights</a:t>
            </a:r>
            <a:endParaRPr sz="2800"/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Motivation to Homeschool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Methods of Teaching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Peers &amp; Community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/>
              <a:t>Agency vs. Authority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AE71"/>
            </a:gs>
            <a:gs pos="100000">
              <a:srgbClr val="E3680A"/>
            </a:gs>
          </a:gsLst>
          <a:lin ang="5400012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idx="4294967295" type="title"/>
          </p:nvPr>
        </p:nvSpPr>
        <p:spPr>
          <a:xfrm>
            <a:off x="3025000" y="445025"/>
            <a:ext cx="59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Insight 1: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Motivation to </a:t>
            </a:r>
            <a:r>
              <a:rPr lang="en"/>
              <a:t>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omeschool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7"/>
          <p:cNvSpPr txBox="1"/>
          <p:nvPr>
            <p:ph idx="4294967295" type="body"/>
          </p:nvPr>
        </p:nvSpPr>
        <p:spPr>
          <a:xfrm>
            <a:off x="2752300" y="1609675"/>
            <a:ext cx="60801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Different reasons for homeschooling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Muli"/>
              <a:buChar char="○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Religion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Muli"/>
              <a:buChar char="○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Competitive sport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Muli"/>
              <a:buChar char="○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Flexibility in pacing and opportunities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Muli"/>
              <a:buChar char="○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More direct parental influence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Reason for homeschooling can lead to vastly different experiences and outcomes for their children</a:t>
            </a:r>
            <a:endParaRPr sz="2100"/>
          </a:p>
        </p:txBody>
      </p:sp>
      <p:sp>
        <p:nvSpPr>
          <p:cNvPr id="388" name="Google Shape;388;p57"/>
          <p:cNvSpPr txBox="1"/>
          <p:nvPr/>
        </p:nvSpPr>
        <p:spPr>
          <a:xfrm>
            <a:off x="322300" y="1859444"/>
            <a:ext cx="2265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“In homeschooling you really get to go your own pace and go fast if you get it or bring in fun things” – P2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2673274"/>
            <a:ext cx="280926" cy="26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4716185"/>
            <a:ext cx="280926" cy="268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7"/>
          <p:cNvSpPr txBox="1"/>
          <p:nvPr/>
        </p:nvSpPr>
        <p:spPr>
          <a:xfrm>
            <a:off x="282025" y="3276714"/>
            <a:ext cx="2265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“I feel like our public school 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system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mainly in place to serve parents. It’s convenient to drop your kid off because that serves the parents’ lifestyle. But I don’t think that’s a natural way to function as a child. It’s an artificial setting.” – P4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1299129"/>
            <a:ext cx="280926" cy="268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7"/>
          <p:cNvSpPr txBox="1"/>
          <p:nvPr/>
        </p:nvSpPr>
        <p:spPr>
          <a:xfrm>
            <a:off x="282025" y="559725"/>
            <a:ext cx="20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“Peer influence might have a greater influence than parents on children.” – P3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4" name="Google Shape;394;p57"/>
          <p:cNvPicPr preferRelativeResize="0"/>
          <p:nvPr/>
        </p:nvPicPr>
        <p:blipFill rotWithShape="1">
          <a:blip r:embed="rId5">
            <a:alphaModFix/>
          </a:blip>
          <a:srcRect b="13712" l="15057" r="13242" t="13770"/>
          <a:stretch/>
        </p:blipFill>
        <p:spPr>
          <a:xfrm>
            <a:off x="2294725" y="359825"/>
            <a:ext cx="734775" cy="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AE71"/>
            </a:gs>
            <a:gs pos="100000">
              <a:srgbClr val="E3680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/>
          <p:nvPr>
            <p:ph idx="4294967295" type="title"/>
          </p:nvPr>
        </p:nvSpPr>
        <p:spPr>
          <a:xfrm>
            <a:off x="3025000" y="445025"/>
            <a:ext cx="5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Insight 2: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Methods of Teaching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8"/>
          <p:cNvSpPr txBox="1"/>
          <p:nvPr>
            <p:ph idx="4294967295" type="body"/>
          </p:nvPr>
        </p:nvSpPr>
        <p:spPr>
          <a:xfrm>
            <a:off x="2752300" y="1381075"/>
            <a:ext cx="60801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The methods of teaching vary widely: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Muli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D</a:t>
            </a:r>
            <a:r>
              <a:rPr lang="en" sz="1300">
                <a:latin typeface="Muli"/>
                <a:ea typeface="Muli"/>
                <a:cs typeface="Muli"/>
                <a:sym typeface="Muli"/>
              </a:rPr>
              <a:t>ifferent teaching philosophies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Developing curriculum and materials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Online schooling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Exploration and field trips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Outsourcing to specialists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Focusing on the parents’ strengths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The interaction between the student and the parent/teacher is extremely important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Good feedback creates a positive learning environment </a:t>
            </a:r>
            <a:endParaRPr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282025" y="2147851"/>
            <a:ext cx="2265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“The right amount of boredom is the breeding ground for creativity, but too much boredom is the breeding ground for trouble." – P1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2" name="Google Shape;4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3130474"/>
            <a:ext cx="280926" cy="2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4487585"/>
            <a:ext cx="280926" cy="268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8"/>
          <p:cNvSpPr txBox="1"/>
          <p:nvPr/>
        </p:nvSpPr>
        <p:spPr>
          <a:xfrm>
            <a:off x="282025" y="3660639"/>
            <a:ext cx="2265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“The really great thing about homeschooling was when and if I did find some outsourcing that was remarkable.” – P3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1603929"/>
            <a:ext cx="280926" cy="26899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8"/>
          <p:cNvSpPr txBox="1"/>
          <p:nvPr/>
        </p:nvSpPr>
        <p:spPr>
          <a:xfrm>
            <a:off x="282025" y="1089000"/>
            <a:ext cx="2265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"Life is a learning laboratory." – P1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“You only learn by doing.” – S7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p58"/>
          <p:cNvPicPr preferRelativeResize="0"/>
          <p:nvPr/>
        </p:nvPicPr>
        <p:blipFill rotWithShape="1">
          <a:blip r:embed="rId5">
            <a:alphaModFix/>
          </a:blip>
          <a:srcRect b="13712" l="15057" r="13242" t="13770"/>
          <a:stretch/>
        </p:blipFill>
        <p:spPr>
          <a:xfrm>
            <a:off x="2294725" y="359825"/>
            <a:ext cx="734775" cy="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AE71"/>
            </a:gs>
            <a:gs pos="100000">
              <a:srgbClr val="E3680A"/>
            </a:gs>
          </a:gsLst>
          <a:lin ang="5400012" scaled="0"/>
        </a:gra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idx="4294967295" type="title"/>
          </p:nvPr>
        </p:nvSpPr>
        <p:spPr>
          <a:xfrm>
            <a:off x="3406000" y="216425"/>
            <a:ext cx="5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Insight 3: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Peers &amp; Community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9"/>
          <p:cNvSpPr txBox="1"/>
          <p:nvPr>
            <p:ph idx="4294967295" type="body"/>
          </p:nvPr>
        </p:nvSpPr>
        <p:spPr>
          <a:xfrm>
            <a:off x="3069850" y="1218675"/>
            <a:ext cx="60801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There are a variety of ways that children can make friends while being homeschooled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Homeschooling co-op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Church / youth group, Scouts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Sports, Music, Extracurriculars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Personal outreach/interest groups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Important for kids to spend time with others their same age, with “different backgrounds, similar interests” to explore and foster their own passions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Cultivating home relationships and friendships with siblings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300">
                <a:latin typeface="Muli"/>
                <a:ea typeface="Muli"/>
                <a:cs typeface="Muli"/>
                <a:sym typeface="Muli"/>
              </a:rPr>
              <a:t>Struggles with forming deep connections before transitioning to public school</a:t>
            </a:r>
            <a:endParaRPr sz="13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4" name="Google Shape;414;p59"/>
          <p:cNvSpPr txBox="1"/>
          <p:nvPr/>
        </p:nvSpPr>
        <p:spPr>
          <a:xfrm>
            <a:off x="309775" y="2136869"/>
            <a:ext cx="2265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“Giving them the chance to cultivate relationships with their siblings instead of sending them off is a really big gift.” - P4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5" name="Google Shape;4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1712499"/>
            <a:ext cx="280926" cy="26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4716185"/>
            <a:ext cx="280926" cy="26899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9"/>
          <p:cNvSpPr txBox="1"/>
          <p:nvPr/>
        </p:nvSpPr>
        <p:spPr>
          <a:xfrm>
            <a:off x="282025" y="3355850"/>
            <a:ext cx="23208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“I didn’t have that much trouble finding new friends or adapting. I had enough social experience. My mom did involve us with other communities pretty often. It wasn’t the first time I was involved in group dynamics.” – S1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75" y="2931004"/>
            <a:ext cx="280926" cy="26899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9"/>
          <p:cNvSpPr txBox="1"/>
          <p:nvPr/>
        </p:nvSpPr>
        <p:spPr>
          <a:xfrm>
            <a:off x="282025" y="207425"/>
            <a:ext cx="23937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really got me into [Arts] was finding a wide variety of people and artistic artifacts I wanted to be able to also create, which I was exposed to because of meeting and talking with people; things like indie video games, exploring and being a part of communities of artists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” – S3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0" name="Google Shape;420;p59"/>
          <p:cNvPicPr preferRelativeResize="0"/>
          <p:nvPr/>
        </p:nvPicPr>
        <p:blipFill rotWithShape="1">
          <a:blip r:embed="rId5">
            <a:alphaModFix/>
          </a:blip>
          <a:srcRect b="13712" l="15057" r="13242" t="13770"/>
          <a:stretch/>
        </p:blipFill>
        <p:spPr>
          <a:xfrm>
            <a:off x="2675725" y="207425"/>
            <a:ext cx="734775" cy="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AE71"/>
            </a:gs>
            <a:gs pos="100000">
              <a:srgbClr val="E3680A"/>
            </a:gs>
          </a:gsLst>
          <a:lin ang="5400012" scaled="0"/>
        </a:gra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idx="4294967295" type="title"/>
          </p:nvPr>
        </p:nvSpPr>
        <p:spPr>
          <a:xfrm>
            <a:off x="3318068" y="64025"/>
            <a:ext cx="51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Insight 4: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Agency vs. Authority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/>
          <p:nvPr>
            <p:ph idx="4294967295" type="body"/>
          </p:nvPr>
        </p:nvSpPr>
        <p:spPr>
          <a:xfrm>
            <a:off x="3057100" y="1152475"/>
            <a:ext cx="58185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Balance between student agency and parental authority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Parents must decide how much autonomy to give their children in the learning process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Ongoing calibration while children find independence and </a:t>
            </a:r>
            <a:r>
              <a:rPr lang="en" sz="1500"/>
              <a:t>interests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Muli"/>
                <a:ea typeface="Muli"/>
                <a:cs typeface="Muli"/>
                <a:sym typeface="Muli"/>
              </a:rPr>
              <a:t>Recurring theme</a:t>
            </a:r>
            <a:r>
              <a:rPr lang="en" sz="1500"/>
              <a:t>: importance of attitude toward learning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Muli"/>
                <a:ea typeface="Muli"/>
                <a:cs typeface="Muli"/>
                <a:sym typeface="Muli"/>
              </a:rPr>
              <a:t>Downsides</a:t>
            </a:r>
            <a:r>
              <a:rPr lang="en" sz="1500"/>
              <a:t>: potential for unhealthy power dynamics that have negative impacts on education and relationships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27" name="Google Shape;427;p60"/>
          <p:cNvSpPr txBox="1"/>
          <p:nvPr/>
        </p:nvSpPr>
        <p:spPr>
          <a:xfrm>
            <a:off x="282025" y="2184919"/>
            <a:ext cx="2265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“Parents say: you’re my kid. I know what’s best for you. But they forget that the kid needs to have some agency in the process as well.” – S3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3065874"/>
            <a:ext cx="280926" cy="26899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0"/>
          <p:cNvSpPr txBox="1"/>
          <p:nvPr/>
        </p:nvSpPr>
        <p:spPr>
          <a:xfrm>
            <a:off x="282025" y="3660639"/>
            <a:ext cx="2265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“The love of learning will be tanked if the child does not have bedrock of respect for authority in their life.” – P3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0" name="Google Shape;4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1728004"/>
            <a:ext cx="280926" cy="268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0"/>
          <p:cNvSpPr txBox="1"/>
          <p:nvPr/>
        </p:nvSpPr>
        <p:spPr>
          <a:xfrm>
            <a:off x="282025" y="254925"/>
            <a:ext cx="2012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“When it’s just me [instructing my daughter], I think she feels like, ‘Oh, Mom’s just  telling me what to do.’ She loves the content-based subjects, but with the skill-based subjects, it’s just a little harder to get the buy-in with her.” – P4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2" name="Google Shape;432;p60"/>
          <p:cNvPicPr preferRelativeResize="0"/>
          <p:nvPr/>
        </p:nvPicPr>
        <p:blipFill rotWithShape="1">
          <a:blip r:embed="rId5">
            <a:alphaModFix/>
          </a:blip>
          <a:srcRect b="13712" l="15057" r="13242" t="13770"/>
          <a:stretch/>
        </p:blipFill>
        <p:spPr>
          <a:xfrm>
            <a:off x="2523325" y="207425"/>
            <a:ext cx="734775" cy="7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5" y="4403760"/>
            <a:ext cx="280926" cy="26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ctrTitle"/>
          </p:nvPr>
        </p:nvSpPr>
        <p:spPr>
          <a:xfrm>
            <a:off x="630349" y="1623275"/>
            <a:ext cx="5153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r>
              <a:rPr lang="en"/>
              <a:t>s?</a:t>
            </a:r>
            <a:endParaRPr/>
          </a:p>
        </p:txBody>
      </p:sp>
      <p:cxnSp>
        <p:nvCxnSpPr>
          <p:cNvPr id="439" name="Google Shape;439;p61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essional Company Report by Slidesgo">
  <a:themeElements>
    <a:clrScheme name="Simple Light">
      <a:dk1>
        <a:srgbClr val="FE8A2F"/>
      </a:dk1>
      <a:lt1>
        <a:srgbClr val="FFFFFF"/>
      </a:lt1>
      <a:dk2>
        <a:srgbClr val="FFFFFF"/>
      </a:dk2>
      <a:lt2>
        <a:srgbClr val="FEC67C"/>
      </a:lt2>
      <a:accent1>
        <a:srgbClr val="FE8A2F"/>
      </a:accent1>
      <a:accent2>
        <a:srgbClr val="FEC67C"/>
      </a:accent2>
      <a:accent3>
        <a:srgbClr val="FE8A2F"/>
      </a:accent3>
      <a:accent4>
        <a:srgbClr val="FEC67C"/>
      </a:accent4>
      <a:accent5>
        <a:srgbClr val="FE8A2F"/>
      </a:accent5>
      <a:accent6>
        <a:srgbClr val="FEC67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