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Inter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Inter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7ab892d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c7ab892d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7ab892dc_0_1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7ab892dc_0_1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7ab892dc_0_1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7ab892dc_0_1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7ab892d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7ab892d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6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26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6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8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58" name="Google Shape;158;p30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9" name="Google Shape;169;p31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3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7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7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3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5" name="Google Shape;215;p38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39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Homeschool x AI</a:t>
            </a:r>
            <a:endParaRPr>
              <a:solidFill>
                <a:srgbClr val="4A8CFF"/>
              </a:solidFill>
            </a:endParaRPr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629250" y="3261775"/>
            <a:ext cx="77853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Team Mango</a:t>
            </a:r>
            <a:r>
              <a:rPr lang="en" sz="1500"/>
              <a:t>: </a:t>
            </a:r>
            <a:r>
              <a:rPr lang="en" sz="1500"/>
              <a:t>Christina Kwak, Nathan Marks, Claire Muscat, and Grace Zhang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#1</a:t>
            </a:r>
            <a:endParaRPr/>
          </a:p>
        </p:txBody>
      </p:sp>
      <p:sp>
        <p:nvSpPr>
          <p:cNvPr id="233" name="Google Shape;233;p41"/>
          <p:cNvSpPr txBox="1"/>
          <p:nvPr>
            <p:ph idx="2" type="subTitle"/>
          </p:nvPr>
        </p:nvSpPr>
        <p:spPr>
          <a:xfrm>
            <a:off x="317475" y="1605575"/>
            <a:ext cx="55236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Accessibility</a:t>
            </a:r>
            <a:r>
              <a:rPr lang="en" sz="2100"/>
              <a:t> </a:t>
            </a:r>
            <a:r>
              <a:rPr lang="en" sz="1700"/>
              <a:t>is </a:t>
            </a:r>
            <a:r>
              <a:rPr lang="en" sz="1700"/>
              <a:t>currently</a:t>
            </a:r>
            <a:r>
              <a:rPr lang="en" sz="1700"/>
              <a:t> a big problem in EdTech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Duolingo Max as a case study: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launches only in Western countries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US, Great Britain, Ireland, Canada, Australia, and New Zealand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translation capabilities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offered in Spanish and French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4" y="1556827"/>
            <a:ext cx="1886000" cy="1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#2</a:t>
            </a:r>
            <a:endParaRPr/>
          </a:p>
        </p:txBody>
      </p:sp>
      <p:sp>
        <p:nvSpPr>
          <p:cNvPr id="240" name="Google Shape;240;p42"/>
          <p:cNvSpPr txBox="1"/>
          <p:nvPr>
            <p:ph idx="2" type="subTitle"/>
          </p:nvPr>
        </p:nvSpPr>
        <p:spPr>
          <a:xfrm>
            <a:off x="317475" y="1605575"/>
            <a:ext cx="57840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 do we emulate human-human interaction that exists between a teacher and a student via AI?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Turing Teacher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Address attributes of students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Facilitate meaningful group interaction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Help </a:t>
            </a:r>
            <a:r>
              <a:rPr lang="en" sz="1700"/>
              <a:t>students</a:t>
            </a:r>
            <a:r>
              <a:rPr lang="en" sz="1700"/>
              <a:t> adapt to their environments</a:t>
            </a:r>
            <a:endParaRPr sz="1700"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250" y="1570525"/>
            <a:ext cx="21526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#3</a:t>
            </a:r>
            <a:endParaRPr/>
          </a:p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258625" y="1106600"/>
            <a:ext cx="64032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AI for educators is powerful but not yet tailored for homeschooling.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Khanmigo as case study: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Curriculum generation for full classes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mention of educator development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mention of individualized lessons</a:t>
            </a:r>
            <a:endParaRPr sz="1700"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825" y="1556875"/>
            <a:ext cx="2029750" cy="20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